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7"/>
  </p:notesMasterIdLst>
  <p:sldIdLst>
    <p:sldId id="499" r:id="rId6"/>
    <p:sldId id="307" r:id="rId7"/>
    <p:sldId id="299" r:id="rId8"/>
    <p:sldId id="396" r:id="rId9"/>
    <p:sldId id="510" r:id="rId10"/>
    <p:sldId id="513" r:id="rId11"/>
    <p:sldId id="514" r:id="rId12"/>
    <p:sldId id="511" r:id="rId13"/>
    <p:sldId id="515" r:id="rId14"/>
    <p:sldId id="512" r:id="rId15"/>
    <p:sldId id="516" r:id="rId16"/>
    <p:sldId id="517" r:id="rId17"/>
    <p:sldId id="502" r:id="rId18"/>
    <p:sldId id="524" r:id="rId19"/>
    <p:sldId id="518" r:id="rId20"/>
    <p:sldId id="519" r:id="rId21"/>
    <p:sldId id="520" r:id="rId22"/>
    <p:sldId id="523" r:id="rId23"/>
    <p:sldId id="521" r:id="rId24"/>
    <p:sldId id="522" r:id="rId25"/>
    <p:sldId id="395" r:id="rId26"/>
  </p:sldIdLst>
  <p:sldSz cx="12192000" cy="6858000"/>
  <p:notesSz cx="6858000" cy="9144000"/>
  <p:embeddedFontLst>
    <p:embeddedFont>
      <p:font typeface="Aharoni" panose="02010803020104030203" pitchFamily="2" charset="-79"/>
      <p:bold r:id="rId28"/>
    </p:embeddedFont>
    <p:embeddedFont>
      <p:font typeface="Andik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volini" panose="03000502040302020204" pitchFamily="66" charset="0"/>
      <p:regular r:id="rId36"/>
      <p:bold r:id="rId37"/>
      <p:italic r:id="rId38"/>
      <p:boldItalic r:id="rId39"/>
    </p:embeddedFont>
    <p:embeddedFont>
      <p:font typeface="KG Neatly Printed" panose="02000506000000020003" pitchFamily="2" charset="0"/>
      <p:regular r:id="rId40"/>
    </p:embeddedFont>
    <p:embeddedFont>
      <p:font typeface="PassingNotes" panose="02000603000000000000"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0066"/>
    <a:srgbClr val="FFFFCC"/>
    <a:srgbClr val="CCECFF"/>
    <a:srgbClr val="CC99FF"/>
    <a:srgbClr val="993366"/>
    <a:srgbClr val="9999FF"/>
    <a:srgbClr val="CC66FF"/>
    <a:srgbClr val="99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24A03-F083-4607-9A64-81B288380CC9}" v="1" dt="2021-09-30T06:10:24.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8670" autoAdjust="0"/>
  </p:normalViewPr>
  <p:slideViewPr>
    <p:cSldViewPr snapToGrid="0">
      <p:cViewPr varScale="1">
        <p:scale>
          <a:sx n="64" d="100"/>
          <a:sy n="64"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2348A42D-9BEC-44AB-8ED6-87DE5A65C696}"/>
  </pc:docChgLst>
  <pc:docChgLst>
    <pc:chgData name="Urieth Attard" userId="75441522-1268-482d-b74b-a084f810ee66" providerId="ADAL" clId="{9C324A03-F083-4607-9A64-81B288380CC9}"/>
    <pc:docChg chg="modSld">
      <pc:chgData name="Urieth Attard" userId="75441522-1268-482d-b74b-a084f810ee66" providerId="ADAL" clId="{9C324A03-F083-4607-9A64-81B288380CC9}" dt="2021-09-30T06:14:05.763" v="17"/>
      <pc:docMkLst>
        <pc:docMk/>
      </pc:docMkLst>
      <pc:sldChg chg="modSp modNotesTx">
        <pc:chgData name="Urieth Attard" userId="75441522-1268-482d-b74b-a084f810ee66" providerId="ADAL" clId="{9C324A03-F083-4607-9A64-81B288380CC9}" dt="2021-09-30T06:10:35.254" v="4" actId="6549"/>
        <pc:sldMkLst>
          <pc:docMk/>
          <pc:sldMk cId="2808312611" sldId="299"/>
        </pc:sldMkLst>
        <pc:spChg chg="mod">
          <ac:chgData name="Urieth Attard" userId="75441522-1268-482d-b74b-a084f810ee66" providerId="ADAL" clId="{9C324A03-F083-4607-9A64-81B288380CC9}" dt="2021-09-30T06:10:24.978" v="3" actId="20577"/>
          <ac:spMkLst>
            <pc:docMk/>
            <pc:sldMk cId="2808312611" sldId="299"/>
            <ac:spMk id="11" creationId="{A26E9CFD-8B9E-4D05-8ED6-5B41CEACAB25}"/>
          </ac:spMkLst>
        </pc:spChg>
      </pc:sldChg>
      <pc:sldChg chg="mod modTransition modShow">
        <pc:chgData name="Urieth Attard" userId="75441522-1268-482d-b74b-a084f810ee66" providerId="ADAL" clId="{9C324A03-F083-4607-9A64-81B288380CC9}" dt="2021-09-30T06:10:14.336" v="2"/>
        <pc:sldMkLst>
          <pc:docMk/>
          <pc:sldMk cId="4109764292" sldId="307"/>
        </pc:sldMkLst>
      </pc:sldChg>
      <pc:sldChg chg="mod modTransition modShow">
        <pc:chgData name="Urieth Attard" userId="75441522-1268-482d-b74b-a084f810ee66" providerId="ADAL" clId="{9C324A03-F083-4607-9A64-81B288380CC9}" dt="2021-09-30T06:14:05.763" v="17"/>
        <pc:sldMkLst>
          <pc:docMk/>
          <pc:sldMk cId="2961034297" sldId="395"/>
        </pc:sldMkLst>
      </pc:sldChg>
      <pc:sldChg chg="modNotesTx">
        <pc:chgData name="Urieth Attard" userId="75441522-1268-482d-b74b-a084f810ee66" providerId="ADAL" clId="{9C324A03-F083-4607-9A64-81B288380CC9}" dt="2021-09-30T06:10:10.123" v="0" actId="6549"/>
        <pc:sldMkLst>
          <pc:docMk/>
          <pc:sldMk cId="3257748264" sldId="499"/>
        </pc:sldMkLst>
      </pc:sldChg>
      <pc:sldChg chg="modSp">
        <pc:chgData name="Urieth Attard" userId="75441522-1268-482d-b74b-a084f810ee66" providerId="ADAL" clId="{9C324A03-F083-4607-9A64-81B288380CC9}" dt="2021-09-30T06:13:13.089" v="9" actId="207"/>
        <pc:sldMkLst>
          <pc:docMk/>
          <pc:sldMk cId="4284906173" sldId="502"/>
        </pc:sldMkLst>
        <pc:spChg chg="mod">
          <ac:chgData name="Urieth Attard" userId="75441522-1268-482d-b74b-a084f810ee66" providerId="ADAL" clId="{9C324A03-F083-4607-9A64-81B288380CC9}" dt="2021-09-30T06:13:13.089" v="9" actId="207"/>
          <ac:spMkLst>
            <pc:docMk/>
            <pc:sldMk cId="4284906173" sldId="502"/>
            <ac:spMk id="5" creationId="{60232C96-B091-4D40-9D84-4AD432A2AC03}"/>
          </ac:spMkLst>
        </pc:spChg>
      </pc:sldChg>
      <pc:sldChg chg="modNotesTx">
        <pc:chgData name="Urieth Attard" userId="75441522-1268-482d-b74b-a084f810ee66" providerId="ADAL" clId="{9C324A03-F083-4607-9A64-81B288380CC9}" dt="2021-09-30T06:11:20.098" v="5" actId="6549"/>
        <pc:sldMkLst>
          <pc:docMk/>
          <pc:sldMk cId="222670839" sldId="514"/>
        </pc:sldMkLst>
      </pc:sldChg>
      <pc:sldChg chg="modNotesTx">
        <pc:chgData name="Urieth Attard" userId="75441522-1268-482d-b74b-a084f810ee66" providerId="ADAL" clId="{9C324A03-F083-4607-9A64-81B288380CC9}" dt="2021-09-30T06:11:39.924" v="7" actId="20577"/>
        <pc:sldMkLst>
          <pc:docMk/>
          <pc:sldMk cId="2034573157" sldId="515"/>
        </pc:sldMkLst>
      </pc:sldChg>
      <pc:sldChg chg="modSp">
        <pc:chgData name="Urieth Attard" userId="75441522-1268-482d-b74b-a084f810ee66" providerId="ADAL" clId="{9C324A03-F083-4607-9A64-81B288380CC9}" dt="2021-09-30T06:13:29.592" v="11" actId="207"/>
        <pc:sldMkLst>
          <pc:docMk/>
          <pc:sldMk cId="1599904756" sldId="519"/>
        </pc:sldMkLst>
        <pc:spChg chg="mod">
          <ac:chgData name="Urieth Attard" userId="75441522-1268-482d-b74b-a084f810ee66" providerId="ADAL" clId="{9C324A03-F083-4607-9A64-81B288380CC9}" dt="2021-09-30T06:13:29.592" v="11" actId="207"/>
          <ac:spMkLst>
            <pc:docMk/>
            <pc:sldMk cId="1599904756" sldId="519"/>
            <ac:spMk id="5" creationId="{60232C96-B091-4D40-9D84-4AD432A2AC03}"/>
          </ac:spMkLst>
        </pc:spChg>
      </pc:sldChg>
      <pc:sldChg chg="modSp modNotesTx">
        <pc:chgData name="Urieth Attard" userId="75441522-1268-482d-b74b-a084f810ee66" providerId="ADAL" clId="{9C324A03-F083-4607-9A64-81B288380CC9}" dt="2021-09-30T06:13:34.579" v="12" actId="207"/>
        <pc:sldMkLst>
          <pc:docMk/>
          <pc:sldMk cId="2970175377" sldId="520"/>
        </pc:sldMkLst>
        <pc:spChg chg="mod">
          <ac:chgData name="Urieth Attard" userId="75441522-1268-482d-b74b-a084f810ee66" providerId="ADAL" clId="{9C324A03-F083-4607-9A64-81B288380CC9}" dt="2021-09-30T06:13:34.579" v="12" actId="207"/>
          <ac:spMkLst>
            <pc:docMk/>
            <pc:sldMk cId="2970175377" sldId="520"/>
            <ac:spMk id="5" creationId="{60232C96-B091-4D40-9D84-4AD432A2AC03}"/>
          </ac:spMkLst>
        </pc:spChg>
      </pc:sldChg>
      <pc:sldChg chg="modSp">
        <pc:chgData name="Urieth Attard" userId="75441522-1268-482d-b74b-a084f810ee66" providerId="ADAL" clId="{9C324A03-F083-4607-9A64-81B288380CC9}" dt="2021-09-30T06:13:54.573" v="14" actId="207"/>
        <pc:sldMkLst>
          <pc:docMk/>
          <pc:sldMk cId="1739884925" sldId="521"/>
        </pc:sldMkLst>
        <pc:spChg chg="mod">
          <ac:chgData name="Urieth Attard" userId="75441522-1268-482d-b74b-a084f810ee66" providerId="ADAL" clId="{9C324A03-F083-4607-9A64-81B288380CC9}" dt="2021-09-30T06:13:54.573" v="14" actId="207"/>
          <ac:spMkLst>
            <pc:docMk/>
            <pc:sldMk cId="1739884925" sldId="521"/>
            <ac:spMk id="5" creationId="{60232C96-B091-4D40-9D84-4AD432A2AC03}"/>
          </ac:spMkLst>
        </pc:spChg>
      </pc:sldChg>
      <pc:sldChg chg="modSp">
        <pc:chgData name="Urieth Attard" userId="75441522-1268-482d-b74b-a084f810ee66" providerId="ADAL" clId="{9C324A03-F083-4607-9A64-81B288380CC9}" dt="2021-09-30T06:14:01.305" v="15" actId="207"/>
        <pc:sldMkLst>
          <pc:docMk/>
          <pc:sldMk cId="4195083699" sldId="522"/>
        </pc:sldMkLst>
        <pc:spChg chg="mod">
          <ac:chgData name="Urieth Attard" userId="75441522-1268-482d-b74b-a084f810ee66" providerId="ADAL" clId="{9C324A03-F083-4607-9A64-81B288380CC9}" dt="2021-09-30T06:14:01.305" v="15" actId="207"/>
          <ac:spMkLst>
            <pc:docMk/>
            <pc:sldMk cId="4195083699" sldId="522"/>
            <ac:spMk id="5" creationId="{60232C96-B091-4D40-9D84-4AD432A2AC03}"/>
          </ac:spMkLst>
        </pc:spChg>
      </pc:sldChg>
      <pc:sldChg chg="modSp">
        <pc:chgData name="Urieth Attard" userId="75441522-1268-482d-b74b-a084f810ee66" providerId="ADAL" clId="{9C324A03-F083-4607-9A64-81B288380CC9}" dt="2021-09-30T06:13:46.009" v="13" actId="207"/>
        <pc:sldMkLst>
          <pc:docMk/>
          <pc:sldMk cId="2456750465" sldId="523"/>
        </pc:sldMkLst>
        <pc:spChg chg="mod">
          <ac:chgData name="Urieth Attard" userId="75441522-1268-482d-b74b-a084f810ee66" providerId="ADAL" clId="{9C324A03-F083-4607-9A64-81B288380CC9}" dt="2021-09-30T06:13:46.009" v="13" actId="207"/>
          <ac:spMkLst>
            <pc:docMk/>
            <pc:sldMk cId="2456750465" sldId="523"/>
            <ac:spMk id="5" creationId="{60232C96-B091-4D40-9D84-4AD432A2AC03}"/>
          </ac:spMkLst>
        </pc:spChg>
      </pc:sldChg>
      <pc:sldChg chg="modSp">
        <pc:chgData name="Urieth Attard" userId="75441522-1268-482d-b74b-a084f810ee66" providerId="ADAL" clId="{9C324A03-F083-4607-9A64-81B288380CC9}" dt="2021-09-30T06:13:17.743" v="10" actId="207"/>
        <pc:sldMkLst>
          <pc:docMk/>
          <pc:sldMk cId="1935533919" sldId="524"/>
        </pc:sldMkLst>
        <pc:spChg chg="mod">
          <ac:chgData name="Urieth Attard" userId="75441522-1268-482d-b74b-a084f810ee66" providerId="ADAL" clId="{9C324A03-F083-4607-9A64-81B288380CC9}" dt="2021-09-30T06:13:17.743" v="10" actId="207"/>
          <ac:spMkLst>
            <pc:docMk/>
            <pc:sldMk cId="1935533919" sldId="524"/>
            <ac:spMk id="5" creationId="{60232C96-B091-4D40-9D84-4AD432A2AC03}"/>
          </ac:spMkLst>
        </pc:spChg>
      </pc:sldChg>
    </pc:docChg>
  </pc:docChgLst>
  <pc:docChgLst>
    <pc:chgData name="Urieth Attard" userId="75441522-1268-482d-b74b-a084f810ee66" providerId="ADAL" clId="{7B04CBA4-28D8-48F6-B3C4-DBA95994A8FE}"/>
  </pc:docChgLst>
  <pc:docChgLst>
    <pc:chgData name="Urieth Attard" userId="75441522-1268-482d-b74b-a084f810ee66" providerId="ADAL" clId="{C4084475-A165-4CE6-BEAF-3AEE792DD3B5}"/>
  </pc:docChgLst>
  <pc:docChgLst>
    <pc:chgData name="Urieth Attard" userId="75441522-1268-482d-b74b-a084f810ee66" providerId="ADAL" clId="{567B2D41-BF20-43CF-AFEE-97E46EEBA8AE}"/>
    <pc:docChg chg="undo custSel addSld delSld modSld sldOrd">
      <pc:chgData name="Urieth Attard" userId="75441522-1268-482d-b74b-a084f810ee66" providerId="ADAL" clId="{567B2D41-BF20-43CF-AFEE-97E46EEBA8AE}" dt="2021-07-28T13:59:19.370" v="8939" actId="20577"/>
      <pc:docMkLst>
        <pc:docMk/>
      </pc:docMkLst>
      <pc:sldChg chg="modSp modNotesTx">
        <pc:chgData name="Urieth Attard" userId="75441522-1268-482d-b74b-a084f810ee66" providerId="ADAL" clId="{567B2D41-BF20-43CF-AFEE-97E46EEBA8AE}" dt="2021-07-25T19:12:28.745" v="7330" actId="20577"/>
        <pc:sldMkLst>
          <pc:docMk/>
          <pc:sldMk cId="2808312611" sldId="299"/>
        </pc:sldMkLst>
        <pc:spChg chg="mod">
          <ac:chgData name="Urieth Attard" userId="75441522-1268-482d-b74b-a084f810ee66" providerId="ADAL" clId="{567B2D41-BF20-43CF-AFEE-97E46EEBA8AE}" dt="2021-07-22T07:05:45.993" v="3180" actId="1076"/>
          <ac:spMkLst>
            <pc:docMk/>
            <pc:sldMk cId="2808312611" sldId="299"/>
            <ac:spMk id="2" creationId="{8D4ED53B-8230-4C36-9720-599714DF2D7B}"/>
          </ac:spMkLst>
        </pc:spChg>
        <pc:spChg chg="mod">
          <ac:chgData name="Urieth Attard" userId="75441522-1268-482d-b74b-a084f810ee66" providerId="ADAL" clId="{567B2D41-BF20-43CF-AFEE-97E46EEBA8AE}" dt="2021-07-22T07:05:48.716" v="3181" actId="1076"/>
          <ac:spMkLst>
            <pc:docMk/>
            <pc:sldMk cId="2808312611" sldId="299"/>
            <ac:spMk id="4" creationId="{CD67DB90-85D3-4756-9EC2-6EB94DB1C20F}"/>
          </ac:spMkLst>
        </pc:spChg>
        <pc:spChg chg="mod">
          <ac:chgData name="Urieth Attard" userId="75441522-1268-482d-b74b-a084f810ee66" providerId="ADAL" clId="{567B2D41-BF20-43CF-AFEE-97E46EEBA8AE}" dt="2021-07-25T19:11:09.173" v="7269" actId="20577"/>
          <ac:spMkLst>
            <pc:docMk/>
            <pc:sldMk cId="2808312611" sldId="299"/>
            <ac:spMk id="11" creationId="{A26E9CFD-8B9E-4D05-8ED6-5B41CEACAB25}"/>
          </ac:spMkLst>
        </pc:spChg>
        <pc:spChg chg="mod">
          <ac:chgData name="Urieth Attard" userId="75441522-1268-482d-b74b-a084f810ee66" providerId="ADAL" clId="{567B2D41-BF20-43CF-AFEE-97E46EEBA8AE}" dt="2021-07-25T19:12:20.101" v="7326" actId="20577"/>
          <ac:spMkLst>
            <pc:docMk/>
            <pc:sldMk cId="2808312611" sldId="299"/>
            <ac:spMk id="12" creationId="{EB9EF41A-3E6A-4B81-9DF4-4C6C837241D6}"/>
          </ac:spMkLst>
        </pc:spChg>
      </pc:sldChg>
      <pc:sldChg chg="addSp delSp modSp">
        <pc:chgData name="Urieth Attard" userId="75441522-1268-482d-b74b-a084f810ee66" providerId="ADAL" clId="{567B2D41-BF20-43CF-AFEE-97E46EEBA8AE}" dt="2021-07-22T07:04:40.013" v="3062" actId="20577"/>
        <pc:sldMkLst>
          <pc:docMk/>
          <pc:sldMk cId="4109764292" sldId="307"/>
        </pc:sldMkLst>
        <pc:spChg chg="mod">
          <ac:chgData name="Urieth Attard" userId="75441522-1268-482d-b74b-a084f810ee66" providerId="ADAL" clId="{567B2D41-BF20-43CF-AFEE-97E46EEBA8AE}" dt="2021-07-22T07:04:40.013" v="3062" actId="20577"/>
          <ac:spMkLst>
            <pc:docMk/>
            <pc:sldMk cId="4109764292" sldId="307"/>
            <ac:spMk id="5" creationId="{D6BE8F0F-99CA-4624-BE99-E95152857094}"/>
          </ac:spMkLst>
        </pc:spChg>
        <pc:picChg chg="add del">
          <ac:chgData name="Urieth Attard" userId="75441522-1268-482d-b74b-a084f810ee66" providerId="ADAL" clId="{567B2D41-BF20-43CF-AFEE-97E46EEBA8AE}" dt="2021-07-21T18:46:27.812" v="3"/>
          <ac:picMkLst>
            <pc:docMk/>
            <pc:sldMk cId="4109764292" sldId="307"/>
            <ac:picMk id="2" creationId="{7B2E20A5-543A-4161-A395-CE50EB598FB0}"/>
          </ac:picMkLst>
        </pc:picChg>
      </pc:sldChg>
      <pc:sldChg chg="addSp delSp modSp delAnim modNotesTx">
        <pc:chgData name="Urieth Attard" userId="75441522-1268-482d-b74b-a084f810ee66" providerId="ADAL" clId="{567B2D41-BF20-43CF-AFEE-97E46EEBA8AE}" dt="2021-07-25T19:13:08.838" v="7453" actId="6549"/>
        <pc:sldMkLst>
          <pc:docMk/>
          <pc:sldMk cId="2193188439" sldId="396"/>
        </pc:sldMkLst>
        <pc:spChg chg="del mod">
          <ac:chgData name="Urieth Attard" userId="75441522-1268-482d-b74b-a084f810ee66" providerId="ADAL" clId="{567B2D41-BF20-43CF-AFEE-97E46EEBA8AE}" dt="2021-07-21T18:53:07.872" v="49" actId="478"/>
          <ac:spMkLst>
            <pc:docMk/>
            <pc:sldMk cId="2193188439" sldId="396"/>
            <ac:spMk id="6" creationId="{E8B36BFF-2129-4C25-AA06-E9601A1981C6}"/>
          </ac:spMkLst>
        </pc:spChg>
        <pc:spChg chg="mod">
          <ac:chgData name="Urieth Attard" userId="75441522-1268-482d-b74b-a084f810ee66" providerId="ADAL" clId="{567B2D41-BF20-43CF-AFEE-97E46EEBA8AE}" dt="2021-07-21T18:53:18.009" v="65" actId="1076"/>
          <ac:spMkLst>
            <pc:docMk/>
            <pc:sldMk cId="2193188439" sldId="396"/>
            <ac:spMk id="9" creationId="{C8B11CC4-9840-4CA8-A05B-14514F6D3DDE}"/>
          </ac:spMkLst>
        </pc:spChg>
        <pc:picChg chg="add del mod">
          <ac:chgData name="Urieth Attard" userId="75441522-1268-482d-b74b-a084f810ee66" providerId="ADAL" clId="{567B2D41-BF20-43CF-AFEE-97E46EEBA8AE}" dt="2021-07-22T07:13:32.589" v="3547" actId="21"/>
          <ac:picMkLst>
            <pc:docMk/>
            <pc:sldMk cId="2193188439" sldId="396"/>
            <ac:picMk id="1026" creationId="{9DF6AB52-2897-4B20-A6BA-D38CB2F49F3E}"/>
          </ac:picMkLst>
        </pc:picChg>
      </pc:sldChg>
    </pc:docChg>
  </pc:docChgLst>
  <pc:docChgLst>
    <pc:chgData name="Urieth Attard" userId="75441522-1268-482d-b74b-a084f810ee66" providerId="ADAL" clId="{65887487-0029-4141-92EB-64F7BE38D0D9}"/>
    <pc:docChg chg="undo custSel addSld delSld modSld sldOrd">
      <pc:chgData name="Urieth Attard" userId="75441522-1268-482d-b74b-a084f810ee66" providerId="ADAL" clId="{65887487-0029-4141-92EB-64F7BE38D0D9}" dt="2021-08-11T18:25:31.628" v="7828" actId="20577"/>
      <pc:docMkLst>
        <pc:docMk/>
      </pc:docMkLst>
      <pc:sldChg chg="modSp">
        <pc:chgData name="Urieth Attard" userId="75441522-1268-482d-b74b-a084f810ee66" providerId="ADAL" clId="{65887487-0029-4141-92EB-64F7BE38D0D9}" dt="2021-08-08T17:41:39.847" v="3614" actId="20577"/>
        <pc:sldMkLst>
          <pc:docMk/>
          <pc:sldMk cId="2808312611" sldId="299"/>
        </pc:sldMkLst>
        <pc:spChg chg="mod">
          <ac:chgData name="Urieth Attard" userId="75441522-1268-482d-b74b-a084f810ee66" providerId="ADAL" clId="{65887487-0029-4141-92EB-64F7BE38D0D9}" dt="2021-08-08T17:41:07.973" v="3510" actId="20577"/>
          <ac:spMkLst>
            <pc:docMk/>
            <pc:sldMk cId="2808312611" sldId="299"/>
            <ac:spMk id="2" creationId="{8D4ED53B-8230-4C36-9720-599714DF2D7B}"/>
          </ac:spMkLst>
        </pc:spChg>
        <pc:spChg chg="mod">
          <ac:chgData name="Urieth Attard" userId="75441522-1268-482d-b74b-a084f810ee66" providerId="ADAL" clId="{65887487-0029-4141-92EB-64F7BE38D0D9}" dt="2021-08-08T17:41:28.684" v="3582" actId="20577"/>
          <ac:spMkLst>
            <pc:docMk/>
            <pc:sldMk cId="2808312611" sldId="299"/>
            <ac:spMk id="11" creationId="{A26E9CFD-8B9E-4D05-8ED6-5B41CEACAB25}"/>
          </ac:spMkLst>
        </pc:spChg>
        <pc:spChg chg="mod">
          <ac:chgData name="Urieth Attard" userId="75441522-1268-482d-b74b-a084f810ee66" providerId="ADAL" clId="{65887487-0029-4141-92EB-64F7BE38D0D9}" dt="2021-08-08T17:41:39.847" v="3614" actId="20577"/>
          <ac:spMkLst>
            <pc:docMk/>
            <pc:sldMk cId="2808312611" sldId="299"/>
            <ac:spMk id="12" creationId="{EB9EF41A-3E6A-4B81-9DF4-4C6C837241D6}"/>
          </ac:spMkLst>
        </pc:spChg>
      </pc:sldChg>
      <pc:sldChg chg="addSp delSp modSp modNotesTx">
        <pc:chgData name="Urieth Attard" userId="75441522-1268-482d-b74b-a084f810ee66" providerId="ADAL" clId="{65887487-0029-4141-92EB-64F7BE38D0D9}" dt="2021-08-11T18:08:02.196" v="4035" actId="20577"/>
        <pc:sldMkLst>
          <pc:docMk/>
          <pc:sldMk cId="2193188439" sldId="396"/>
        </pc:sldMkLst>
        <pc:spChg chg="mod">
          <ac:chgData name="Urieth Attard" userId="75441522-1268-482d-b74b-a084f810ee66" providerId="ADAL" clId="{65887487-0029-4141-92EB-64F7BE38D0D9}" dt="2021-08-07T09:25:04.499" v="38" actId="20577"/>
          <ac:spMkLst>
            <pc:docMk/>
            <pc:sldMk cId="2193188439" sldId="396"/>
            <ac:spMk id="9" creationId="{C8B11CC4-9840-4CA8-A05B-14514F6D3DDE}"/>
          </ac:spMkLst>
        </pc:spChg>
        <pc:picChg chg="add del mod">
          <ac:chgData name="Urieth Attard" userId="75441522-1268-482d-b74b-a084f810ee66" providerId="ADAL" clId="{65887487-0029-4141-92EB-64F7BE38D0D9}" dt="2021-08-07T09:26:54.392" v="46" actId="21"/>
          <ac:picMkLst>
            <pc:docMk/>
            <pc:sldMk cId="2193188439" sldId="396"/>
            <ac:picMk id="2" creationId="{7BA81128-4B35-47F7-A665-6BBE26A72B40}"/>
          </ac:picMkLst>
        </pc:picChg>
        <pc:picChg chg="add mod ord modCrop">
          <ac:chgData name="Urieth Attard" userId="75441522-1268-482d-b74b-a084f810ee66" providerId="ADAL" clId="{65887487-0029-4141-92EB-64F7BE38D0D9}" dt="2021-08-07T09:26:42.109" v="44" actId="167"/>
          <ac:picMkLst>
            <pc:docMk/>
            <pc:sldMk cId="2193188439" sldId="396"/>
            <ac:picMk id="3" creationId="{B7FE1C99-7664-4C31-BFEB-CD9D2983621A}"/>
          </ac:picMkLst>
        </pc:picChg>
        <pc:picChg chg="del">
          <ac:chgData name="Urieth Attard" userId="75441522-1268-482d-b74b-a084f810ee66" providerId="ADAL" clId="{65887487-0029-4141-92EB-64F7BE38D0D9}" dt="2021-08-07T09:26:20.702" v="39" actId="478"/>
          <ac:picMkLst>
            <pc:docMk/>
            <pc:sldMk cId="2193188439" sldId="396"/>
            <ac:picMk id="1026" creationId="{031A7DDA-2795-4468-94BB-832A70713B7B}"/>
          </ac:picMkLst>
        </pc:picChg>
        <pc:picChg chg="ord">
          <ac:chgData name="Urieth Attard" userId="75441522-1268-482d-b74b-a084f810ee66" providerId="ADAL" clId="{65887487-0029-4141-92EB-64F7BE38D0D9}" dt="2021-08-07T09:26:44.377" v="45" actId="167"/>
          <ac:picMkLst>
            <pc:docMk/>
            <pc:sldMk cId="2193188439" sldId="396"/>
            <ac:picMk id="2052" creationId="{506FFA13-F8A8-48B9-A8A9-6CAD14B38142}"/>
          </ac:picMkLst>
        </pc:picChg>
      </pc:sldChg>
      <pc:sldChg chg="delSp modSp add setBg delDesignElem modNotesTx">
        <pc:chgData name="Urieth Attard" userId="75441522-1268-482d-b74b-a084f810ee66" providerId="ADAL" clId="{65887487-0029-4141-92EB-64F7BE38D0D9}" dt="2021-08-11T18:06:49.213" v="3729" actId="20577"/>
        <pc:sldMkLst>
          <pc:docMk/>
          <pc:sldMk cId="3257748264" sldId="499"/>
        </pc:sldMkLst>
        <pc:spChg chg="mod">
          <ac:chgData name="Urieth Attard" userId="75441522-1268-482d-b74b-a084f810ee66" providerId="ADAL" clId="{65887487-0029-4141-92EB-64F7BE38D0D9}" dt="2021-08-09T19:14:12.425" v="3648" actId="404"/>
          <ac:spMkLst>
            <pc:docMk/>
            <pc:sldMk cId="3257748264" sldId="499"/>
            <ac:spMk id="4" creationId="{810BBA63-8964-4FFC-902B-C2AA70523212}"/>
          </ac:spMkLst>
        </pc:spChg>
        <pc:spChg chg="mod">
          <ac:chgData name="Urieth Attard" userId="75441522-1268-482d-b74b-a084f810ee66" providerId="ADAL" clId="{65887487-0029-4141-92EB-64F7BE38D0D9}" dt="2021-08-09T07:57:50.653" v="3628" actId="20577"/>
          <ac:spMkLst>
            <pc:docMk/>
            <pc:sldMk cId="3257748264" sldId="499"/>
            <ac:spMk id="5" creationId="{AD3E26AE-92A6-4DA6-A491-BF103B38F9B3}"/>
          </ac:spMkLst>
        </pc:spChg>
        <pc:spChg chg="del">
          <ac:chgData name="Urieth Attard" userId="75441522-1268-482d-b74b-a084f810ee66" providerId="ADAL" clId="{65887487-0029-4141-92EB-64F7BE38D0D9}" dt="2021-08-09T07:57:40.698" v="3616"/>
          <ac:spMkLst>
            <pc:docMk/>
            <pc:sldMk cId="3257748264" sldId="499"/>
            <ac:spMk id="135" creationId="{C1DD1A8A-57D5-4A81-AD04-532B043C5611}"/>
          </ac:spMkLst>
        </pc:spChg>
        <pc:spChg chg="del">
          <ac:chgData name="Urieth Attard" userId="75441522-1268-482d-b74b-a084f810ee66" providerId="ADAL" clId="{65887487-0029-4141-92EB-64F7BE38D0D9}" dt="2021-08-09T07:57:40.698" v="3616"/>
          <ac:spMkLst>
            <pc:docMk/>
            <pc:sldMk cId="3257748264" sldId="499"/>
            <ac:spMk id="137" creationId="{007891EC-4501-44ED-A8C8-B11B6DB767AB}"/>
          </ac:spMkLst>
        </pc:spChg>
      </pc:sldChg>
      <pc:sldChg chg="addSp delSp modSp ord delAnim modAnim modNotesTx">
        <pc:chgData name="Urieth Attard" userId="75441522-1268-482d-b74b-a084f810ee66" providerId="ADAL" clId="{65887487-0029-4141-92EB-64F7BE38D0D9}" dt="2021-08-11T18:21:30.443" v="6880" actId="5793"/>
        <pc:sldMkLst>
          <pc:docMk/>
          <pc:sldMk cId="4284906173" sldId="502"/>
        </pc:sldMkLst>
        <pc:spChg chg="del">
          <ac:chgData name="Urieth Attard" userId="75441522-1268-482d-b74b-a084f810ee66" providerId="ADAL" clId="{65887487-0029-4141-92EB-64F7BE38D0D9}" dt="2021-08-08T16:52:54.236" v="2004" actId="478"/>
          <ac:spMkLst>
            <pc:docMk/>
            <pc:sldMk cId="4284906173" sldId="502"/>
            <ac:spMk id="2" creationId="{0568C26B-2845-4AB5-9EBD-620A5F86F047}"/>
          </ac:spMkLst>
        </pc:spChg>
        <pc:spChg chg="mod">
          <ac:chgData name="Urieth Attard" userId="75441522-1268-482d-b74b-a084f810ee66" providerId="ADAL" clId="{65887487-0029-4141-92EB-64F7BE38D0D9}" dt="2021-08-08T16:57:00.860" v="2273" actId="1076"/>
          <ac:spMkLst>
            <pc:docMk/>
            <pc:sldMk cId="4284906173" sldId="502"/>
            <ac:spMk id="5" creationId="{60232C96-B091-4D40-9D84-4AD432A2AC03}"/>
          </ac:spMkLst>
        </pc:spChg>
        <pc:spChg chg="del">
          <ac:chgData name="Urieth Attard" userId="75441522-1268-482d-b74b-a084f810ee66" providerId="ADAL" clId="{65887487-0029-4141-92EB-64F7BE38D0D9}" dt="2021-08-08T16:53:07.271" v="2021" actId="478"/>
          <ac:spMkLst>
            <pc:docMk/>
            <pc:sldMk cId="4284906173" sldId="502"/>
            <ac:spMk id="6" creationId="{36E07829-D516-460C-8119-AD2A25F30F1E}"/>
          </ac:spMkLst>
        </pc:spChg>
        <pc:spChg chg="del">
          <ac:chgData name="Urieth Attard" userId="75441522-1268-482d-b74b-a084f810ee66" providerId="ADAL" clId="{65887487-0029-4141-92EB-64F7BE38D0D9}" dt="2021-08-08T16:52:52.737" v="2003" actId="478"/>
          <ac:spMkLst>
            <pc:docMk/>
            <pc:sldMk cId="4284906173" sldId="502"/>
            <ac:spMk id="8" creationId="{013C1140-533A-4EB2-887E-6829154DB26E}"/>
          </ac:spMkLst>
        </pc:spChg>
        <pc:spChg chg="add del mod">
          <ac:chgData name="Urieth Attard" userId="75441522-1268-482d-b74b-a084f810ee66" providerId="ADAL" clId="{65887487-0029-4141-92EB-64F7BE38D0D9}" dt="2021-08-08T16:54:32.756" v="2145" actId="478"/>
          <ac:spMkLst>
            <pc:docMk/>
            <pc:sldMk cId="4284906173" sldId="502"/>
            <ac:spMk id="11" creationId="{35334476-C42D-42B4-919D-9A9017B4B036}"/>
          </ac:spMkLst>
        </pc:spChg>
        <pc:spChg chg="add del mod">
          <ac:chgData name="Urieth Attard" userId="75441522-1268-482d-b74b-a084f810ee66" providerId="ADAL" clId="{65887487-0029-4141-92EB-64F7BE38D0D9}" dt="2021-08-08T16:56:45.531" v="2271" actId="478"/>
          <ac:spMkLst>
            <pc:docMk/>
            <pc:sldMk cId="4284906173" sldId="502"/>
            <ac:spMk id="12" creationId="{8ED0070B-2948-480F-83C6-972030D07D64}"/>
          </ac:spMkLst>
        </pc:spChg>
        <pc:spChg chg="add del">
          <ac:chgData name="Urieth Attard" userId="75441522-1268-482d-b74b-a084f810ee66" providerId="ADAL" clId="{65887487-0029-4141-92EB-64F7BE38D0D9}" dt="2021-08-08T16:54:40.227" v="2147" actId="478"/>
          <ac:spMkLst>
            <pc:docMk/>
            <pc:sldMk cId="4284906173" sldId="502"/>
            <ac:spMk id="13" creationId="{131866B1-695B-4C49-A78B-76A8E0FD1581}"/>
          </ac:spMkLst>
        </pc:spChg>
        <pc:spChg chg="add mod">
          <ac:chgData name="Urieth Attard" userId="75441522-1268-482d-b74b-a084f810ee66" providerId="ADAL" clId="{65887487-0029-4141-92EB-64F7BE38D0D9}" dt="2021-08-08T16:57:27.709" v="2296" actId="14100"/>
          <ac:spMkLst>
            <pc:docMk/>
            <pc:sldMk cId="4284906173" sldId="502"/>
            <ac:spMk id="14" creationId="{86F705CB-8BF2-4B41-BDBF-C2BD746C3432}"/>
          </ac:spMkLst>
        </pc:spChg>
        <pc:spChg chg="add mod">
          <ac:chgData name="Urieth Attard" userId="75441522-1268-482d-b74b-a084f810ee66" providerId="ADAL" clId="{65887487-0029-4141-92EB-64F7BE38D0D9}" dt="2021-08-08T17:39:35.767" v="3477" actId="20577"/>
          <ac:spMkLst>
            <pc:docMk/>
            <pc:sldMk cId="4284906173" sldId="502"/>
            <ac:spMk id="15" creationId="{8C64A057-B690-4CD8-970D-3F1A7EF3BEB2}"/>
          </ac:spMkLst>
        </pc:spChg>
        <pc:spChg chg="add mod">
          <ac:chgData name="Urieth Attard" userId="75441522-1268-482d-b74b-a084f810ee66" providerId="ADAL" clId="{65887487-0029-4141-92EB-64F7BE38D0D9}" dt="2021-08-08T16:57:31.481" v="2298" actId="1076"/>
          <ac:spMkLst>
            <pc:docMk/>
            <pc:sldMk cId="4284906173" sldId="502"/>
            <ac:spMk id="16" creationId="{213FF15B-7191-4B6F-83E3-7E6014F42116}"/>
          </ac:spMkLst>
        </pc:spChg>
        <pc:spChg chg="del">
          <ac:chgData name="Urieth Attard" userId="75441522-1268-482d-b74b-a084f810ee66" providerId="ADAL" clId="{65887487-0029-4141-92EB-64F7BE38D0D9}" dt="2021-08-08T16:52:58.263" v="2007" actId="478"/>
          <ac:spMkLst>
            <pc:docMk/>
            <pc:sldMk cId="4284906173" sldId="502"/>
            <ac:spMk id="17" creationId="{44F008E1-DED3-47E8-972C-987BDB8E0818}"/>
          </ac:spMkLst>
        </pc:spChg>
        <pc:spChg chg="del">
          <ac:chgData name="Urieth Attard" userId="75441522-1268-482d-b74b-a084f810ee66" providerId="ADAL" clId="{65887487-0029-4141-92EB-64F7BE38D0D9}" dt="2021-08-08T16:52:50.872" v="2002" actId="478"/>
          <ac:spMkLst>
            <pc:docMk/>
            <pc:sldMk cId="4284906173" sldId="502"/>
            <ac:spMk id="18" creationId="{E6D162CB-740D-4318-8CF1-63E44A3C7B2C}"/>
          </ac:spMkLst>
        </pc:spChg>
        <pc:spChg chg="add mod">
          <ac:chgData name="Urieth Attard" userId="75441522-1268-482d-b74b-a084f810ee66" providerId="ADAL" clId="{65887487-0029-4141-92EB-64F7BE38D0D9}" dt="2021-08-08T17:20:49.486" v="3204" actId="1076"/>
          <ac:spMkLst>
            <pc:docMk/>
            <pc:sldMk cId="4284906173" sldId="502"/>
            <ac:spMk id="19" creationId="{FC9CBA1A-E7E8-46A9-9EF6-66B35CF193C7}"/>
          </ac:spMkLst>
        </pc:spChg>
        <pc:spChg chg="add mod">
          <ac:chgData name="Urieth Attard" userId="75441522-1268-482d-b74b-a084f810ee66" providerId="ADAL" clId="{65887487-0029-4141-92EB-64F7BE38D0D9}" dt="2021-08-08T17:20:51.911" v="3205" actId="1076"/>
          <ac:spMkLst>
            <pc:docMk/>
            <pc:sldMk cId="4284906173" sldId="502"/>
            <ac:spMk id="20" creationId="{73B3DF35-CB2E-44F3-84B5-98BB6432FC7E}"/>
          </ac:spMkLst>
        </pc:spChg>
        <pc:picChg chg="add del mod">
          <ac:chgData name="Urieth Attard" userId="75441522-1268-482d-b74b-a084f810ee66" providerId="ADAL" clId="{65887487-0029-4141-92EB-64F7BE38D0D9}" dt="2021-08-08T16:57:16.386" v="2291" actId="478"/>
          <ac:picMkLst>
            <pc:docMk/>
            <pc:sldMk cId="4284906173" sldId="502"/>
            <ac:picMk id="3" creationId="{756DB731-ED2E-40A3-AC7A-3EA5F1414AE8}"/>
          </ac:picMkLst>
        </pc:picChg>
        <pc:picChg chg="add del mod">
          <ac:chgData name="Urieth Attard" userId="75441522-1268-482d-b74b-a084f810ee66" providerId="ADAL" clId="{65887487-0029-4141-92EB-64F7BE38D0D9}" dt="2021-08-08T17:22:30.180" v="3410" actId="478"/>
          <ac:picMkLst>
            <pc:docMk/>
            <pc:sldMk cId="4284906173" sldId="502"/>
            <ac:picMk id="4" creationId="{B75EF054-F8A7-4D85-B62F-49B7C929D6A5}"/>
          </ac:picMkLst>
        </pc:picChg>
        <pc:picChg chg="del">
          <ac:chgData name="Urieth Attard" userId="75441522-1268-482d-b74b-a084f810ee66" providerId="ADAL" clId="{65887487-0029-4141-92EB-64F7BE38D0D9}" dt="2021-08-08T16:52:55.491" v="2005" actId="478"/>
          <ac:picMkLst>
            <pc:docMk/>
            <pc:sldMk cId="4284906173" sldId="502"/>
            <ac:picMk id="7" creationId="{C33C8C6F-30EE-4485-8446-2AAE1E0A1F4E}"/>
          </ac:picMkLst>
        </pc:picChg>
        <pc:picChg chg="del">
          <ac:chgData name="Urieth Attard" userId="75441522-1268-482d-b74b-a084f810ee66" providerId="ADAL" clId="{65887487-0029-4141-92EB-64F7BE38D0D9}" dt="2021-08-08T16:52:56.700" v="2006" actId="478"/>
          <ac:picMkLst>
            <pc:docMk/>
            <pc:sldMk cId="4284906173" sldId="502"/>
            <ac:picMk id="3076" creationId="{072DFB60-D8D8-4922-963B-DB7C948D84B1}"/>
          </ac:picMkLst>
        </pc:picChg>
      </pc:sldChg>
      <pc:sldChg chg="addSp delSp modSp modNotesTx">
        <pc:chgData name="Urieth Attard" userId="75441522-1268-482d-b74b-a084f810ee66" providerId="ADAL" clId="{65887487-0029-4141-92EB-64F7BE38D0D9}" dt="2021-08-11T18:09:40.311" v="4455" actId="20577"/>
        <pc:sldMkLst>
          <pc:docMk/>
          <pc:sldMk cId="205196498" sldId="510"/>
        </pc:sldMkLst>
        <pc:spChg chg="mod">
          <ac:chgData name="Urieth Attard" userId="75441522-1268-482d-b74b-a084f810ee66" providerId="ADAL" clId="{65887487-0029-4141-92EB-64F7BE38D0D9}" dt="2021-08-07T09:35:19.029" v="522" actId="207"/>
          <ac:spMkLst>
            <pc:docMk/>
            <pc:sldMk cId="205196498" sldId="510"/>
            <ac:spMk id="2" creationId="{E02DA713-7E81-442F-8F36-6757B9D95F2D}"/>
          </ac:spMkLst>
        </pc:spChg>
        <pc:spChg chg="add mod ord">
          <ac:chgData name="Urieth Attard" userId="75441522-1268-482d-b74b-a084f810ee66" providerId="ADAL" clId="{65887487-0029-4141-92EB-64F7BE38D0D9}" dt="2021-08-08T16:17:02.429" v="1436" actId="1076"/>
          <ac:spMkLst>
            <pc:docMk/>
            <pc:sldMk cId="205196498" sldId="510"/>
            <ac:spMk id="3" creationId="{77EBE48A-5A46-4AC9-8B01-80C67D119A05}"/>
          </ac:spMkLst>
        </pc:spChg>
        <pc:spChg chg="del">
          <ac:chgData name="Urieth Attard" userId="75441522-1268-482d-b74b-a084f810ee66" providerId="ADAL" clId="{65887487-0029-4141-92EB-64F7BE38D0D9}" dt="2021-08-07T09:27:18.948" v="95" actId="478"/>
          <ac:spMkLst>
            <pc:docMk/>
            <pc:sldMk cId="205196498" sldId="510"/>
            <ac:spMk id="7" creationId="{D76C4D82-D050-4738-8C59-757E574EDD65}"/>
          </ac:spMkLst>
        </pc:spChg>
        <pc:spChg chg="add mod">
          <ac:chgData name="Urieth Attard" userId="75441522-1268-482d-b74b-a084f810ee66" providerId="ADAL" clId="{65887487-0029-4141-92EB-64F7BE38D0D9}" dt="2021-08-08T16:22:09.123" v="1455" actId="1036"/>
          <ac:spMkLst>
            <pc:docMk/>
            <pc:sldMk cId="205196498" sldId="510"/>
            <ac:spMk id="8" creationId="{4D224DFE-B401-4880-82F6-F9690A402B52}"/>
          </ac:spMkLst>
        </pc:spChg>
        <pc:spChg chg="add mod ord">
          <ac:chgData name="Urieth Attard" userId="75441522-1268-482d-b74b-a084f810ee66" providerId="ADAL" clId="{65887487-0029-4141-92EB-64F7BE38D0D9}" dt="2021-08-08T16:21:59.777" v="1453" actId="166"/>
          <ac:spMkLst>
            <pc:docMk/>
            <pc:sldMk cId="205196498" sldId="510"/>
            <ac:spMk id="12" creationId="{8DF83F4F-9B5C-4238-B244-CA59C8268E14}"/>
          </ac:spMkLst>
        </pc:spChg>
        <pc:spChg chg="add mod">
          <ac:chgData name="Urieth Attard" userId="75441522-1268-482d-b74b-a084f810ee66" providerId="ADAL" clId="{65887487-0029-4141-92EB-64F7BE38D0D9}" dt="2021-08-08T16:22:03.539" v="1454" actId="1035"/>
          <ac:spMkLst>
            <pc:docMk/>
            <pc:sldMk cId="205196498" sldId="510"/>
            <ac:spMk id="14" creationId="{5CE434E2-2248-41E2-B23B-3C4CD2CBA255}"/>
          </ac:spMkLst>
        </pc:spChg>
        <pc:spChg chg="mod">
          <ac:chgData name="Urieth Attard" userId="75441522-1268-482d-b74b-a084f810ee66" providerId="ADAL" clId="{65887487-0029-4141-92EB-64F7BE38D0D9}" dt="2021-08-08T16:14:49.779" v="1375" actId="1076"/>
          <ac:spMkLst>
            <pc:docMk/>
            <pc:sldMk cId="205196498" sldId="510"/>
            <ac:spMk id="26" creationId="{2A845053-643F-4547-9907-1917753D8427}"/>
          </ac:spMkLst>
        </pc:spChg>
        <pc:spChg chg="del">
          <ac:chgData name="Urieth Attard" userId="75441522-1268-482d-b74b-a084f810ee66" providerId="ADAL" clId="{65887487-0029-4141-92EB-64F7BE38D0D9}" dt="2021-08-07T09:27:17.386" v="94" actId="478"/>
          <ac:spMkLst>
            <pc:docMk/>
            <pc:sldMk cId="205196498" sldId="510"/>
            <ac:spMk id="27" creationId="{BB09F227-8067-4C6E-8899-ECBE652902FA}"/>
          </ac:spMkLst>
        </pc:spChg>
        <pc:picChg chg="del">
          <ac:chgData name="Urieth Attard" userId="75441522-1268-482d-b74b-a084f810ee66" providerId="ADAL" clId="{65887487-0029-4141-92EB-64F7BE38D0D9}" dt="2021-08-07T09:27:15.300" v="93" actId="478"/>
          <ac:picMkLst>
            <pc:docMk/>
            <pc:sldMk cId="205196498" sldId="510"/>
            <ac:picMk id="4" creationId="{6A9E8553-1880-439F-B583-D4007FB27F40}"/>
          </ac:picMkLst>
        </pc:picChg>
        <pc:picChg chg="add mod">
          <ac:chgData name="Urieth Attard" userId="75441522-1268-482d-b74b-a084f810ee66" providerId="ADAL" clId="{65887487-0029-4141-92EB-64F7BE38D0D9}" dt="2021-08-08T16:17:03.679" v="1437" actId="1076"/>
          <ac:picMkLst>
            <pc:docMk/>
            <pc:sldMk cId="205196498" sldId="510"/>
            <ac:picMk id="5" creationId="{61FE625B-25AA-45AC-AAD2-B75E4EABA87F}"/>
          </ac:picMkLst>
        </pc:picChg>
        <pc:picChg chg="del">
          <ac:chgData name="Urieth Attard" userId="75441522-1268-482d-b74b-a084f810ee66" providerId="ADAL" clId="{65887487-0029-4141-92EB-64F7BE38D0D9}" dt="2021-08-07T09:27:14.394" v="92" actId="478"/>
          <ac:picMkLst>
            <pc:docMk/>
            <pc:sldMk cId="205196498" sldId="510"/>
            <ac:picMk id="6" creationId="{9998C171-D937-4E5F-B4F8-09AA0A2BD282}"/>
          </ac:picMkLst>
        </pc:picChg>
        <pc:picChg chg="add del mod">
          <ac:chgData name="Urieth Attard" userId="75441522-1268-482d-b74b-a084f810ee66" providerId="ADAL" clId="{65887487-0029-4141-92EB-64F7BE38D0D9}" dt="2021-08-08T16:05:34.371" v="856" actId="478"/>
          <ac:picMkLst>
            <pc:docMk/>
            <pc:sldMk cId="205196498" sldId="510"/>
            <ac:picMk id="10" creationId="{CE797B09-0FF4-41DB-B7D5-EE799C1E8E78}"/>
          </ac:picMkLst>
        </pc:picChg>
      </pc:sldChg>
      <pc:sldChg chg="addSp delSp modSp delAnim modNotesTx">
        <pc:chgData name="Urieth Attard" userId="75441522-1268-482d-b74b-a084f810ee66" providerId="ADAL" clId="{65887487-0029-4141-92EB-64F7BE38D0D9}" dt="2021-08-11T18:16:05.757" v="5721" actId="20577"/>
        <pc:sldMkLst>
          <pc:docMk/>
          <pc:sldMk cId="498806495" sldId="511"/>
        </pc:sldMkLst>
        <pc:spChg chg="mod">
          <ac:chgData name="Urieth Attard" userId="75441522-1268-482d-b74b-a084f810ee66" providerId="ADAL" clId="{65887487-0029-4141-92EB-64F7BE38D0D9}" dt="2021-08-08T16:33:44.602" v="1471" actId="207"/>
          <ac:spMkLst>
            <pc:docMk/>
            <pc:sldMk cId="498806495" sldId="511"/>
            <ac:spMk id="2" creationId="{E02DA713-7E81-442F-8F36-6757B9D95F2D}"/>
          </ac:spMkLst>
        </pc:spChg>
        <pc:spChg chg="del">
          <ac:chgData name="Urieth Attard" userId="75441522-1268-482d-b74b-a084f810ee66" providerId="ADAL" clId="{65887487-0029-4141-92EB-64F7BE38D0D9}" dt="2021-08-08T16:33:19.578" v="1468" actId="478"/>
          <ac:spMkLst>
            <pc:docMk/>
            <pc:sldMk cId="498806495" sldId="511"/>
            <ac:spMk id="10" creationId="{ACF3A8F5-483B-478A-ABEC-F1CF77026F29}"/>
          </ac:spMkLst>
        </pc:spChg>
        <pc:spChg chg="del">
          <ac:chgData name="Urieth Attard" userId="75441522-1268-482d-b74b-a084f810ee66" providerId="ADAL" clId="{65887487-0029-4141-92EB-64F7BE38D0D9}" dt="2021-08-08T16:38:37.458" v="1515" actId="478"/>
          <ac:spMkLst>
            <pc:docMk/>
            <pc:sldMk cId="498806495" sldId="511"/>
            <ac:spMk id="11" creationId="{D4994949-D6B1-475E-8580-9604833DDE83}"/>
          </ac:spMkLst>
        </pc:spChg>
        <pc:spChg chg="del">
          <ac:chgData name="Urieth Attard" userId="75441522-1268-482d-b74b-a084f810ee66" providerId="ADAL" clId="{65887487-0029-4141-92EB-64F7BE38D0D9}" dt="2021-08-08T16:39:23.646" v="1518" actId="478"/>
          <ac:spMkLst>
            <pc:docMk/>
            <pc:sldMk cId="498806495" sldId="511"/>
            <ac:spMk id="26" creationId="{2A845053-643F-4547-9907-1917753D8427}"/>
          </ac:spMkLst>
        </pc:spChg>
        <pc:picChg chg="del">
          <ac:chgData name="Urieth Attard" userId="75441522-1268-482d-b74b-a084f810ee66" providerId="ADAL" clId="{65887487-0029-4141-92EB-64F7BE38D0D9}" dt="2021-08-08T16:33:09.904" v="1464" actId="478"/>
          <ac:picMkLst>
            <pc:docMk/>
            <pc:sldMk cId="498806495" sldId="511"/>
            <ac:picMk id="3" creationId="{4AC961F4-54FF-4CA1-ABB7-881374750282}"/>
          </ac:picMkLst>
        </pc:picChg>
        <pc:picChg chg="add mod modCrop">
          <ac:chgData name="Urieth Attard" userId="75441522-1268-482d-b74b-a084f810ee66" providerId="ADAL" clId="{65887487-0029-4141-92EB-64F7BE38D0D9}" dt="2021-08-08T16:39:28.277" v="1521" actId="1076"/>
          <ac:picMkLst>
            <pc:docMk/>
            <pc:sldMk cId="498806495" sldId="511"/>
            <ac:picMk id="4" creationId="{2DB25AE3-0A2C-4A4F-AEDC-98596CD2BA29}"/>
          </ac:picMkLst>
        </pc:picChg>
        <pc:picChg chg="del">
          <ac:chgData name="Urieth Attard" userId="75441522-1268-482d-b74b-a084f810ee66" providerId="ADAL" clId="{65887487-0029-4141-92EB-64F7BE38D0D9}" dt="2021-08-08T16:33:11.685" v="1465" actId="478"/>
          <ac:picMkLst>
            <pc:docMk/>
            <pc:sldMk cId="498806495" sldId="511"/>
            <ac:picMk id="5" creationId="{203BAD1E-E19D-45BA-8E09-D43F8173799E}"/>
          </ac:picMkLst>
        </pc:picChg>
        <pc:picChg chg="add mod">
          <ac:chgData name="Urieth Attard" userId="75441522-1268-482d-b74b-a084f810ee66" providerId="ADAL" clId="{65887487-0029-4141-92EB-64F7BE38D0D9}" dt="2021-08-08T17:35:36.571" v="3430" actId="688"/>
          <ac:picMkLst>
            <pc:docMk/>
            <pc:sldMk cId="498806495" sldId="511"/>
            <ac:picMk id="8194" creationId="{5D1385C9-FCDD-4D22-8756-841A61E9F4D4}"/>
          </ac:picMkLst>
        </pc:picChg>
        <pc:picChg chg="add mod">
          <ac:chgData name="Urieth Attard" userId="75441522-1268-482d-b74b-a084f810ee66" providerId="ADAL" clId="{65887487-0029-4141-92EB-64F7BE38D0D9}" dt="2021-08-08T17:36:08.823" v="3436" actId="14100"/>
          <ac:picMkLst>
            <pc:docMk/>
            <pc:sldMk cId="498806495" sldId="511"/>
            <ac:picMk id="8196" creationId="{AD83B27C-00C9-4639-AD52-F625AA3E74F2}"/>
          </ac:picMkLst>
        </pc:picChg>
        <pc:picChg chg="add mod">
          <ac:chgData name="Urieth Attard" userId="75441522-1268-482d-b74b-a084f810ee66" providerId="ADAL" clId="{65887487-0029-4141-92EB-64F7BE38D0D9}" dt="2021-08-08T17:37:51.125" v="3451" actId="14100"/>
          <ac:picMkLst>
            <pc:docMk/>
            <pc:sldMk cId="498806495" sldId="511"/>
            <ac:picMk id="8198" creationId="{A5918C53-673E-4785-B943-73DC2BCC6AD2}"/>
          </ac:picMkLst>
        </pc:picChg>
        <pc:picChg chg="add mod">
          <ac:chgData name="Urieth Attard" userId="75441522-1268-482d-b74b-a084f810ee66" providerId="ADAL" clId="{65887487-0029-4141-92EB-64F7BE38D0D9}" dt="2021-08-08T17:38:50.098" v="3455" actId="688"/>
          <ac:picMkLst>
            <pc:docMk/>
            <pc:sldMk cId="498806495" sldId="511"/>
            <ac:picMk id="8200" creationId="{E3BF762D-38DE-4E04-9BB0-FDE65D45B577}"/>
          </ac:picMkLst>
        </pc:picChg>
      </pc:sldChg>
      <pc:sldChg chg="addSp delSp modSp delAnim modNotesTx">
        <pc:chgData name="Urieth Attard" userId="75441522-1268-482d-b74b-a084f810ee66" providerId="ADAL" clId="{65887487-0029-4141-92EB-64F7BE38D0D9}" dt="2021-08-11T18:17:23.149" v="5976" actId="20577"/>
        <pc:sldMkLst>
          <pc:docMk/>
          <pc:sldMk cId="3633905522" sldId="512"/>
        </pc:sldMkLst>
        <pc:spChg chg="del">
          <ac:chgData name="Urieth Attard" userId="75441522-1268-482d-b74b-a084f810ee66" providerId="ADAL" clId="{65887487-0029-4141-92EB-64F7BE38D0D9}" dt="2021-08-08T16:43:39.742" v="1662" actId="478"/>
          <ac:spMkLst>
            <pc:docMk/>
            <pc:sldMk cId="3633905522" sldId="512"/>
            <ac:spMk id="10" creationId="{E28BD245-5EAA-46F8-B241-EDE2612E738F}"/>
          </ac:spMkLst>
        </pc:spChg>
        <pc:spChg chg="del">
          <ac:chgData name="Urieth Attard" userId="75441522-1268-482d-b74b-a084f810ee66" providerId="ADAL" clId="{65887487-0029-4141-92EB-64F7BE38D0D9}" dt="2021-08-08T16:43:41.216" v="1663" actId="478"/>
          <ac:spMkLst>
            <pc:docMk/>
            <pc:sldMk cId="3633905522" sldId="512"/>
            <ac:spMk id="11" creationId="{04FF64F0-2769-4E3E-806B-A41B8A939DDD}"/>
          </ac:spMkLst>
        </pc:spChg>
        <pc:spChg chg="add mod">
          <ac:chgData name="Urieth Attard" userId="75441522-1268-482d-b74b-a084f810ee66" providerId="ADAL" clId="{65887487-0029-4141-92EB-64F7BE38D0D9}" dt="2021-08-08T16:46:59.575" v="1969" actId="1076"/>
          <ac:spMkLst>
            <pc:docMk/>
            <pc:sldMk cId="3633905522" sldId="512"/>
            <ac:spMk id="12" creationId="{4D9D14DF-8574-432A-A6E5-DC69C8C8334E}"/>
          </ac:spMkLst>
        </pc:spChg>
        <pc:spChg chg="add del mod">
          <ac:chgData name="Urieth Attard" userId="75441522-1268-482d-b74b-a084f810ee66" providerId="ADAL" clId="{65887487-0029-4141-92EB-64F7BE38D0D9}" dt="2021-08-08T16:46:56.853" v="1968" actId="478"/>
          <ac:spMkLst>
            <pc:docMk/>
            <pc:sldMk cId="3633905522" sldId="512"/>
            <ac:spMk id="13" creationId="{1DD2AA3E-C9BC-4097-A0EE-41C3263B254D}"/>
          </ac:spMkLst>
        </pc:spChg>
        <pc:spChg chg="del">
          <ac:chgData name="Urieth Attard" userId="75441522-1268-482d-b74b-a084f810ee66" providerId="ADAL" clId="{65887487-0029-4141-92EB-64F7BE38D0D9}" dt="2021-08-08T16:43:35.155" v="1659" actId="478"/>
          <ac:spMkLst>
            <pc:docMk/>
            <pc:sldMk cId="3633905522" sldId="512"/>
            <ac:spMk id="26" creationId="{2A845053-643F-4547-9907-1917753D8427}"/>
          </ac:spMkLst>
        </pc:spChg>
        <pc:picChg chg="del">
          <ac:chgData name="Urieth Attard" userId="75441522-1268-482d-b74b-a084f810ee66" providerId="ADAL" clId="{65887487-0029-4141-92EB-64F7BE38D0D9}" dt="2021-08-08T16:43:37.306" v="1660" actId="478"/>
          <ac:picMkLst>
            <pc:docMk/>
            <pc:sldMk cId="3633905522" sldId="512"/>
            <ac:picMk id="4" creationId="{D360AED2-EEB5-46C8-901B-8A9FA6AC035E}"/>
          </ac:picMkLst>
        </pc:picChg>
        <pc:picChg chg="del">
          <ac:chgData name="Urieth Attard" userId="75441522-1268-482d-b74b-a084f810ee66" providerId="ADAL" clId="{65887487-0029-4141-92EB-64F7BE38D0D9}" dt="2021-08-08T16:43:37.938" v="1661" actId="478"/>
          <ac:picMkLst>
            <pc:docMk/>
            <pc:sldMk cId="3633905522" sldId="512"/>
            <ac:picMk id="6" creationId="{4E2DD94B-9179-4C2C-823D-DAB9BC18243A}"/>
          </ac:picMkLst>
        </pc:picChg>
        <pc:picChg chg="add mod modCrop">
          <ac:chgData name="Urieth Attard" userId="75441522-1268-482d-b74b-a084f810ee66" providerId="ADAL" clId="{65887487-0029-4141-92EB-64F7BE38D0D9}" dt="2021-08-08T16:51:31.614" v="2000" actId="732"/>
          <ac:picMkLst>
            <pc:docMk/>
            <pc:sldMk cId="3633905522" sldId="512"/>
            <ac:picMk id="6146" creationId="{4D88BB49-DEB9-495B-9E00-E0190BC5EC56}"/>
          </ac:picMkLst>
        </pc:picChg>
      </pc:sldChg>
      <pc:sldChg chg="addSp delSp modSp add modNotesTx">
        <pc:chgData name="Urieth Attard" userId="75441522-1268-482d-b74b-a084f810ee66" providerId="ADAL" clId="{65887487-0029-4141-92EB-64F7BE38D0D9}" dt="2021-08-11T18:13:11.788" v="5006" actId="20577"/>
        <pc:sldMkLst>
          <pc:docMk/>
          <pc:sldMk cId="665927699" sldId="513"/>
        </pc:sldMkLst>
        <pc:spChg chg="mod">
          <ac:chgData name="Urieth Attard" userId="75441522-1268-482d-b74b-a084f810ee66" providerId="ADAL" clId="{65887487-0029-4141-92EB-64F7BE38D0D9}" dt="2021-08-08T16:10:13.858" v="1183" actId="404"/>
          <ac:spMkLst>
            <pc:docMk/>
            <pc:sldMk cId="665927699" sldId="513"/>
            <ac:spMk id="3" creationId="{77EBE48A-5A46-4AC9-8B01-80C67D119A05}"/>
          </ac:spMkLst>
        </pc:spChg>
        <pc:spChg chg="add mod">
          <ac:chgData name="Urieth Attard" userId="75441522-1268-482d-b74b-a084f810ee66" providerId="ADAL" clId="{65887487-0029-4141-92EB-64F7BE38D0D9}" dt="2021-08-08T16:12:10.854" v="1345" actId="12"/>
          <ac:spMkLst>
            <pc:docMk/>
            <pc:sldMk cId="665927699" sldId="513"/>
            <ac:spMk id="11" creationId="{99917207-1D35-474D-8357-17E23D79A7A9}"/>
          </ac:spMkLst>
        </pc:spChg>
        <pc:spChg chg="del mod">
          <ac:chgData name="Urieth Attard" userId="75441522-1268-482d-b74b-a084f810ee66" providerId="ADAL" clId="{65887487-0029-4141-92EB-64F7BE38D0D9}" dt="2021-08-08T16:08:25.281" v="948" actId="478"/>
          <ac:spMkLst>
            <pc:docMk/>
            <pc:sldMk cId="665927699" sldId="513"/>
            <ac:spMk id="12" creationId="{8DF83F4F-9B5C-4238-B244-CA59C8268E14}"/>
          </ac:spMkLst>
        </pc:spChg>
        <pc:spChg chg="mod">
          <ac:chgData name="Urieth Attard" userId="75441522-1268-482d-b74b-a084f810ee66" providerId="ADAL" clId="{65887487-0029-4141-92EB-64F7BE38D0D9}" dt="2021-08-08T16:08:15.411" v="945" actId="20577"/>
          <ac:spMkLst>
            <pc:docMk/>
            <pc:sldMk cId="665927699" sldId="513"/>
            <ac:spMk id="26" creationId="{2A845053-643F-4547-9907-1917753D8427}"/>
          </ac:spMkLst>
        </pc:spChg>
        <pc:picChg chg="del">
          <ac:chgData name="Urieth Attard" userId="75441522-1268-482d-b74b-a084f810ee66" providerId="ADAL" clId="{65887487-0029-4141-92EB-64F7BE38D0D9}" dt="2021-08-08T16:08:20.467" v="946" actId="478"/>
          <ac:picMkLst>
            <pc:docMk/>
            <pc:sldMk cId="665927699" sldId="513"/>
            <ac:picMk id="5" creationId="{61FE625B-25AA-45AC-AAD2-B75E4EABA87F}"/>
          </ac:picMkLst>
        </pc:picChg>
        <pc:picChg chg="del mod">
          <ac:chgData name="Urieth Attard" userId="75441522-1268-482d-b74b-a084f810ee66" providerId="ADAL" clId="{65887487-0029-4141-92EB-64F7BE38D0D9}" dt="2021-08-08T16:12:16.864" v="1347" actId="478"/>
          <ac:picMkLst>
            <pc:docMk/>
            <pc:sldMk cId="665927699" sldId="513"/>
            <ac:picMk id="10" creationId="{CE797B09-0FF4-41DB-B7D5-EE799C1E8E78}"/>
          </ac:picMkLst>
        </pc:picChg>
        <pc:picChg chg="add mod">
          <ac:chgData name="Urieth Attard" userId="75441522-1268-482d-b74b-a084f810ee66" providerId="ADAL" clId="{65887487-0029-4141-92EB-64F7BE38D0D9}" dt="2021-08-08T16:24:23.586" v="1460" actId="688"/>
          <ac:picMkLst>
            <pc:docMk/>
            <pc:sldMk cId="665927699" sldId="513"/>
            <ac:picMk id="2050" creationId="{09F11312-9816-4EAB-B29A-A25F7B5B6E5C}"/>
          </ac:picMkLst>
        </pc:picChg>
      </pc:sldChg>
      <pc:sldChg chg="addSp delSp modSp add ord modNotesTx">
        <pc:chgData name="Urieth Attard" userId="75441522-1268-482d-b74b-a084f810ee66" providerId="ADAL" clId="{65887487-0029-4141-92EB-64F7BE38D0D9}" dt="2021-08-11T18:15:00.721" v="5431" actId="20577"/>
        <pc:sldMkLst>
          <pc:docMk/>
          <pc:sldMk cId="222670839" sldId="514"/>
        </pc:sldMkLst>
        <pc:spChg chg="add">
          <ac:chgData name="Urieth Attard" userId="75441522-1268-482d-b74b-a084f810ee66" providerId="ADAL" clId="{65887487-0029-4141-92EB-64F7BE38D0D9}" dt="2021-08-08T16:36:51.772" v="1508"/>
          <ac:spMkLst>
            <pc:docMk/>
            <pc:sldMk cId="222670839" sldId="514"/>
            <ac:spMk id="2" creationId="{8E3361EC-381C-4B40-B846-79CD7C06BBCF}"/>
          </ac:spMkLst>
        </pc:spChg>
        <pc:spChg chg="mod">
          <ac:chgData name="Urieth Attard" userId="75441522-1268-482d-b74b-a084f810ee66" providerId="ADAL" clId="{65887487-0029-4141-92EB-64F7BE38D0D9}" dt="2021-08-08T16:34:54.560" v="1505" actId="1076"/>
          <ac:spMkLst>
            <pc:docMk/>
            <pc:sldMk cId="222670839" sldId="514"/>
            <ac:spMk id="9" creationId="{C8B11CC4-9840-4CA8-A05B-14514F6D3DDE}"/>
          </ac:spMkLst>
        </pc:spChg>
        <pc:picChg chg="del mod">
          <ac:chgData name="Urieth Attard" userId="75441522-1268-482d-b74b-a084f810ee66" providerId="ADAL" clId="{65887487-0029-4141-92EB-64F7BE38D0D9}" dt="2021-08-08T16:34:56.796" v="1507" actId="478"/>
          <ac:picMkLst>
            <pc:docMk/>
            <pc:sldMk cId="222670839" sldId="514"/>
            <ac:picMk id="3" creationId="{B7FE1C99-7664-4C31-BFEB-CD9D2983621A}"/>
          </ac:picMkLst>
        </pc:picChg>
        <pc:picChg chg="add mod">
          <ac:chgData name="Urieth Attard" userId="75441522-1268-482d-b74b-a084f810ee66" providerId="ADAL" clId="{65887487-0029-4141-92EB-64F7BE38D0D9}" dt="2021-08-08T16:38:31.959" v="1514" actId="14100"/>
          <ac:picMkLst>
            <pc:docMk/>
            <pc:sldMk cId="222670839" sldId="514"/>
            <ac:picMk id="4100" creationId="{E194F491-E0A8-4916-8CE7-29431FBD83C4}"/>
          </ac:picMkLst>
        </pc:picChg>
      </pc:sldChg>
      <pc:sldChg chg="addSp delSp modSp add modNotesTx">
        <pc:chgData name="Urieth Attard" userId="75441522-1268-482d-b74b-a084f810ee66" providerId="ADAL" clId="{65887487-0029-4141-92EB-64F7BE38D0D9}" dt="2021-08-08T17:37:26.599" v="3448" actId="164"/>
        <pc:sldMkLst>
          <pc:docMk/>
          <pc:sldMk cId="2034573157" sldId="515"/>
        </pc:sldMkLst>
        <pc:spChg chg="mod ord">
          <ac:chgData name="Urieth Attard" userId="75441522-1268-482d-b74b-a084f810ee66" providerId="ADAL" clId="{65887487-0029-4141-92EB-64F7BE38D0D9}" dt="2021-08-08T17:36:59.660" v="3442" actId="207"/>
          <ac:spMkLst>
            <pc:docMk/>
            <pc:sldMk cId="2034573157" sldId="515"/>
            <ac:spMk id="2" creationId="{E02DA713-7E81-442F-8F36-6757B9D95F2D}"/>
          </ac:spMkLst>
        </pc:spChg>
        <pc:spChg chg="add del mod">
          <ac:chgData name="Urieth Attard" userId="75441522-1268-482d-b74b-a084f810ee66" providerId="ADAL" clId="{65887487-0029-4141-92EB-64F7BE38D0D9}" dt="2021-08-08T17:30:01.119" v="3417" actId="478"/>
          <ac:spMkLst>
            <pc:docMk/>
            <pc:sldMk cId="2034573157" sldId="515"/>
            <ac:spMk id="6" creationId="{886BC3BC-11CB-4ABD-926F-F2BA93313DF9}"/>
          </ac:spMkLst>
        </pc:spChg>
        <pc:spChg chg="add mod ord">
          <ac:chgData name="Urieth Attard" userId="75441522-1268-482d-b74b-a084f810ee66" providerId="ADAL" clId="{65887487-0029-4141-92EB-64F7BE38D0D9}" dt="2021-08-08T17:37:26.599" v="3448" actId="164"/>
          <ac:spMkLst>
            <pc:docMk/>
            <pc:sldMk cId="2034573157" sldId="515"/>
            <ac:spMk id="8" creationId="{FF1787C5-6A6A-4B35-8245-9AAD11A80FCB}"/>
          </ac:spMkLst>
        </pc:spChg>
        <pc:grpChg chg="add mod">
          <ac:chgData name="Urieth Attard" userId="75441522-1268-482d-b74b-a084f810ee66" providerId="ADAL" clId="{65887487-0029-4141-92EB-64F7BE38D0D9}" dt="2021-08-08T17:37:26.599" v="3448" actId="164"/>
          <ac:grpSpMkLst>
            <pc:docMk/>
            <pc:sldMk cId="2034573157" sldId="515"/>
            <ac:grpSpMk id="10" creationId="{4626046E-0F25-47C4-BB3E-10081C2B1371}"/>
          </ac:grpSpMkLst>
        </pc:grpChg>
        <pc:picChg chg="add del mod">
          <ac:chgData name="Urieth Attard" userId="75441522-1268-482d-b74b-a084f810ee66" providerId="ADAL" clId="{65887487-0029-4141-92EB-64F7BE38D0D9}" dt="2021-08-08T17:29:23.229" v="3414" actId="478"/>
          <ac:picMkLst>
            <pc:docMk/>
            <pc:sldMk cId="2034573157" sldId="515"/>
            <ac:picMk id="3" creationId="{9640CC88-B682-4759-A7BD-44E79D7E72B2}"/>
          </ac:picMkLst>
        </pc:picChg>
        <pc:picChg chg="del">
          <ac:chgData name="Urieth Attard" userId="75441522-1268-482d-b74b-a084f810ee66" providerId="ADAL" clId="{65887487-0029-4141-92EB-64F7BE38D0D9}" dt="2021-08-08T16:40:17.478" v="1585" actId="478"/>
          <ac:picMkLst>
            <pc:docMk/>
            <pc:sldMk cId="2034573157" sldId="515"/>
            <ac:picMk id="4" creationId="{2DB25AE3-0A2C-4A4F-AEDC-98596CD2BA29}"/>
          </ac:picMkLst>
        </pc:picChg>
        <pc:picChg chg="add mod">
          <ac:chgData name="Urieth Attard" userId="75441522-1268-482d-b74b-a084f810ee66" providerId="ADAL" clId="{65887487-0029-4141-92EB-64F7BE38D0D9}" dt="2021-08-08T17:37:26.599" v="3448" actId="164"/>
          <ac:picMkLst>
            <pc:docMk/>
            <pc:sldMk cId="2034573157" sldId="515"/>
            <ac:picMk id="5" creationId="{1E3E667A-1C1F-4CB6-ABA2-830FB589792D}"/>
          </ac:picMkLst>
        </pc:picChg>
        <pc:picChg chg="add mod">
          <ac:chgData name="Urieth Attard" userId="75441522-1268-482d-b74b-a084f810ee66" providerId="ADAL" clId="{65887487-0029-4141-92EB-64F7BE38D0D9}" dt="2021-08-08T17:37:26.599" v="3448" actId="164"/>
          <ac:picMkLst>
            <pc:docMk/>
            <pc:sldMk cId="2034573157" sldId="515"/>
            <ac:picMk id="7" creationId="{27D9D90A-DB0A-4783-9C10-1445BE11701E}"/>
          </ac:picMkLst>
        </pc:picChg>
      </pc:sldChg>
      <pc:sldChg chg="addSp delSp modSp add modNotesTx">
        <pc:chgData name="Urieth Attard" userId="75441522-1268-482d-b74b-a084f810ee66" providerId="ADAL" clId="{65887487-0029-4141-92EB-64F7BE38D0D9}" dt="2021-08-11T18:19:43.614" v="6488" actId="20577"/>
        <pc:sldMkLst>
          <pc:docMk/>
          <pc:sldMk cId="3071743789" sldId="516"/>
        </pc:sldMkLst>
        <pc:spChg chg="del">
          <ac:chgData name="Urieth Attard" userId="75441522-1268-482d-b74b-a084f810ee66" providerId="ADAL" clId="{65887487-0029-4141-92EB-64F7BE38D0D9}" dt="2021-08-08T16:47:03.144" v="1970" actId="478"/>
          <ac:spMkLst>
            <pc:docMk/>
            <pc:sldMk cId="3071743789" sldId="516"/>
            <ac:spMk id="12" creationId="{4D9D14DF-8574-432A-A6E5-DC69C8C8334E}"/>
          </ac:spMkLst>
        </pc:spChg>
        <pc:spChg chg="mod">
          <ac:chgData name="Urieth Attard" userId="75441522-1268-482d-b74b-a084f810ee66" providerId="ADAL" clId="{65887487-0029-4141-92EB-64F7BE38D0D9}" dt="2021-08-11T18:18:12.192" v="6102" actId="20577"/>
          <ac:spMkLst>
            <pc:docMk/>
            <pc:sldMk cId="3071743789" sldId="516"/>
            <ac:spMk id="13" creationId="{1DD2AA3E-C9BC-4097-A0EE-41C3263B254D}"/>
          </ac:spMkLst>
        </pc:spChg>
        <pc:picChg chg="add del mod">
          <ac:chgData name="Urieth Attard" userId="75441522-1268-482d-b74b-a084f810ee66" providerId="ADAL" clId="{65887487-0029-4141-92EB-64F7BE38D0D9}" dt="2021-08-08T16:50:59.609" v="1996" actId="478"/>
          <ac:picMkLst>
            <pc:docMk/>
            <pc:sldMk cId="3071743789" sldId="516"/>
            <ac:picMk id="5122" creationId="{D267DE1B-8350-46D7-B8B0-202DC8BED4CC}"/>
          </ac:picMkLst>
        </pc:picChg>
      </pc:sldChg>
      <pc:sldChg chg="addSp delSp modSp add modNotesTx">
        <pc:chgData name="Urieth Attard" userId="75441522-1268-482d-b74b-a084f810ee66" providerId="ADAL" clId="{65887487-0029-4141-92EB-64F7BE38D0D9}" dt="2021-08-11T18:20:03.871" v="6561" actId="20577"/>
        <pc:sldMkLst>
          <pc:docMk/>
          <pc:sldMk cId="1500249104" sldId="517"/>
        </pc:sldMkLst>
        <pc:spChg chg="del">
          <ac:chgData name="Urieth Attard" userId="75441522-1268-482d-b74b-a084f810ee66" providerId="ADAL" clId="{65887487-0029-4141-92EB-64F7BE38D0D9}" dt="2021-08-08T16:47:47.775" v="1977" actId="478"/>
          <ac:spMkLst>
            <pc:docMk/>
            <pc:sldMk cId="1500249104" sldId="517"/>
            <ac:spMk id="13" creationId="{1DD2AA3E-C9BC-4097-A0EE-41C3263B254D}"/>
          </ac:spMkLst>
        </pc:spChg>
        <pc:picChg chg="mod">
          <ac:chgData name="Urieth Attard" userId="75441522-1268-482d-b74b-a084f810ee66" providerId="ADAL" clId="{65887487-0029-4141-92EB-64F7BE38D0D9}" dt="2021-08-08T17:40:05.871" v="3482" actId="1440"/>
          <ac:picMkLst>
            <pc:docMk/>
            <pc:sldMk cId="1500249104" sldId="517"/>
            <ac:picMk id="5122" creationId="{D267DE1B-8350-46D7-B8B0-202DC8BED4CC}"/>
          </ac:picMkLst>
        </pc:picChg>
        <pc:picChg chg="add del mod">
          <ac:chgData name="Urieth Attard" userId="75441522-1268-482d-b74b-a084f810ee66" providerId="ADAL" clId="{65887487-0029-4141-92EB-64F7BE38D0D9}" dt="2021-08-08T16:50:47.084" v="1991" actId="478"/>
          <ac:picMkLst>
            <pc:docMk/>
            <pc:sldMk cId="1500249104" sldId="517"/>
            <ac:picMk id="7170" creationId="{844BCE1E-4517-44D3-A6B9-803E5B62FA2B}"/>
          </ac:picMkLst>
        </pc:picChg>
        <pc:picChg chg="add mod">
          <ac:chgData name="Urieth Attard" userId="75441522-1268-482d-b74b-a084f810ee66" providerId="ADAL" clId="{65887487-0029-4141-92EB-64F7BE38D0D9}" dt="2021-08-08T17:40:07.298" v="3483" actId="1440"/>
          <ac:picMkLst>
            <pc:docMk/>
            <pc:sldMk cId="1500249104" sldId="517"/>
            <ac:picMk id="7172" creationId="{EC77D7C3-F1FF-4990-A84C-88C85D6BE170}"/>
          </ac:picMkLst>
        </pc:picChg>
        <pc:picChg chg="add del mod">
          <ac:chgData name="Urieth Attard" userId="75441522-1268-482d-b74b-a084f810ee66" providerId="ADAL" clId="{65887487-0029-4141-92EB-64F7BE38D0D9}" dt="2021-08-08T17:40:04.322" v="3481" actId="1440"/>
          <ac:picMkLst>
            <pc:docMk/>
            <pc:sldMk cId="1500249104" sldId="517"/>
            <ac:picMk id="7174" creationId="{D3C01B63-172B-4638-9AD9-DDA656EAC108}"/>
          </ac:picMkLst>
        </pc:picChg>
      </pc:sldChg>
      <pc:sldChg chg="delSp modSp add delAnim modNotesTx">
        <pc:chgData name="Urieth Attard" userId="75441522-1268-482d-b74b-a084f810ee66" providerId="ADAL" clId="{65887487-0029-4141-92EB-64F7BE38D0D9}" dt="2021-08-11T18:22:39.960" v="7023" actId="5793"/>
        <pc:sldMkLst>
          <pc:docMk/>
          <pc:sldMk cId="1520170728" sldId="518"/>
        </pc:sldMkLst>
        <pc:spChg chg="mod">
          <ac:chgData name="Urieth Attard" userId="75441522-1268-482d-b74b-a084f810ee66" providerId="ADAL" clId="{65887487-0029-4141-92EB-64F7BE38D0D9}" dt="2021-08-08T17:06:41.783" v="2485" actId="20577"/>
          <ac:spMkLst>
            <pc:docMk/>
            <pc:sldMk cId="1520170728" sldId="518"/>
            <ac:spMk id="5" creationId="{60232C96-B091-4D40-9D84-4AD432A2AC03}"/>
          </ac:spMkLst>
        </pc:spChg>
        <pc:spChg chg="mod">
          <ac:chgData name="Urieth Attard" userId="75441522-1268-482d-b74b-a084f810ee66" providerId="ADAL" clId="{65887487-0029-4141-92EB-64F7BE38D0D9}" dt="2021-08-08T16:59:12.460" v="2367" actId="6549"/>
          <ac:spMkLst>
            <pc:docMk/>
            <pc:sldMk cId="1520170728" sldId="518"/>
            <ac:spMk id="14" creationId="{86F705CB-8BF2-4B41-BDBF-C2BD746C3432}"/>
          </ac:spMkLst>
        </pc:spChg>
        <pc:spChg chg="mod">
          <ac:chgData name="Urieth Attard" userId="75441522-1268-482d-b74b-a084f810ee66" providerId="ADAL" clId="{65887487-0029-4141-92EB-64F7BE38D0D9}" dt="2021-08-08T17:15:09.681" v="3048" actId="14100"/>
          <ac:spMkLst>
            <pc:docMk/>
            <pc:sldMk cId="1520170728" sldId="518"/>
            <ac:spMk id="15" creationId="{8C64A057-B690-4CD8-970D-3F1A7EF3BEB2}"/>
          </ac:spMkLst>
        </pc:spChg>
        <pc:spChg chg="mod">
          <ac:chgData name="Urieth Attard" userId="75441522-1268-482d-b74b-a084f810ee66" providerId="ADAL" clId="{65887487-0029-4141-92EB-64F7BE38D0D9}" dt="2021-08-08T16:59:51.976" v="2391" actId="20577"/>
          <ac:spMkLst>
            <pc:docMk/>
            <pc:sldMk cId="1520170728" sldId="518"/>
            <ac:spMk id="16" creationId="{213FF15B-7191-4B6F-83E3-7E6014F42116}"/>
          </ac:spMkLst>
        </pc:spChg>
        <pc:spChg chg="del mod">
          <ac:chgData name="Urieth Attard" userId="75441522-1268-482d-b74b-a084f810ee66" providerId="ADAL" clId="{65887487-0029-4141-92EB-64F7BE38D0D9}" dt="2021-08-08T17:14:54.710" v="3042" actId="21"/>
          <ac:spMkLst>
            <pc:docMk/>
            <pc:sldMk cId="1520170728" sldId="518"/>
            <ac:spMk id="19" creationId="{FC9CBA1A-E7E8-46A9-9EF6-66B35CF193C7}"/>
          </ac:spMkLst>
        </pc:spChg>
      </pc:sldChg>
      <pc:sldChg chg="addSp modSp add modAnim modNotesTx">
        <pc:chgData name="Urieth Attard" userId="75441522-1268-482d-b74b-a084f810ee66" providerId="ADAL" clId="{65887487-0029-4141-92EB-64F7BE38D0D9}" dt="2021-08-11T18:22:57.848" v="7121" actId="5793"/>
        <pc:sldMkLst>
          <pc:docMk/>
          <pc:sldMk cId="1599904756" sldId="519"/>
        </pc:sldMkLst>
        <pc:spChg chg="mod">
          <ac:chgData name="Urieth Attard" userId="75441522-1268-482d-b74b-a084f810ee66" providerId="ADAL" clId="{65887487-0029-4141-92EB-64F7BE38D0D9}" dt="2021-08-08T17:06:48.114" v="2495" actId="20577"/>
          <ac:spMkLst>
            <pc:docMk/>
            <pc:sldMk cId="1599904756" sldId="519"/>
            <ac:spMk id="5" creationId="{60232C96-B091-4D40-9D84-4AD432A2AC03}"/>
          </ac:spMkLst>
        </pc:spChg>
        <pc:spChg chg="add mod">
          <ac:chgData name="Urieth Attard" userId="75441522-1268-482d-b74b-a084f810ee66" providerId="ADAL" clId="{65887487-0029-4141-92EB-64F7BE38D0D9}" dt="2021-08-08T17:07:52.975" v="2634" actId="20577"/>
          <ac:spMkLst>
            <pc:docMk/>
            <pc:sldMk cId="1599904756" sldId="519"/>
            <ac:spMk id="7" creationId="{934B6916-6DFF-4A44-B08F-21C61F393D97}"/>
          </ac:spMkLst>
        </pc:spChg>
        <pc:spChg chg="add mod">
          <ac:chgData name="Urieth Attard" userId="75441522-1268-482d-b74b-a084f810ee66" providerId="ADAL" clId="{65887487-0029-4141-92EB-64F7BE38D0D9}" dt="2021-08-08T17:08:38.183" v="2678" actId="20577"/>
          <ac:spMkLst>
            <pc:docMk/>
            <pc:sldMk cId="1599904756" sldId="519"/>
            <ac:spMk id="8" creationId="{14161370-B2F3-49A9-B2D3-B083FAE505A4}"/>
          </ac:spMkLst>
        </pc:spChg>
        <pc:spChg chg="mod">
          <ac:chgData name="Urieth Attard" userId="75441522-1268-482d-b74b-a084f810ee66" providerId="ADAL" clId="{65887487-0029-4141-92EB-64F7BE38D0D9}" dt="2021-08-08T17:07:00.673" v="2528" actId="20577"/>
          <ac:spMkLst>
            <pc:docMk/>
            <pc:sldMk cId="1599904756" sldId="519"/>
            <ac:spMk id="14" creationId="{86F705CB-8BF2-4B41-BDBF-C2BD746C3432}"/>
          </ac:spMkLst>
        </pc:spChg>
        <pc:spChg chg="mod">
          <ac:chgData name="Urieth Attard" userId="75441522-1268-482d-b74b-a084f810ee66" providerId="ADAL" clId="{65887487-0029-4141-92EB-64F7BE38D0D9}" dt="2021-08-08T17:07:34.583" v="2600" actId="14100"/>
          <ac:spMkLst>
            <pc:docMk/>
            <pc:sldMk cId="1599904756" sldId="519"/>
            <ac:spMk id="15" creationId="{8C64A057-B690-4CD8-970D-3F1A7EF3BEB2}"/>
          </ac:spMkLst>
        </pc:spChg>
        <pc:spChg chg="mod">
          <ac:chgData name="Urieth Attard" userId="75441522-1268-482d-b74b-a084f810ee66" providerId="ADAL" clId="{65887487-0029-4141-92EB-64F7BE38D0D9}" dt="2021-08-08T17:07:10.488" v="2552" actId="20577"/>
          <ac:spMkLst>
            <pc:docMk/>
            <pc:sldMk cId="1599904756" sldId="519"/>
            <ac:spMk id="16" creationId="{213FF15B-7191-4B6F-83E3-7E6014F42116}"/>
          </ac:spMkLst>
        </pc:spChg>
        <pc:spChg chg="mod">
          <ac:chgData name="Urieth Attard" userId="75441522-1268-482d-b74b-a084f810ee66" providerId="ADAL" clId="{65887487-0029-4141-92EB-64F7BE38D0D9}" dt="2021-08-08T17:07:38.268" v="2602" actId="14100"/>
          <ac:spMkLst>
            <pc:docMk/>
            <pc:sldMk cId="1599904756" sldId="519"/>
            <ac:spMk id="19" creationId="{FC9CBA1A-E7E8-46A9-9EF6-66B35CF193C7}"/>
          </ac:spMkLst>
        </pc:spChg>
      </pc:sldChg>
      <pc:sldChg chg="delSp modSp add delAnim">
        <pc:chgData name="Urieth Attard" userId="75441522-1268-482d-b74b-a084f810ee66" providerId="ADAL" clId="{65887487-0029-4141-92EB-64F7BE38D0D9}" dt="2021-08-08T17:10:45.176" v="2775" actId="478"/>
        <pc:sldMkLst>
          <pc:docMk/>
          <pc:sldMk cId="2970175377" sldId="520"/>
        </pc:sldMkLst>
        <pc:spChg chg="del">
          <ac:chgData name="Urieth Attard" userId="75441522-1268-482d-b74b-a084f810ee66" providerId="ADAL" clId="{65887487-0029-4141-92EB-64F7BE38D0D9}" dt="2021-08-08T17:10:42.809" v="2774" actId="478"/>
          <ac:spMkLst>
            <pc:docMk/>
            <pc:sldMk cId="2970175377" sldId="520"/>
            <ac:spMk id="7" creationId="{934B6916-6DFF-4A44-B08F-21C61F393D97}"/>
          </ac:spMkLst>
        </pc:spChg>
        <pc:spChg chg="del">
          <ac:chgData name="Urieth Attard" userId="75441522-1268-482d-b74b-a084f810ee66" providerId="ADAL" clId="{65887487-0029-4141-92EB-64F7BE38D0D9}" dt="2021-08-08T17:10:45.176" v="2775" actId="478"/>
          <ac:spMkLst>
            <pc:docMk/>
            <pc:sldMk cId="2970175377" sldId="520"/>
            <ac:spMk id="8" creationId="{14161370-B2F3-49A9-B2D3-B083FAE505A4}"/>
          </ac:spMkLst>
        </pc:spChg>
        <pc:spChg chg="mod">
          <ac:chgData name="Urieth Attard" userId="75441522-1268-482d-b74b-a084f810ee66" providerId="ADAL" clId="{65887487-0029-4141-92EB-64F7BE38D0D9}" dt="2021-08-08T17:10:07.627" v="2701" actId="6549"/>
          <ac:spMkLst>
            <pc:docMk/>
            <pc:sldMk cId="2970175377" sldId="520"/>
            <ac:spMk id="14" creationId="{86F705CB-8BF2-4B41-BDBF-C2BD746C3432}"/>
          </ac:spMkLst>
        </pc:spChg>
        <pc:spChg chg="mod">
          <ac:chgData name="Urieth Attard" userId="75441522-1268-482d-b74b-a084f810ee66" providerId="ADAL" clId="{65887487-0029-4141-92EB-64F7BE38D0D9}" dt="2021-08-08T17:10:38.797" v="2772" actId="20577"/>
          <ac:spMkLst>
            <pc:docMk/>
            <pc:sldMk cId="2970175377" sldId="520"/>
            <ac:spMk id="15" creationId="{8C64A057-B690-4CD8-970D-3F1A7EF3BEB2}"/>
          </ac:spMkLst>
        </pc:spChg>
        <pc:spChg chg="mod">
          <ac:chgData name="Urieth Attard" userId="75441522-1268-482d-b74b-a084f810ee66" providerId="ADAL" clId="{65887487-0029-4141-92EB-64F7BE38D0D9}" dt="2021-08-08T17:10:25.980" v="2741" actId="20577"/>
          <ac:spMkLst>
            <pc:docMk/>
            <pc:sldMk cId="2970175377" sldId="520"/>
            <ac:spMk id="16" creationId="{213FF15B-7191-4B6F-83E3-7E6014F42116}"/>
          </ac:spMkLst>
        </pc:spChg>
        <pc:spChg chg="del">
          <ac:chgData name="Urieth Attard" userId="75441522-1268-482d-b74b-a084f810ee66" providerId="ADAL" clId="{65887487-0029-4141-92EB-64F7BE38D0D9}" dt="2021-08-08T17:10:41.120" v="2773" actId="478"/>
          <ac:spMkLst>
            <pc:docMk/>
            <pc:sldMk cId="2970175377" sldId="520"/>
            <ac:spMk id="19" creationId="{FC9CBA1A-E7E8-46A9-9EF6-66B35CF193C7}"/>
          </ac:spMkLst>
        </pc:spChg>
      </pc:sldChg>
      <pc:sldChg chg="addSp delSp modSp add modAnim modNotesTx">
        <pc:chgData name="Urieth Attard" userId="75441522-1268-482d-b74b-a084f810ee66" providerId="ADAL" clId="{65887487-0029-4141-92EB-64F7BE38D0D9}" dt="2021-08-11T18:23:31.828" v="7237" actId="5793"/>
        <pc:sldMkLst>
          <pc:docMk/>
          <pc:sldMk cId="1739884925" sldId="521"/>
        </pc:sldMkLst>
        <pc:spChg chg="mod">
          <ac:chgData name="Urieth Attard" userId="75441522-1268-482d-b74b-a084f810ee66" providerId="ADAL" clId="{65887487-0029-4141-92EB-64F7BE38D0D9}" dt="2021-08-08T17:11:12.630" v="2796" actId="20577"/>
          <ac:spMkLst>
            <pc:docMk/>
            <pc:sldMk cId="1739884925" sldId="521"/>
            <ac:spMk id="5" creationId="{60232C96-B091-4D40-9D84-4AD432A2AC03}"/>
          </ac:spMkLst>
        </pc:spChg>
        <pc:spChg chg="add mod">
          <ac:chgData name="Urieth Attard" userId="75441522-1268-482d-b74b-a084f810ee66" providerId="ADAL" clId="{65887487-0029-4141-92EB-64F7BE38D0D9}" dt="2021-08-08T17:11:50.163" v="2902" actId="20577"/>
          <ac:spMkLst>
            <pc:docMk/>
            <pc:sldMk cId="1739884925" sldId="521"/>
            <ac:spMk id="7" creationId="{FCF574DD-6090-4038-AC61-3CEA91B53934}"/>
          </ac:spMkLst>
        </pc:spChg>
        <pc:spChg chg="add mod">
          <ac:chgData name="Urieth Attard" userId="75441522-1268-482d-b74b-a084f810ee66" providerId="ADAL" clId="{65887487-0029-4141-92EB-64F7BE38D0D9}" dt="2021-08-08T17:12:10.033" v="2941" actId="1076"/>
          <ac:spMkLst>
            <pc:docMk/>
            <pc:sldMk cId="1739884925" sldId="521"/>
            <ac:spMk id="8" creationId="{17AAB203-1CA5-43A9-9633-16269A14271E}"/>
          </ac:spMkLst>
        </pc:spChg>
        <pc:spChg chg="mod">
          <ac:chgData name="Urieth Attard" userId="75441522-1268-482d-b74b-a084f810ee66" providerId="ADAL" clId="{65887487-0029-4141-92EB-64F7BE38D0D9}" dt="2021-08-08T17:11:21.057" v="2824" actId="6549"/>
          <ac:spMkLst>
            <pc:docMk/>
            <pc:sldMk cId="1739884925" sldId="521"/>
            <ac:spMk id="14" creationId="{86F705CB-8BF2-4B41-BDBF-C2BD746C3432}"/>
          </ac:spMkLst>
        </pc:spChg>
        <pc:spChg chg="mod">
          <ac:chgData name="Urieth Attard" userId="75441522-1268-482d-b74b-a084f810ee66" providerId="ADAL" clId="{65887487-0029-4141-92EB-64F7BE38D0D9}" dt="2021-08-08T17:11:38.175" v="2886" actId="20577"/>
          <ac:spMkLst>
            <pc:docMk/>
            <pc:sldMk cId="1739884925" sldId="521"/>
            <ac:spMk id="15" creationId="{8C64A057-B690-4CD8-970D-3F1A7EF3BEB2}"/>
          </ac:spMkLst>
        </pc:spChg>
        <pc:spChg chg="mod">
          <ac:chgData name="Urieth Attard" userId="75441522-1268-482d-b74b-a084f810ee66" providerId="ADAL" clId="{65887487-0029-4141-92EB-64F7BE38D0D9}" dt="2021-08-08T17:11:29.283" v="2856" actId="20577"/>
          <ac:spMkLst>
            <pc:docMk/>
            <pc:sldMk cId="1739884925" sldId="521"/>
            <ac:spMk id="16" creationId="{213FF15B-7191-4B6F-83E3-7E6014F42116}"/>
          </ac:spMkLst>
        </pc:spChg>
        <pc:picChg chg="add del mod">
          <ac:chgData name="Urieth Attard" userId="75441522-1268-482d-b74b-a084f810ee66" providerId="ADAL" clId="{65887487-0029-4141-92EB-64F7BE38D0D9}" dt="2021-08-08T17:12:15.060" v="2944" actId="478"/>
          <ac:picMkLst>
            <pc:docMk/>
            <pc:sldMk cId="1739884925" sldId="521"/>
            <ac:picMk id="2" creationId="{95BB62A3-B056-486B-85FE-2777AEB93EAF}"/>
          </ac:picMkLst>
        </pc:picChg>
      </pc:sldChg>
      <pc:sldChg chg="delSp modSp add delAnim modNotesTx">
        <pc:chgData name="Urieth Attard" userId="75441522-1268-482d-b74b-a084f810ee66" providerId="ADAL" clId="{65887487-0029-4141-92EB-64F7BE38D0D9}" dt="2021-08-11T18:25:31.628" v="7828" actId="20577"/>
        <pc:sldMkLst>
          <pc:docMk/>
          <pc:sldMk cId="4195083699" sldId="522"/>
        </pc:sldMkLst>
        <pc:spChg chg="del">
          <ac:chgData name="Urieth Attard" userId="75441522-1268-482d-b74b-a084f810ee66" providerId="ADAL" clId="{65887487-0029-4141-92EB-64F7BE38D0D9}" dt="2021-08-08T17:12:59.065" v="3038" actId="478"/>
          <ac:spMkLst>
            <pc:docMk/>
            <pc:sldMk cId="4195083699" sldId="522"/>
            <ac:spMk id="7" creationId="{FCF574DD-6090-4038-AC61-3CEA91B53934}"/>
          </ac:spMkLst>
        </pc:spChg>
        <pc:spChg chg="del">
          <ac:chgData name="Urieth Attard" userId="75441522-1268-482d-b74b-a084f810ee66" providerId="ADAL" clId="{65887487-0029-4141-92EB-64F7BE38D0D9}" dt="2021-08-08T17:12:59.920" v="3039" actId="478"/>
          <ac:spMkLst>
            <pc:docMk/>
            <pc:sldMk cId="4195083699" sldId="522"/>
            <ac:spMk id="8" creationId="{17AAB203-1CA5-43A9-9633-16269A14271E}"/>
          </ac:spMkLst>
        </pc:spChg>
        <pc:spChg chg="mod">
          <ac:chgData name="Urieth Attard" userId="75441522-1268-482d-b74b-a084f810ee66" providerId="ADAL" clId="{65887487-0029-4141-92EB-64F7BE38D0D9}" dt="2021-08-08T17:12:31.743" v="2981" actId="5793"/>
          <ac:spMkLst>
            <pc:docMk/>
            <pc:sldMk cId="4195083699" sldId="522"/>
            <ac:spMk id="14" creationId="{86F705CB-8BF2-4B41-BDBF-C2BD746C3432}"/>
          </ac:spMkLst>
        </pc:spChg>
        <pc:spChg chg="mod">
          <ac:chgData name="Urieth Attard" userId="75441522-1268-482d-b74b-a084f810ee66" providerId="ADAL" clId="{65887487-0029-4141-92EB-64F7BE38D0D9}" dt="2021-08-08T17:12:56.611" v="3037" actId="20577"/>
          <ac:spMkLst>
            <pc:docMk/>
            <pc:sldMk cId="4195083699" sldId="522"/>
            <ac:spMk id="15" creationId="{8C64A057-B690-4CD8-970D-3F1A7EF3BEB2}"/>
          </ac:spMkLst>
        </pc:spChg>
        <pc:spChg chg="mod">
          <ac:chgData name="Urieth Attard" userId="75441522-1268-482d-b74b-a084f810ee66" providerId="ADAL" clId="{65887487-0029-4141-92EB-64F7BE38D0D9}" dt="2021-08-08T17:12:43.607" v="3010" actId="5793"/>
          <ac:spMkLst>
            <pc:docMk/>
            <pc:sldMk cId="4195083699" sldId="522"/>
            <ac:spMk id="16" creationId="{213FF15B-7191-4B6F-83E3-7E6014F42116}"/>
          </ac:spMkLst>
        </pc:spChg>
        <pc:picChg chg="del mod">
          <ac:chgData name="Urieth Attard" userId="75441522-1268-482d-b74b-a084f810ee66" providerId="ADAL" clId="{65887487-0029-4141-92EB-64F7BE38D0D9}" dt="2021-08-08T17:13:02.158" v="3040" actId="478"/>
          <ac:picMkLst>
            <pc:docMk/>
            <pc:sldMk cId="4195083699" sldId="522"/>
            <ac:picMk id="2" creationId="{95BB62A3-B056-486B-85FE-2777AEB93EAF}"/>
          </ac:picMkLst>
        </pc:picChg>
      </pc:sldChg>
      <pc:sldChg chg="addSp delSp modSp add modAnim modNotesTx">
        <pc:chgData name="Urieth Attard" userId="75441522-1268-482d-b74b-a084f810ee66" providerId="ADAL" clId="{65887487-0029-4141-92EB-64F7BE38D0D9}" dt="2021-08-11T18:23:14.974" v="7164" actId="5793"/>
        <pc:sldMkLst>
          <pc:docMk/>
          <pc:sldMk cId="2456750465" sldId="523"/>
        </pc:sldMkLst>
        <pc:spChg chg="mod">
          <ac:chgData name="Urieth Attard" userId="75441522-1268-482d-b74b-a084f810ee66" providerId="ADAL" clId="{65887487-0029-4141-92EB-64F7BE38D0D9}" dt="2021-08-08T17:15:20.180" v="3059" actId="20577"/>
          <ac:spMkLst>
            <pc:docMk/>
            <pc:sldMk cId="2456750465" sldId="523"/>
            <ac:spMk id="5" creationId="{60232C96-B091-4D40-9D84-4AD432A2AC03}"/>
          </ac:spMkLst>
        </pc:spChg>
        <pc:spChg chg="add mod">
          <ac:chgData name="Urieth Attard" userId="75441522-1268-482d-b74b-a084f810ee66" providerId="ADAL" clId="{65887487-0029-4141-92EB-64F7BE38D0D9}" dt="2021-08-08T17:18:35.023" v="3197" actId="1076"/>
          <ac:spMkLst>
            <pc:docMk/>
            <pc:sldMk cId="2456750465" sldId="523"/>
            <ac:spMk id="7" creationId="{A9472071-C543-4029-972D-CFEC67E0603F}"/>
          </ac:spMkLst>
        </pc:spChg>
        <pc:spChg chg="mod">
          <ac:chgData name="Urieth Attard" userId="75441522-1268-482d-b74b-a084f810ee66" providerId="ADAL" clId="{65887487-0029-4141-92EB-64F7BE38D0D9}" dt="2021-08-08T17:16:12.673" v="3083" actId="20577"/>
          <ac:spMkLst>
            <pc:docMk/>
            <pc:sldMk cId="2456750465" sldId="523"/>
            <ac:spMk id="14" creationId="{86F705CB-8BF2-4B41-BDBF-C2BD746C3432}"/>
          </ac:spMkLst>
        </pc:spChg>
        <pc:spChg chg="mod">
          <ac:chgData name="Urieth Attard" userId="75441522-1268-482d-b74b-a084f810ee66" providerId="ADAL" clId="{65887487-0029-4141-92EB-64F7BE38D0D9}" dt="2021-08-08T17:16:57.655" v="3164" actId="14100"/>
          <ac:spMkLst>
            <pc:docMk/>
            <pc:sldMk cId="2456750465" sldId="523"/>
            <ac:spMk id="15" creationId="{8C64A057-B690-4CD8-970D-3F1A7EF3BEB2}"/>
          </ac:spMkLst>
        </pc:spChg>
        <pc:spChg chg="mod">
          <ac:chgData name="Urieth Attard" userId="75441522-1268-482d-b74b-a084f810ee66" providerId="ADAL" clId="{65887487-0029-4141-92EB-64F7BE38D0D9}" dt="2021-08-08T17:16:26.093" v="3120" actId="5793"/>
          <ac:spMkLst>
            <pc:docMk/>
            <pc:sldMk cId="2456750465" sldId="523"/>
            <ac:spMk id="16" creationId="{213FF15B-7191-4B6F-83E3-7E6014F42116}"/>
          </ac:spMkLst>
        </pc:spChg>
        <pc:picChg chg="add del mod">
          <ac:chgData name="Urieth Attard" userId="75441522-1268-482d-b74b-a084f810ee66" providerId="ADAL" clId="{65887487-0029-4141-92EB-64F7BE38D0D9}" dt="2021-08-08T17:18:32.144" v="3196" actId="478"/>
          <ac:picMkLst>
            <pc:docMk/>
            <pc:sldMk cId="2456750465" sldId="523"/>
            <ac:picMk id="2" creationId="{21EBC2CB-6FB8-4854-A147-1A0693D90C88}"/>
          </ac:picMkLst>
        </pc:picChg>
      </pc:sldChg>
      <pc:sldChg chg="delSp modSp add modNotesTx">
        <pc:chgData name="Urieth Attard" userId="75441522-1268-482d-b74b-a084f810ee66" providerId="ADAL" clId="{65887487-0029-4141-92EB-64F7BE38D0D9}" dt="2021-08-11T18:21:40.368" v="6881" actId="6549"/>
        <pc:sldMkLst>
          <pc:docMk/>
          <pc:sldMk cId="1935533919" sldId="524"/>
        </pc:sldMkLst>
        <pc:spChg chg="mod">
          <ac:chgData name="Urieth Attard" userId="75441522-1268-482d-b74b-a084f810ee66" providerId="ADAL" clId="{65887487-0029-4141-92EB-64F7BE38D0D9}" dt="2021-08-08T17:21:24.372" v="3252" actId="20577"/>
          <ac:spMkLst>
            <pc:docMk/>
            <pc:sldMk cId="1935533919" sldId="524"/>
            <ac:spMk id="14" creationId="{86F705CB-8BF2-4B41-BDBF-C2BD746C3432}"/>
          </ac:spMkLst>
        </pc:spChg>
        <pc:spChg chg="mod">
          <ac:chgData name="Urieth Attard" userId="75441522-1268-482d-b74b-a084f810ee66" providerId="ADAL" clId="{65887487-0029-4141-92EB-64F7BE38D0D9}" dt="2021-08-08T17:21:46.398" v="3318" actId="20577"/>
          <ac:spMkLst>
            <pc:docMk/>
            <pc:sldMk cId="1935533919" sldId="524"/>
            <ac:spMk id="15" creationId="{8C64A057-B690-4CD8-970D-3F1A7EF3BEB2}"/>
          </ac:spMkLst>
        </pc:spChg>
        <pc:spChg chg="mod">
          <ac:chgData name="Urieth Attard" userId="75441522-1268-482d-b74b-a084f810ee66" providerId="ADAL" clId="{65887487-0029-4141-92EB-64F7BE38D0D9}" dt="2021-08-08T17:21:32.402" v="3284" actId="20577"/>
          <ac:spMkLst>
            <pc:docMk/>
            <pc:sldMk cId="1935533919" sldId="524"/>
            <ac:spMk id="16" creationId="{213FF15B-7191-4B6F-83E3-7E6014F42116}"/>
          </ac:spMkLst>
        </pc:spChg>
        <pc:spChg chg="mod">
          <ac:chgData name="Urieth Attard" userId="75441522-1268-482d-b74b-a084f810ee66" providerId="ADAL" clId="{65887487-0029-4141-92EB-64F7BE38D0D9}" dt="2021-08-08T17:22:12.643" v="3359" actId="20577"/>
          <ac:spMkLst>
            <pc:docMk/>
            <pc:sldMk cId="1935533919" sldId="524"/>
            <ac:spMk id="19" creationId="{FC9CBA1A-E7E8-46A9-9EF6-66B35CF193C7}"/>
          </ac:spMkLst>
        </pc:spChg>
        <pc:spChg chg="mod">
          <ac:chgData name="Urieth Attard" userId="75441522-1268-482d-b74b-a084f810ee66" providerId="ADAL" clId="{65887487-0029-4141-92EB-64F7BE38D0D9}" dt="2021-08-08T17:22:34.993" v="3411" actId="6549"/>
          <ac:spMkLst>
            <pc:docMk/>
            <pc:sldMk cId="1935533919" sldId="524"/>
            <ac:spMk id="20" creationId="{73B3DF35-CB2E-44F3-84B5-98BB6432FC7E}"/>
          </ac:spMkLst>
        </pc:spChg>
        <pc:picChg chg="del">
          <ac:chgData name="Urieth Attard" userId="75441522-1268-482d-b74b-a084f810ee66" providerId="ADAL" clId="{65887487-0029-4141-92EB-64F7BE38D0D9}" dt="2021-08-08T17:22:40.270" v="3412" actId="478"/>
          <ac:picMkLst>
            <pc:docMk/>
            <pc:sldMk cId="1935533919" sldId="524"/>
            <ac:picMk id="4" creationId="{B75EF054-F8A7-4D85-B62F-49B7C929D6A5}"/>
          </ac:picMkLst>
        </pc:picChg>
      </pc:sldChg>
    </pc:docChg>
  </pc:docChgLst>
  <pc:docChgLst>
    <pc:chgData name="Urieth Attard" userId="75441522-1268-482d-b74b-a084f810ee66" providerId="ADAL" clId="{56037EE9-E45C-4497-A040-0D789CD65580}"/>
    <pc:docChg chg="undo custSel addSld delSld modSld sldOrd">
      <pc:chgData name="Urieth Attard" userId="75441522-1268-482d-b74b-a084f810ee66" providerId="ADAL" clId="{56037EE9-E45C-4497-A040-0D789CD65580}" dt="2021-08-03T18:43:26.932" v="8033" actId="20577"/>
      <pc:docMkLst>
        <pc:docMk/>
      </pc:docMkLst>
      <pc:sldChg chg="modSp modNotesTx">
        <pc:chgData name="Urieth Attard" userId="75441522-1268-482d-b74b-a084f810ee66" providerId="ADAL" clId="{56037EE9-E45C-4497-A040-0D789CD65580}" dt="2021-08-03T18:24:27.057" v="4862" actId="5793"/>
        <pc:sldMkLst>
          <pc:docMk/>
          <pc:sldMk cId="2808312611" sldId="299"/>
        </pc:sldMkLst>
        <pc:spChg chg="mod">
          <ac:chgData name="Urieth Attard" userId="75441522-1268-482d-b74b-a084f810ee66" providerId="ADAL" clId="{56037EE9-E45C-4497-A040-0D789CD65580}" dt="2021-08-03T18:22:56.201" v="4607" actId="20577"/>
          <ac:spMkLst>
            <pc:docMk/>
            <pc:sldMk cId="2808312611" sldId="299"/>
            <ac:spMk id="2" creationId="{8D4ED53B-8230-4C36-9720-599714DF2D7B}"/>
          </ac:spMkLst>
        </pc:spChg>
        <pc:spChg chg="mod">
          <ac:chgData name="Urieth Attard" userId="75441522-1268-482d-b74b-a084f810ee66" providerId="ADAL" clId="{56037EE9-E45C-4497-A040-0D789CD65580}" dt="2021-08-03T18:23:29.271" v="4661" actId="20577"/>
          <ac:spMkLst>
            <pc:docMk/>
            <pc:sldMk cId="2808312611" sldId="299"/>
            <ac:spMk id="11" creationId="{A26E9CFD-8B9E-4D05-8ED6-5B41CEACAB25}"/>
          </ac:spMkLst>
        </pc:spChg>
        <pc:spChg chg="mod">
          <ac:chgData name="Urieth Attard" userId="75441522-1268-482d-b74b-a084f810ee66" providerId="ADAL" clId="{56037EE9-E45C-4497-A040-0D789CD65580}" dt="2021-08-03T18:24:01.368" v="4761" actId="20577"/>
          <ac:spMkLst>
            <pc:docMk/>
            <pc:sldMk cId="2808312611" sldId="299"/>
            <ac:spMk id="12" creationId="{EB9EF41A-3E6A-4B81-9DF4-4C6C837241D6}"/>
          </ac:spMkLst>
        </pc:spChg>
      </pc:sldChg>
      <pc:sldChg chg="addSp modSp modNotesTx">
        <pc:chgData name="Urieth Attard" userId="75441522-1268-482d-b74b-a084f810ee66" providerId="ADAL" clId="{56037EE9-E45C-4497-A040-0D789CD65580}" dt="2021-08-03T18:24:48.825" v="4866" actId="6549"/>
        <pc:sldMkLst>
          <pc:docMk/>
          <pc:sldMk cId="2193188439" sldId="396"/>
        </pc:sldMkLst>
        <pc:spChg chg="mod">
          <ac:chgData name="Urieth Attard" userId="75441522-1268-482d-b74b-a084f810ee66" providerId="ADAL" clId="{56037EE9-E45C-4497-A040-0D789CD65580}" dt="2021-08-02T18:24:42.203" v="180" actId="20577"/>
          <ac:spMkLst>
            <pc:docMk/>
            <pc:sldMk cId="2193188439" sldId="396"/>
            <ac:spMk id="9" creationId="{C8B11CC4-9840-4CA8-A05B-14514F6D3DDE}"/>
          </ac:spMkLst>
        </pc:spChg>
        <pc:picChg chg="add mod">
          <ac:chgData name="Urieth Attard" userId="75441522-1268-482d-b74b-a084f810ee66" providerId="ADAL" clId="{56037EE9-E45C-4497-A040-0D789CD65580}" dt="2021-08-02T18:26:51.856" v="416" actId="1076"/>
          <ac:picMkLst>
            <pc:docMk/>
            <pc:sldMk cId="2193188439" sldId="396"/>
            <ac:picMk id="1026" creationId="{031A7DDA-2795-4468-94BB-832A70713B7B}"/>
          </ac:picMkLst>
        </pc:picChg>
      </pc:sldChg>
      <pc:sldChg chg="addSp delSp modSp add ord delAnim modNotesTx">
        <pc:chgData name="Urieth Attard" userId="75441522-1268-482d-b74b-a084f810ee66" providerId="ADAL" clId="{56037EE9-E45C-4497-A040-0D789CD65580}" dt="2021-08-03T18:38:27.195" v="7083" actId="20577"/>
        <pc:sldMkLst>
          <pc:docMk/>
          <pc:sldMk cId="4284906173" sldId="502"/>
        </pc:sldMkLst>
        <pc:spChg chg="add del mod">
          <ac:chgData name="Urieth Attard" userId="75441522-1268-482d-b74b-a084f810ee66" providerId="ADAL" clId="{56037EE9-E45C-4497-A040-0D789CD65580}" dt="2021-08-02T18:46:16.203" v="1402" actId="478"/>
          <ac:spMkLst>
            <pc:docMk/>
            <pc:sldMk cId="4284906173" sldId="502"/>
            <ac:spMk id="2" creationId="{0568C26B-2845-4AB5-9EBD-620A5F86F047}"/>
          </ac:spMkLst>
        </pc:spChg>
        <pc:spChg chg="del">
          <ac:chgData name="Urieth Attard" userId="75441522-1268-482d-b74b-a084f810ee66" providerId="ADAL" clId="{56037EE9-E45C-4497-A040-0D789CD65580}" dt="2021-08-02T18:46:12.315" v="1398" actId="478"/>
          <ac:spMkLst>
            <pc:docMk/>
            <pc:sldMk cId="4284906173" sldId="502"/>
            <ac:spMk id="3" creationId="{DB403297-9D27-4DD5-9111-9BE8E29C579B}"/>
          </ac:spMkLst>
        </pc:spChg>
        <pc:spChg chg="add del mod">
          <ac:chgData name="Urieth Attard" userId="75441522-1268-482d-b74b-a084f810ee66" providerId="ADAL" clId="{56037EE9-E45C-4497-A040-0D789CD65580}" dt="2021-08-02T18:48:37.515" v="1589" actId="478"/>
          <ac:spMkLst>
            <pc:docMk/>
            <pc:sldMk cId="4284906173" sldId="502"/>
            <ac:spMk id="4" creationId="{FEBB965C-7DC3-4F57-8EDD-72CAE40E4069}"/>
          </ac:spMkLst>
        </pc:spChg>
        <pc:spChg chg="mod">
          <ac:chgData name="Urieth Attard" userId="75441522-1268-482d-b74b-a084f810ee66" providerId="ADAL" clId="{56037EE9-E45C-4497-A040-0D789CD65580}" dt="2021-08-02T18:44:19.208" v="1290" actId="1076"/>
          <ac:spMkLst>
            <pc:docMk/>
            <pc:sldMk cId="4284906173" sldId="502"/>
            <ac:spMk id="8" creationId="{013C1140-533A-4EB2-887E-6829154DB26E}"/>
          </ac:spMkLst>
        </pc:spChg>
        <pc:spChg chg="del">
          <ac:chgData name="Urieth Attard" userId="75441522-1268-482d-b74b-a084f810ee66" providerId="ADAL" clId="{56037EE9-E45C-4497-A040-0D789CD65580}" dt="2021-08-02T18:44:28.360" v="1292" actId="478"/>
          <ac:spMkLst>
            <pc:docMk/>
            <pc:sldMk cId="4284906173" sldId="502"/>
            <ac:spMk id="10" creationId="{6744C686-F46A-4334-BA5B-E9D8E0755BCB}"/>
          </ac:spMkLst>
        </pc:spChg>
        <pc:spChg chg="del">
          <ac:chgData name="Urieth Attard" userId="75441522-1268-482d-b74b-a084f810ee66" providerId="ADAL" clId="{56037EE9-E45C-4497-A040-0D789CD65580}" dt="2021-08-02T18:46:12.920" v="1399" actId="478"/>
          <ac:spMkLst>
            <pc:docMk/>
            <pc:sldMk cId="4284906173" sldId="502"/>
            <ac:spMk id="11" creationId="{2BFCE7E6-01AF-4809-AF54-6872BD787BEB}"/>
          </ac:spMkLst>
        </pc:spChg>
        <pc:spChg chg="del">
          <ac:chgData name="Urieth Attard" userId="75441522-1268-482d-b74b-a084f810ee66" providerId="ADAL" clId="{56037EE9-E45C-4497-A040-0D789CD65580}" dt="2021-08-02T18:44:30.857" v="1293" actId="478"/>
          <ac:spMkLst>
            <pc:docMk/>
            <pc:sldMk cId="4284906173" sldId="502"/>
            <ac:spMk id="12" creationId="{66D865A8-E5FC-49A7-8073-690833CE3479}"/>
          </ac:spMkLst>
        </pc:spChg>
        <pc:spChg chg="del mod">
          <ac:chgData name="Urieth Attard" userId="75441522-1268-482d-b74b-a084f810ee66" providerId="ADAL" clId="{56037EE9-E45C-4497-A040-0D789CD65580}" dt="2021-08-02T18:46:18.637" v="1403" actId="478"/>
          <ac:spMkLst>
            <pc:docMk/>
            <pc:sldMk cId="4284906173" sldId="502"/>
            <ac:spMk id="13" creationId="{5EE61E89-A3B5-487F-94B0-55A9EDB7AC0A}"/>
          </ac:spMkLst>
        </pc:spChg>
        <pc:spChg chg="del">
          <ac:chgData name="Urieth Attard" userId="75441522-1268-482d-b74b-a084f810ee66" providerId="ADAL" clId="{56037EE9-E45C-4497-A040-0D789CD65580}" dt="2021-08-02T18:44:32.908" v="1294" actId="478"/>
          <ac:spMkLst>
            <pc:docMk/>
            <pc:sldMk cId="4284906173" sldId="502"/>
            <ac:spMk id="15" creationId="{72CC63D1-A805-4AF8-BA65-90E9253B03AC}"/>
          </ac:spMkLst>
        </pc:spChg>
        <pc:spChg chg="add del mod">
          <ac:chgData name="Urieth Attard" userId="75441522-1268-482d-b74b-a084f810ee66" providerId="ADAL" clId="{56037EE9-E45C-4497-A040-0D789CD65580}" dt="2021-08-02T18:46:35.229" v="1407" actId="478"/>
          <ac:spMkLst>
            <pc:docMk/>
            <pc:sldMk cId="4284906173" sldId="502"/>
            <ac:spMk id="16" creationId="{230CFE67-2EE1-4C04-8944-1DA23152C543}"/>
          </ac:spMkLst>
        </pc:spChg>
        <pc:spChg chg="add mod">
          <ac:chgData name="Urieth Attard" userId="75441522-1268-482d-b74b-a084f810ee66" providerId="ADAL" clId="{56037EE9-E45C-4497-A040-0D789CD65580}" dt="2021-08-02T18:51:03.659" v="1641" actId="1076"/>
          <ac:spMkLst>
            <pc:docMk/>
            <pc:sldMk cId="4284906173" sldId="502"/>
            <ac:spMk id="17" creationId="{44F008E1-DED3-47E8-972C-987BDB8E0818}"/>
          </ac:spMkLst>
        </pc:spChg>
        <pc:spChg chg="add mod">
          <ac:chgData name="Urieth Attard" userId="75441522-1268-482d-b74b-a084f810ee66" providerId="ADAL" clId="{56037EE9-E45C-4497-A040-0D789CD65580}" dt="2021-08-03T18:37:52.630" v="6951" actId="20577"/>
          <ac:spMkLst>
            <pc:docMk/>
            <pc:sldMk cId="4284906173" sldId="502"/>
            <ac:spMk id="18" creationId="{E6D162CB-740D-4318-8CF1-63E44A3C7B2C}"/>
          </ac:spMkLst>
        </pc:spChg>
        <pc:picChg chg="ord">
          <ac:chgData name="Urieth Attard" userId="75441522-1268-482d-b74b-a084f810ee66" providerId="ADAL" clId="{56037EE9-E45C-4497-A040-0D789CD65580}" dt="2021-08-02T18:48:05.530" v="1579" actId="166"/>
          <ac:picMkLst>
            <pc:docMk/>
            <pc:sldMk cId="4284906173" sldId="502"/>
            <ac:picMk id="7" creationId="{C33C8C6F-30EE-4485-8446-2AAE1E0A1F4E}"/>
          </ac:picMkLst>
        </pc:picChg>
        <pc:picChg chg="del">
          <ac:chgData name="Urieth Attard" userId="75441522-1268-482d-b74b-a084f810ee66" providerId="ADAL" clId="{56037EE9-E45C-4497-A040-0D789CD65580}" dt="2021-08-02T18:44:40.675" v="1296" actId="478"/>
          <ac:picMkLst>
            <pc:docMk/>
            <pc:sldMk cId="4284906173" sldId="502"/>
            <ac:picMk id="9" creationId="{A82728EE-E6AF-4E6D-9A59-E37C85E90353}"/>
          </ac:picMkLst>
        </pc:picChg>
        <pc:picChg chg="add del mod ord">
          <ac:chgData name="Urieth Attard" userId="75441522-1268-482d-b74b-a084f810ee66" providerId="ADAL" clId="{56037EE9-E45C-4497-A040-0D789CD65580}" dt="2021-08-02T18:48:33.912" v="1587" actId="478"/>
          <ac:picMkLst>
            <pc:docMk/>
            <pc:sldMk cId="4284906173" sldId="502"/>
            <ac:picMk id="14" creationId="{E3D2C583-E49C-4F45-B18A-CC7AE5E81532}"/>
          </ac:picMkLst>
        </pc:picChg>
        <pc:picChg chg="add del mod">
          <ac:chgData name="Urieth Attard" userId="75441522-1268-482d-b74b-a084f810ee66" providerId="ADAL" clId="{56037EE9-E45C-4497-A040-0D789CD65580}" dt="2021-08-02T18:49:47.289" v="1626" actId="478"/>
          <ac:picMkLst>
            <pc:docMk/>
            <pc:sldMk cId="4284906173" sldId="502"/>
            <ac:picMk id="3074" creationId="{ED682B49-1593-41C1-A876-AA52FAC52B59}"/>
          </ac:picMkLst>
        </pc:picChg>
        <pc:picChg chg="add mod">
          <ac:chgData name="Urieth Attard" userId="75441522-1268-482d-b74b-a084f810ee66" providerId="ADAL" clId="{56037EE9-E45C-4497-A040-0D789CD65580}" dt="2021-08-02T18:51:01.204" v="1640" actId="14100"/>
          <ac:picMkLst>
            <pc:docMk/>
            <pc:sldMk cId="4284906173" sldId="502"/>
            <ac:picMk id="3076" creationId="{072DFB60-D8D8-4922-963B-DB7C948D84B1}"/>
          </ac:picMkLst>
        </pc:picChg>
      </pc:sldChg>
      <pc:sldChg chg="addSp delSp modSp add ord delAnim modAnim modNotesTx">
        <pc:chgData name="Urieth Attard" userId="75441522-1268-482d-b74b-a084f810ee66" providerId="ADAL" clId="{56037EE9-E45C-4497-A040-0D789CD65580}" dt="2021-08-03T18:28:20.129" v="5077" actId="20577"/>
        <pc:sldMkLst>
          <pc:docMk/>
          <pc:sldMk cId="205196498" sldId="510"/>
        </pc:sldMkLst>
        <pc:spChg chg="mod">
          <ac:chgData name="Urieth Attard" userId="75441522-1268-482d-b74b-a084f810ee66" providerId="ADAL" clId="{56037EE9-E45C-4497-A040-0D789CD65580}" dt="2021-08-02T19:50:13.819" v="4123" actId="1076"/>
          <ac:spMkLst>
            <pc:docMk/>
            <pc:sldMk cId="205196498" sldId="510"/>
            <ac:spMk id="2" creationId="{E02DA713-7E81-442F-8F36-6757B9D95F2D}"/>
          </ac:spMkLst>
        </pc:spChg>
        <pc:spChg chg="del">
          <ac:chgData name="Urieth Attard" userId="75441522-1268-482d-b74b-a084f810ee66" providerId="ADAL" clId="{56037EE9-E45C-4497-A040-0D789CD65580}" dt="2021-08-02T19:38:09.328" v="3968" actId="478"/>
          <ac:spMkLst>
            <pc:docMk/>
            <pc:sldMk cId="205196498" sldId="510"/>
            <ac:spMk id="3" creationId="{F2AF2B68-0691-4397-B671-A6C8025FC819}"/>
          </ac:spMkLst>
        </pc:spChg>
        <pc:spChg chg="del mod">
          <ac:chgData name="Urieth Attard" userId="75441522-1268-482d-b74b-a084f810ee66" providerId="ADAL" clId="{56037EE9-E45C-4497-A040-0D789CD65580}" dt="2021-08-02T19:38:25.233" v="3973" actId="478"/>
          <ac:spMkLst>
            <pc:docMk/>
            <pc:sldMk cId="205196498" sldId="510"/>
            <ac:spMk id="5" creationId="{4F7928E9-5208-42E8-B680-24375A6C489E}"/>
          </ac:spMkLst>
        </pc:spChg>
        <pc:spChg chg="add mod">
          <ac:chgData name="Urieth Attard" userId="75441522-1268-482d-b74b-a084f810ee66" providerId="ADAL" clId="{56037EE9-E45C-4497-A040-0D789CD65580}" dt="2021-08-02T19:50:52.170" v="4137" actId="1037"/>
          <ac:spMkLst>
            <pc:docMk/>
            <pc:sldMk cId="205196498" sldId="510"/>
            <ac:spMk id="7" creationId="{D76C4D82-D050-4738-8C59-757E574EDD65}"/>
          </ac:spMkLst>
        </pc:spChg>
        <pc:spChg chg="del mod">
          <ac:chgData name="Urieth Attard" userId="75441522-1268-482d-b74b-a084f810ee66" providerId="ADAL" clId="{56037EE9-E45C-4497-A040-0D789CD65580}" dt="2021-08-02T19:38:25.233" v="3973" actId="478"/>
          <ac:spMkLst>
            <pc:docMk/>
            <pc:sldMk cId="205196498" sldId="510"/>
            <ac:spMk id="13" creationId="{927EC187-BED9-4985-B965-969E7E791E2B}"/>
          </ac:spMkLst>
        </pc:spChg>
        <pc:spChg chg="del mod">
          <ac:chgData name="Urieth Attard" userId="75441522-1268-482d-b74b-a084f810ee66" providerId="ADAL" clId="{56037EE9-E45C-4497-A040-0D789CD65580}" dt="2021-08-02T19:38:25.233" v="3973" actId="478"/>
          <ac:spMkLst>
            <pc:docMk/>
            <pc:sldMk cId="205196498" sldId="510"/>
            <ac:spMk id="14" creationId="{DEAB5803-8DFA-433F-A339-A8C421716FEE}"/>
          </ac:spMkLst>
        </pc:spChg>
        <pc:spChg chg="del mod">
          <ac:chgData name="Urieth Attard" userId="75441522-1268-482d-b74b-a084f810ee66" providerId="ADAL" clId="{56037EE9-E45C-4497-A040-0D789CD65580}" dt="2021-08-02T19:38:25.233" v="3973" actId="478"/>
          <ac:spMkLst>
            <pc:docMk/>
            <pc:sldMk cId="205196498" sldId="510"/>
            <ac:spMk id="15" creationId="{D1871DB2-37A3-46B6-9B0D-7665F7CCD312}"/>
          </ac:spMkLst>
        </pc:spChg>
        <pc:spChg chg="del mod">
          <ac:chgData name="Urieth Attard" userId="75441522-1268-482d-b74b-a084f810ee66" providerId="ADAL" clId="{56037EE9-E45C-4497-A040-0D789CD65580}" dt="2021-08-02T19:38:25.233" v="3973" actId="478"/>
          <ac:spMkLst>
            <pc:docMk/>
            <pc:sldMk cId="205196498" sldId="510"/>
            <ac:spMk id="16" creationId="{D0EFD74C-E237-43F8-A87B-446D2FA58866}"/>
          </ac:spMkLst>
        </pc:spChg>
        <pc:spChg chg="del">
          <ac:chgData name="Urieth Attard" userId="75441522-1268-482d-b74b-a084f810ee66" providerId="ADAL" clId="{56037EE9-E45C-4497-A040-0D789CD65580}" dt="2021-08-02T19:38:25.233" v="3973" actId="478"/>
          <ac:spMkLst>
            <pc:docMk/>
            <pc:sldMk cId="205196498" sldId="510"/>
            <ac:spMk id="17" creationId="{E83F9AE3-1FBA-4376-9231-E9C42B6F29C3}"/>
          </ac:spMkLst>
        </pc:spChg>
        <pc:spChg chg="del">
          <ac:chgData name="Urieth Attard" userId="75441522-1268-482d-b74b-a084f810ee66" providerId="ADAL" clId="{56037EE9-E45C-4497-A040-0D789CD65580}" dt="2021-08-02T19:38:11.711" v="3969" actId="478"/>
          <ac:spMkLst>
            <pc:docMk/>
            <pc:sldMk cId="205196498" sldId="510"/>
            <ac:spMk id="18" creationId="{D2046817-05F7-4F56-A2AC-C2D531FD3539}"/>
          </ac:spMkLst>
        </pc:spChg>
        <pc:spChg chg="del">
          <ac:chgData name="Urieth Attard" userId="75441522-1268-482d-b74b-a084f810ee66" providerId="ADAL" clId="{56037EE9-E45C-4497-A040-0D789CD65580}" dt="2021-08-02T19:38:29.288" v="3974" actId="478"/>
          <ac:spMkLst>
            <pc:docMk/>
            <pc:sldMk cId="205196498" sldId="510"/>
            <ac:spMk id="19" creationId="{728779B7-E099-475A-9B5F-3F59120B39EF}"/>
          </ac:spMkLst>
        </pc:spChg>
        <pc:spChg chg="del">
          <ac:chgData name="Urieth Attard" userId="75441522-1268-482d-b74b-a084f810ee66" providerId="ADAL" clId="{56037EE9-E45C-4497-A040-0D789CD65580}" dt="2021-08-02T19:38:29.288" v="3974" actId="478"/>
          <ac:spMkLst>
            <pc:docMk/>
            <pc:sldMk cId="205196498" sldId="510"/>
            <ac:spMk id="20" creationId="{96FCB610-FD13-4CB3-8F65-8176EEF66E60}"/>
          </ac:spMkLst>
        </pc:spChg>
        <pc:spChg chg="del">
          <ac:chgData name="Urieth Attard" userId="75441522-1268-482d-b74b-a084f810ee66" providerId="ADAL" clId="{56037EE9-E45C-4497-A040-0D789CD65580}" dt="2021-08-02T19:38:29.288" v="3974" actId="478"/>
          <ac:spMkLst>
            <pc:docMk/>
            <pc:sldMk cId="205196498" sldId="510"/>
            <ac:spMk id="22" creationId="{58D96978-DBFA-49E9-864A-181040F9F522}"/>
          </ac:spMkLst>
        </pc:spChg>
        <pc:spChg chg="del">
          <ac:chgData name="Urieth Attard" userId="75441522-1268-482d-b74b-a084f810ee66" providerId="ADAL" clId="{56037EE9-E45C-4497-A040-0D789CD65580}" dt="2021-08-02T19:38:29.288" v="3974" actId="478"/>
          <ac:spMkLst>
            <pc:docMk/>
            <pc:sldMk cId="205196498" sldId="510"/>
            <ac:spMk id="24" creationId="{89E8A9F7-89C1-49F8-895B-AC413B3DAC79}"/>
          </ac:spMkLst>
        </pc:spChg>
        <pc:spChg chg="add del mod">
          <ac:chgData name="Urieth Attard" userId="75441522-1268-482d-b74b-a084f810ee66" providerId="ADAL" clId="{56037EE9-E45C-4497-A040-0D789CD65580}" dt="2021-08-02T19:43:12.784" v="4005" actId="478"/>
          <ac:spMkLst>
            <pc:docMk/>
            <pc:sldMk cId="205196498" sldId="510"/>
            <ac:spMk id="25" creationId="{6CAB7908-E3EF-409A-B20D-6FAB84AAB82C}"/>
          </ac:spMkLst>
        </pc:spChg>
        <pc:spChg chg="add mod">
          <ac:chgData name="Urieth Attard" userId="75441522-1268-482d-b74b-a084f810ee66" providerId="ADAL" clId="{56037EE9-E45C-4497-A040-0D789CD65580}" dt="2021-08-02T19:58:21.153" v="4544" actId="1076"/>
          <ac:spMkLst>
            <pc:docMk/>
            <pc:sldMk cId="205196498" sldId="510"/>
            <ac:spMk id="26" creationId="{2A845053-643F-4547-9907-1917753D8427}"/>
          </ac:spMkLst>
        </pc:spChg>
        <pc:spChg chg="add mod">
          <ac:chgData name="Urieth Attard" userId="75441522-1268-482d-b74b-a084f810ee66" providerId="ADAL" clId="{56037EE9-E45C-4497-A040-0D789CD65580}" dt="2021-08-02T19:52:11.197" v="4205" actId="14100"/>
          <ac:spMkLst>
            <pc:docMk/>
            <pc:sldMk cId="205196498" sldId="510"/>
            <ac:spMk id="27" creationId="{BB09F227-8067-4C6E-8899-ECBE652902FA}"/>
          </ac:spMkLst>
        </pc:spChg>
        <pc:picChg chg="add mod">
          <ac:chgData name="Urieth Attard" userId="75441522-1268-482d-b74b-a084f810ee66" providerId="ADAL" clId="{56037EE9-E45C-4497-A040-0D789CD65580}" dt="2021-08-02T19:44:16.794" v="4034" actId="14100"/>
          <ac:picMkLst>
            <pc:docMk/>
            <pc:sldMk cId="205196498" sldId="510"/>
            <ac:picMk id="4" creationId="{6A9E8553-1880-439F-B583-D4007FB27F40}"/>
          </ac:picMkLst>
        </pc:picChg>
        <pc:picChg chg="add mod">
          <ac:chgData name="Urieth Attard" userId="75441522-1268-482d-b74b-a084f810ee66" providerId="ADAL" clId="{56037EE9-E45C-4497-A040-0D789CD65580}" dt="2021-08-02T19:51:07.668" v="4141" actId="1076"/>
          <ac:picMkLst>
            <pc:docMk/>
            <pc:sldMk cId="205196498" sldId="510"/>
            <ac:picMk id="6" creationId="{9998C171-D937-4E5F-B4F8-09AA0A2BD282}"/>
          </ac:picMkLst>
        </pc:picChg>
        <pc:cxnChg chg="del mod">
          <ac:chgData name="Urieth Attard" userId="75441522-1268-482d-b74b-a084f810ee66" providerId="ADAL" clId="{56037EE9-E45C-4497-A040-0D789CD65580}" dt="2021-08-02T19:38:13.049" v="3970" actId="478"/>
          <ac:cxnSpMkLst>
            <pc:docMk/>
            <pc:sldMk cId="205196498" sldId="510"/>
            <ac:cxnSpMk id="21" creationId="{79E43196-C0CE-44C5-A981-604F46FF84B1}"/>
          </ac:cxnSpMkLst>
        </pc:cxnChg>
        <pc:cxnChg chg="del">
          <ac:chgData name="Urieth Attard" userId="75441522-1268-482d-b74b-a084f810ee66" providerId="ADAL" clId="{56037EE9-E45C-4497-A040-0D789CD65580}" dt="2021-08-02T19:38:14.714" v="3971" actId="478"/>
          <ac:cxnSpMkLst>
            <pc:docMk/>
            <pc:sldMk cId="205196498" sldId="510"/>
            <ac:cxnSpMk id="23" creationId="{50C465BF-1F4B-4A39-964F-597495B58178}"/>
          </ac:cxnSpMkLst>
        </pc:cxnChg>
      </pc:sldChg>
      <pc:sldChg chg="addSp delSp modSp add">
        <pc:chgData name="Urieth Attard" userId="75441522-1268-482d-b74b-a084f810ee66" providerId="ADAL" clId="{56037EE9-E45C-4497-A040-0D789CD65580}" dt="2021-08-02T19:54:38.805" v="4286" actId="1076"/>
        <pc:sldMkLst>
          <pc:docMk/>
          <pc:sldMk cId="498806495" sldId="511"/>
        </pc:sldMkLst>
        <pc:spChg chg="add mod">
          <ac:chgData name="Urieth Attard" userId="75441522-1268-482d-b74b-a084f810ee66" providerId="ADAL" clId="{56037EE9-E45C-4497-A040-0D789CD65580}" dt="2021-08-02T19:53:27.293" v="4244" actId="20577"/>
          <ac:spMkLst>
            <pc:docMk/>
            <pc:sldMk cId="498806495" sldId="511"/>
            <ac:spMk id="10" creationId="{ACF3A8F5-483B-478A-ABEC-F1CF77026F29}"/>
          </ac:spMkLst>
        </pc:spChg>
        <pc:spChg chg="add mod">
          <ac:chgData name="Urieth Attard" userId="75441522-1268-482d-b74b-a084f810ee66" providerId="ADAL" clId="{56037EE9-E45C-4497-A040-0D789CD65580}" dt="2021-08-02T19:54:38.805" v="4286" actId="1076"/>
          <ac:spMkLst>
            <pc:docMk/>
            <pc:sldMk cId="498806495" sldId="511"/>
            <ac:spMk id="11" creationId="{D4994949-D6B1-475E-8580-9604833DDE83}"/>
          </ac:spMkLst>
        </pc:spChg>
        <pc:spChg chg="mod">
          <ac:chgData name="Urieth Attard" userId="75441522-1268-482d-b74b-a084f810ee66" providerId="ADAL" clId="{56037EE9-E45C-4497-A040-0D789CD65580}" dt="2021-08-02T19:47:35.629" v="4078" actId="20577"/>
          <ac:spMkLst>
            <pc:docMk/>
            <pc:sldMk cId="498806495" sldId="511"/>
            <ac:spMk id="26" creationId="{2A845053-643F-4547-9907-1917753D8427}"/>
          </ac:spMkLst>
        </pc:spChg>
        <pc:picChg chg="add mod">
          <ac:chgData name="Urieth Attard" userId="75441522-1268-482d-b74b-a084f810ee66" providerId="ADAL" clId="{56037EE9-E45C-4497-A040-0D789CD65580}" dt="2021-08-02T19:53:02.379" v="4234" actId="1076"/>
          <ac:picMkLst>
            <pc:docMk/>
            <pc:sldMk cId="498806495" sldId="511"/>
            <ac:picMk id="3" creationId="{4AC961F4-54FF-4CA1-ABB7-881374750282}"/>
          </ac:picMkLst>
        </pc:picChg>
        <pc:picChg chg="del">
          <ac:chgData name="Urieth Attard" userId="75441522-1268-482d-b74b-a084f810ee66" providerId="ADAL" clId="{56037EE9-E45C-4497-A040-0D789CD65580}" dt="2021-08-02T19:44:24.478" v="4038" actId="478"/>
          <ac:picMkLst>
            <pc:docMk/>
            <pc:sldMk cId="498806495" sldId="511"/>
            <ac:picMk id="4" creationId="{6A9E8553-1880-439F-B583-D4007FB27F40}"/>
          </ac:picMkLst>
        </pc:picChg>
        <pc:picChg chg="add mod">
          <ac:chgData name="Urieth Attard" userId="75441522-1268-482d-b74b-a084f810ee66" providerId="ADAL" clId="{56037EE9-E45C-4497-A040-0D789CD65580}" dt="2021-08-02T19:45:04.515" v="4047" actId="1076"/>
          <ac:picMkLst>
            <pc:docMk/>
            <pc:sldMk cId="498806495" sldId="511"/>
            <ac:picMk id="5" creationId="{203BAD1E-E19D-45BA-8E09-D43F8173799E}"/>
          </ac:picMkLst>
        </pc:picChg>
        <pc:picChg chg="del">
          <ac:chgData name="Urieth Attard" userId="75441522-1268-482d-b74b-a084f810ee66" providerId="ADAL" clId="{56037EE9-E45C-4497-A040-0D789CD65580}" dt="2021-08-02T19:44:44.742" v="4043" actId="478"/>
          <ac:picMkLst>
            <pc:docMk/>
            <pc:sldMk cId="498806495" sldId="511"/>
            <ac:picMk id="6" creationId="{9998C171-D937-4E5F-B4F8-09AA0A2BD282}"/>
          </ac:picMkLst>
        </pc:picChg>
      </pc:sldChg>
      <pc:sldChg chg="addSp delSp modSp add">
        <pc:chgData name="Urieth Attard" userId="75441522-1268-482d-b74b-a084f810ee66" providerId="ADAL" clId="{56037EE9-E45C-4497-A040-0D789CD65580}" dt="2021-08-02T19:57:41.497" v="4453" actId="1037"/>
        <pc:sldMkLst>
          <pc:docMk/>
          <pc:sldMk cId="3633905522" sldId="512"/>
        </pc:sldMkLst>
        <pc:spChg chg="add mod">
          <ac:chgData name="Urieth Attard" userId="75441522-1268-482d-b74b-a084f810ee66" providerId="ADAL" clId="{56037EE9-E45C-4497-A040-0D789CD65580}" dt="2021-08-02T19:55:14.187" v="4311" actId="1076"/>
          <ac:spMkLst>
            <pc:docMk/>
            <pc:sldMk cId="3633905522" sldId="512"/>
            <ac:spMk id="10" creationId="{E28BD245-5EAA-46F8-B241-EDE2612E738F}"/>
          </ac:spMkLst>
        </pc:spChg>
        <pc:spChg chg="add mod">
          <ac:chgData name="Urieth Attard" userId="75441522-1268-482d-b74b-a084f810ee66" providerId="ADAL" clId="{56037EE9-E45C-4497-A040-0D789CD65580}" dt="2021-08-02T19:57:41.497" v="4453" actId="1037"/>
          <ac:spMkLst>
            <pc:docMk/>
            <pc:sldMk cId="3633905522" sldId="512"/>
            <ac:spMk id="11" creationId="{04FF64F0-2769-4E3E-806B-A41B8A939DDD}"/>
          </ac:spMkLst>
        </pc:spChg>
        <pc:spChg chg="mod">
          <ac:chgData name="Urieth Attard" userId="75441522-1268-482d-b74b-a084f810ee66" providerId="ADAL" clId="{56037EE9-E45C-4497-A040-0D789CD65580}" dt="2021-08-02T19:47:40.260" v="4087" actId="20577"/>
          <ac:spMkLst>
            <pc:docMk/>
            <pc:sldMk cId="3633905522" sldId="512"/>
            <ac:spMk id="26" creationId="{2A845053-643F-4547-9907-1917753D8427}"/>
          </ac:spMkLst>
        </pc:spChg>
        <pc:picChg chg="del">
          <ac:chgData name="Urieth Attard" userId="75441522-1268-482d-b74b-a084f810ee66" providerId="ADAL" clId="{56037EE9-E45C-4497-A040-0D789CD65580}" dt="2021-08-02T19:45:10.527" v="4050" actId="478"/>
          <ac:picMkLst>
            <pc:docMk/>
            <pc:sldMk cId="3633905522" sldId="512"/>
            <ac:picMk id="3" creationId="{4AC961F4-54FF-4CA1-ABB7-881374750282}"/>
          </ac:picMkLst>
        </pc:picChg>
        <pc:picChg chg="add mod modCrop">
          <ac:chgData name="Urieth Attard" userId="75441522-1268-482d-b74b-a084f810ee66" providerId="ADAL" clId="{56037EE9-E45C-4497-A040-0D789CD65580}" dt="2021-08-02T19:45:34.297" v="4055" actId="732"/>
          <ac:picMkLst>
            <pc:docMk/>
            <pc:sldMk cId="3633905522" sldId="512"/>
            <ac:picMk id="4" creationId="{D360AED2-EEB5-46C8-901B-8A9FA6AC035E}"/>
          </ac:picMkLst>
        </pc:picChg>
        <pc:picChg chg="del">
          <ac:chgData name="Urieth Attard" userId="75441522-1268-482d-b74b-a084f810ee66" providerId="ADAL" clId="{56037EE9-E45C-4497-A040-0D789CD65580}" dt="2021-08-02T19:45:36.330" v="4056" actId="478"/>
          <ac:picMkLst>
            <pc:docMk/>
            <pc:sldMk cId="3633905522" sldId="512"/>
            <ac:picMk id="5" creationId="{203BAD1E-E19D-45BA-8E09-D43F8173799E}"/>
          </ac:picMkLst>
        </pc:picChg>
        <pc:picChg chg="add mod">
          <ac:chgData name="Urieth Attard" userId="75441522-1268-482d-b74b-a084f810ee66" providerId="ADAL" clId="{56037EE9-E45C-4497-A040-0D789CD65580}" dt="2021-08-02T19:46:03.813" v="4060" actId="1076"/>
          <ac:picMkLst>
            <pc:docMk/>
            <pc:sldMk cId="3633905522" sldId="512"/>
            <ac:picMk id="6" creationId="{4E2DD94B-9179-4C2C-823D-DAB9BC1824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a:t>
            </a:fld>
            <a:endParaRPr lang="en-GB"/>
          </a:p>
        </p:txBody>
      </p:sp>
    </p:spTree>
    <p:extLst>
      <p:ext uri="{BB962C8B-B14F-4D97-AF65-F5344CB8AC3E}">
        <p14:creationId xmlns:p14="http://schemas.microsoft.com/office/powerpoint/2010/main" val="11530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first part of this activity is easy – all you need to do is reread the dialogue in pairs.  So, one of you can be Olivia  and the other person at home can be Charlie.  Now take it in turns to say your part. </a:t>
            </a:r>
          </a:p>
        </p:txBody>
      </p:sp>
      <p:sp>
        <p:nvSpPr>
          <p:cNvPr id="4" name="Slide Number Placeholder 3"/>
          <p:cNvSpPr>
            <a:spLocks noGrp="1"/>
          </p:cNvSpPr>
          <p:nvPr>
            <p:ph type="sldNum" sz="quarter" idx="5"/>
          </p:nvPr>
        </p:nvSpPr>
        <p:spPr/>
        <p:txBody>
          <a:bodyPr/>
          <a:lstStyle/>
          <a:p>
            <a:fld id="{84695503-973E-44E8-804E-40028B9AFC33}" type="slidenum">
              <a:rPr lang="en-GB" smtClean="0"/>
              <a:t>10</a:t>
            </a:fld>
            <a:endParaRPr lang="en-GB"/>
          </a:p>
        </p:txBody>
      </p:sp>
    </p:spTree>
    <p:extLst>
      <p:ext uri="{BB962C8B-B14F-4D97-AF65-F5344CB8AC3E}">
        <p14:creationId xmlns:p14="http://schemas.microsoft.com/office/powerpoint/2010/main" val="359765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for this part of the task you need to work with your partner and pretend that you are considering joining a sports club.  Which sports club would you choose?  Is it a club where only one sport is played or a club where different sports are practised? You also need to think about the reasons for joining and possible reasons why you shouldn’t join.  Follow the example of the dialogue between Charlie and Olivia and create a similar dialogue.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28398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you can see some posters advertising different sport clubs. </a:t>
            </a:r>
          </a:p>
        </p:txBody>
      </p:sp>
      <p:sp>
        <p:nvSpPr>
          <p:cNvPr id="4" name="Slide Number Placeholder 3"/>
          <p:cNvSpPr>
            <a:spLocks noGrp="1"/>
          </p:cNvSpPr>
          <p:nvPr>
            <p:ph type="sldNum" sz="quarter" idx="5"/>
          </p:nvPr>
        </p:nvSpPr>
        <p:spPr/>
        <p:txBody>
          <a:bodyPr/>
          <a:lstStyle/>
          <a:p>
            <a:fld id="{84695503-973E-44E8-804E-40028B9AFC33}" type="slidenum">
              <a:rPr lang="en-GB" smtClean="0"/>
              <a:t>12</a:t>
            </a:fld>
            <a:endParaRPr lang="en-GB"/>
          </a:p>
        </p:txBody>
      </p:sp>
    </p:spTree>
    <p:extLst>
      <p:ext uri="{BB962C8B-B14F-4D97-AF65-F5344CB8AC3E}">
        <p14:creationId xmlns:p14="http://schemas.microsoft.com/office/powerpoint/2010/main" val="302620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actually start, let’s go over some common phrases that you might include in your dialogue.  If you want to say that you are not interested in joining the sports club that your friend is suggesting you can say…</a:t>
            </a:r>
          </a:p>
        </p:txBody>
      </p:sp>
      <p:sp>
        <p:nvSpPr>
          <p:cNvPr id="4" name="Slide Number Placeholder 3"/>
          <p:cNvSpPr>
            <a:spLocks noGrp="1"/>
          </p:cNvSpPr>
          <p:nvPr>
            <p:ph type="sldNum" sz="quarter" idx="5"/>
          </p:nvPr>
        </p:nvSpPr>
        <p:spPr/>
        <p:txBody>
          <a:bodyPr/>
          <a:lstStyle/>
          <a:p>
            <a:fld id="{84695503-973E-44E8-804E-40028B9AFC33}" type="slidenum">
              <a:rPr lang="en-GB" smtClean="0"/>
              <a:t>13</a:t>
            </a:fld>
            <a:endParaRPr lang="en-GB"/>
          </a:p>
        </p:txBody>
      </p:sp>
    </p:spTree>
    <p:extLst>
      <p:ext uri="{BB962C8B-B14F-4D97-AF65-F5344CB8AC3E}">
        <p14:creationId xmlns:p14="http://schemas.microsoft.com/office/powerpoint/2010/main" val="117929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14</a:t>
            </a:fld>
            <a:endParaRPr lang="en-GB"/>
          </a:p>
        </p:txBody>
      </p:sp>
    </p:spTree>
    <p:extLst>
      <p:ext uri="{BB962C8B-B14F-4D97-AF65-F5344CB8AC3E}">
        <p14:creationId xmlns:p14="http://schemas.microsoft.com/office/powerpoint/2010/main" val="349602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not certain that the </a:t>
            </a:r>
            <a:r>
              <a:rPr lang="en-GB" dirty="0" err="1"/>
              <a:t>sprot</a:t>
            </a:r>
            <a:r>
              <a:rPr lang="en-GB" dirty="0"/>
              <a:t> club that your friend is suggesting is the right club for you, you might say…</a:t>
            </a:r>
          </a:p>
        </p:txBody>
      </p:sp>
      <p:sp>
        <p:nvSpPr>
          <p:cNvPr id="4" name="Slide Number Placeholder 3"/>
          <p:cNvSpPr>
            <a:spLocks noGrp="1"/>
          </p:cNvSpPr>
          <p:nvPr>
            <p:ph type="sldNum" sz="quarter" idx="5"/>
          </p:nvPr>
        </p:nvSpPr>
        <p:spPr/>
        <p:txBody>
          <a:bodyPr/>
          <a:lstStyle/>
          <a:p>
            <a:fld id="{84695503-973E-44E8-804E-40028B9AFC33}" type="slidenum">
              <a:rPr lang="en-GB" smtClean="0"/>
              <a:t>15</a:t>
            </a:fld>
            <a:endParaRPr lang="en-GB"/>
          </a:p>
        </p:txBody>
      </p:sp>
    </p:spTree>
    <p:extLst>
      <p:ext uri="{BB962C8B-B14F-4D97-AF65-F5344CB8AC3E}">
        <p14:creationId xmlns:p14="http://schemas.microsoft.com/office/powerpoint/2010/main" val="254032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other hand, if you agree with the choice of your friend, you can say…</a:t>
            </a:r>
          </a:p>
        </p:txBody>
      </p:sp>
      <p:sp>
        <p:nvSpPr>
          <p:cNvPr id="4" name="Slide Number Placeholder 3"/>
          <p:cNvSpPr>
            <a:spLocks noGrp="1"/>
          </p:cNvSpPr>
          <p:nvPr>
            <p:ph type="sldNum" sz="quarter" idx="5"/>
          </p:nvPr>
        </p:nvSpPr>
        <p:spPr/>
        <p:txBody>
          <a:bodyPr/>
          <a:lstStyle/>
          <a:p>
            <a:fld id="{84695503-973E-44E8-804E-40028B9AFC33}" type="slidenum">
              <a:rPr lang="en-GB" smtClean="0"/>
              <a:t>16</a:t>
            </a:fld>
            <a:endParaRPr lang="en-GB"/>
          </a:p>
        </p:txBody>
      </p:sp>
    </p:spTree>
    <p:extLst>
      <p:ext uri="{BB962C8B-B14F-4D97-AF65-F5344CB8AC3E}">
        <p14:creationId xmlns:p14="http://schemas.microsoft.com/office/powerpoint/2010/main" val="303541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17</a:t>
            </a:fld>
            <a:endParaRPr lang="en-GB"/>
          </a:p>
        </p:txBody>
      </p:sp>
    </p:spTree>
    <p:extLst>
      <p:ext uri="{BB962C8B-B14F-4D97-AF65-F5344CB8AC3E}">
        <p14:creationId xmlns:p14="http://schemas.microsoft.com/office/powerpoint/2010/main" val="192638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partly agreeing, you can say…</a:t>
            </a:r>
          </a:p>
        </p:txBody>
      </p:sp>
      <p:sp>
        <p:nvSpPr>
          <p:cNvPr id="4" name="Slide Number Placeholder 3"/>
          <p:cNvSpPr>
            <a:spLocks noGrp="1"/>
          </p:cNvSpPr>
          <p:nvPr>
            <p:ph type="sldNum" sz="quarter" idx="5"/>
          </p:nvPr>
        </p:nvSpPr>
        <p:spPr/>
        <p:txBody>
          <a:bodyPr/>
          <a:lstStyle/>
          <a:p>
            <a:fld id="{84695503-973E-44E8-804E-40028B9AFC33}" type="slidenum">
              <a:rPr lang="en-GB" smtClean="0"/>
              <a:t>18</a:t>
            </a:fld>
            <a:endParaRPr lang="en-GB"/>
          </a:p>
        </p:txBody>
      </p:sp>
    </p:spTree>
    <p:extLst>
      <p:ext uri="{BB962C8B-B14F-4D97-AF65-F5344CB8AC3E}">
        <p14:creationId xmlns:p14="http://schemas.microsoft.com/office/powerpoint/2010/main" val="422910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ask your friend’s opinion, you can do so by asking…</a:t>
            </a:r>
          </a:p>
        </p:txBody>
      </p:sp>
      <p:sp>
        <p:nvSpPr>
          <p:cNvPr id="4" name="Slide Number Placeholder 3"/>
          <p:cNvSpPr>
            <a:spLocks noGrp="1"/>
          </p:cNvSpPr>
          <p:nvPr>
            <p:ph type="sldNum" sz="quarter" idx="5"/>
          </p:nvPr>
        </p:nvSpPr>
        <p:spPr/>
        <p:txBody>
          <a:bodyPr/>
          <a:lstStyle/>
          <a:p>
            <a:fld id="{84695503-973E-44E8-804E-40028B9AFC33}" type="slidenum">
              <a:rPr lang="en-GB" smtClean="0"/>
              <a:t>19</a:t>
            </a:fld>
            <a:endParaRPr lang="en-GB"/>
          </a:p>
        </p:txBody>
      </p:sp>
    </p:spTree>
    <p:extLst>
      <p:ext uri="{BB962C8B-B14F-4D97-AF65-F5344CB8AC3E}">
        <p14:creationId xmlns:p14="http://schemas.microsoft.com/office/powerpoint/2010/main" val="148308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Now it’s over to you.  Take some time to prepare the dialogue first – perhaps you might wish to take down some notes to help you as you are carrying out the dialogue.  Remember to include some of the common phrases to show that you agree, disagree, partly agree or if you want to ask for your friend’s opinion.  </a:t>
            </a:r>
          </a:p>
          <a:p>
            <a:endParaRPr lang="en-GB" dirty="0"/>
          </a:p>
          <a:p>
            <a:r>
              <a:rPr lang="en-GB" dirty="0"/>
              <a:t>And that’s a wrap.  I hope you have enjoyed the activities in this lesson. Thank you for joining me and I hope to see you again for our 5</a:t>
            </a:r>
            <a:r>
              <a:rPr lang="en-GB" baseline="30000" dirty="0"/>
              <a:t>th</a:t>
            </a:r>
            <a:r>
              <a:rPr lang="en-GB" dirty="0"/>
              <a:t> and last lesson of </a:t>
            </a:r>
            <a:r>
              <a:rPr lang="en-GB"/>
              <a:t>this unit.</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20</a:t>
            </a:fld>
            <a:endParaRPr lang="en-GB"/>
          </a:p>
        </p:txBody>
      </p:sp>
    </p:spTree>
    <p:extLst>
      <p:ext uri="{BB962C8B-B14F-4D97-AF65-F5344CB8AC3E}">
        <p14:creationId xmlns:p14="http://schemas.microsoft.com/office/powerpoint/2010/main" val="305371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21</a:t>
            </a:fld>
            <a:endParaRPr lang="en-GB"/>
          </a:p>
        </p:txBody>
      </p:sp>
    </p:spTree>
    <p:extLst>
      <p:ext uri="{BB962C8B-B14F-4D97-AF65-F5344CB8AC3E}">
        <p14:creationId xmlns:p14="http://schemas.microsoft.com/office/powerpoint/2010/main" val="289405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for our first speaking activity we will pretend to interview a famous tennis player.  If you remember correctly we have already carried out an interview in our first Unit, so you should be familiar with how it should be done.</a:t>
            </a:r>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14018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someone who is at home to be your partner. Then choose a role card either Student A or Student B.  Read the cues on the card carefully.  Let’s read them together.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practice asking the questions on your cue card first or if you are the tennis player you can practise answering the questions before you actually carry out the interview.</a:t>
            </a:r>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83914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you have practiced your questions or answers, it’s time to act out your dialogue.  Here are some sentence starters to help you along the way… So if you’re student A, the interviewer you can start off the interview by saying…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are Student B, that is the famous tennis player, you can say…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suggest that you have a go at trying out both roles, both the interview and the famous tennis player. </a:t>
            </a:r>
          </a:p>
        </p:txBody>
      </p:sp>
      <p:sp>
        <p:nvSpPr>
          <p:cNvPr id="4" name="Slide Number Placeholder 3"/>
          <p:cNvSpPr>
            <a:spLocks noGrp="1"/>
          </p:cNvSpPr>
          <p:nvPr>
            <p:ph type="sldNum" sz="quarter" idx="5"/>
          </p:nvPr>
        </p:nvSpPr>
        <p:spPr/>
        <p:txBody>
          <a:bodyPr/>
          <a:lstStyle/>
          <a:p>
            <a:fld id="{84695503-973E-44E8-804E-40028B9AFC33}" type="slidenum">
              <a:rPr lang="en-GB" smtClean="0"/>
              <a:t>6</a:t>
            </a:fld>
            <a:endParaRPr lang="en-GB"/>
          </a:p>
        </p:txBody>
      </p:sp>
    </p:spTree>
    <p:extLst>
      <p:ext uri="{BB962C8B-B14F-4D97-AF65-F5344CB8AC3E}">
        <p14:creationId xmlns:p14="http://schemas.microsoft.com/office/powerpoint/2010/main" val="4923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7</a:t>
            </a:fld>
            <a:endParaRPr lang="en-GB"/>
          </a:p>
        </p:txBody>
      </p:sp>
    </p:spTree>
    <p:extLst>
      <p:ext uri="{BB962C8B-B14F-4D97-AF65-F5344CB8AC3E}">
        <p14:creationId xmlns:p14="http://schemas.microsoft.com/office/powerpoint/2010/main" val="417276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photo shows a boy called Charlie and a girl called Olivia.  Where are Olivia and Charlie and what are they talking about?  They are at school, standing in front of a notice board showing posters of different sports.  So probably they are talking about joining a sports club.</a:t>
            </a:r>
          </a:p>
        </p:txBody>
      </p:sp>
      <p:sp>
        <p:nvSpPr>
          <p:cNvPr id="4" name="Slide Number Placeholder 3"/>
          <p:cNvSpPr>
            <a:spLocks noGrp="1"/>
          </p:cNvSpPr>
          <p:nvPr>
            <p:ph type="sldNum" sz="quarter" idx="5"/>
          </p:nvPr>
        </p:nvSpPr>
        <p:spPr/>
        <p:txBody>
          <a:bodyPr/>
          <a:lstStyle/>
          <a:p>
            <a:fld id="{84695503-973E-44E8-804E-40028B9AFC33}" type="slidenum">
              <a:rPr lang="en-GB" smtClean="0"/>
              <a:t>8</a:t>
            </a:fld>
            <a:endParaRPr lang="en-GB"/>
          </a:p>
        </p:txBody>
      </p:sp>
    </p:spTree>
    <p:extLst>
      <p:ext uri="{BB962C8B-B14F-4D97-AF65-F5344CB8AC3E}">
        <p14:creationId xmlns:p14="http://schemas.microsoft.com/office/powerpoint/2010/main" val="262211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to the dialogue and check your predictions.</a:t>
            </a:r>
          </a:p>
        </p:txBody>
      </p:sp>
      <p:sp>
        <p:nvSpPr>
          <p:cNvPr id="4" name="Slide Number Placeholder 3"/>
          <p:cNvSpPr>
            <a:spLocks noGrp="1"/>
          </p:cNvSpPr>
          <p:nvPr>
            <p:ph type="sldNum" sz="quarter" idx="5"/>
          </p:nvPr>
        </p:nvSpPr>
        <p:spPr/>
        <p:txBody>
          <a:bodyPr/>
          <a:lstStyle/>
          <a:p>
            <a:fld id="{84695503-973E-44E8-804E-40028B9AFC33}" type="slidenum">
              <a:rPr lang="en-GB" smtClean="0"/>
              <a:t>9</a:t>
            </a:fld>
            <a:endParaRPr lang="en-GB"/>
          </a:p>
        </p:txBody>
      </p:sp>
    </p:spTree>
    <p:extLst>
      <p:ext uri="{BB962C8B-B14F-4D97-AF65-F5344CB8AC3E}">
        <p14:creationId xmlns:p14="http://schemas.microsoft.com/office/powerpoint/2010/main" val="148634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30/09/2021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30/09/2021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30/09/2021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englishprimarymalta.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10 Most Popular Sports in Australia">
            <a:extLst>
              <a:ext uri="{FF2B5EF4-FFF2-40B4-BE49-F238E27FC236}">
                <a16:creationId xmlns:a16="http://schemas.microsoft.com/office/drawing/2014/main" id="{912E3954-A1C9-42F2-8FFE-38631E16F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10BBA63-8964-4FFC-902B-C2AA7052321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7200" dirty="0">
                <a:solidFill>
                  <a:srgbClr val="FFFFFF"/>
                </a:solidFill>
                <a:latin typeface="Aharoni" panose="02010803020104030203" pitchFamily="2" charset="-79"/>
                <a:cs typeface="Aharoni" panose="02010803020104030203" pitchFamily="2" charset="-79"/>
              </a:rPr>
              <a:t>Sports and Games</a:t>
            </a:r>
          </a:p>
        </p:txBody>
      </p:sp>
      <p:sp>
        <p:nvSpPr>
          <p:cNvPr id="5" name="Subtitle 4">
            <a:extLst>
              <a:ext uri="{FF2B5EF4-FFF2-40B4-BE49-F238E27FC236}">
                <a16:creationId xmlns:a16="http://schemas.microsoft.com/office/drawing/2014/main" id="{AD3E26AE-92A6-4DA6-A491-BF103B38F9B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dirty="0">
                <a:solidFill>
                  <a:srgbClr val="FFFFFF"/>
                </a:solidFill>
                <a:latin typeface="Andika" panose="02000000000000000000" pitchFamily="2" charset="0"/>
                <a:ea typeface="Andika" panose="02000000000000000000" pitchFamily="2" charset="0"/>
                <a:cs typeface="Andika" panose="02000000000000000000" pitchFamily="2" charset="0"/>
              </a:rPr>
              <a:t>Lesson 4: Speaking</a:t>
            </a:r>
          </a:p>
        </p:txBody>
      </p:sp>
    </p:spTree>
    <p:extLst>
      <p:ext uri="{BB962C8B-B14F-4D97-AF65-F5344CB8AC3E}">
        <p14:creationId xmlns:p14="http://schemas.microsoft.com/office/powerpoint/2010/main" val="325774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4D9D14DF-8574-432A-A6E5-DC69C8C8334E}"/>
              </a:ext>
            </a:extLst>
          </p:cNvPr>
          <p:cNvSpPr txBox="1"/>
          <p:nvPr/>
        </p:nvSpPr>
        <p:spPr>
          <a:xfrm>
            <a:off x="1938918" y="972544"/>
            <a:ext cx="8009363" cy="981789"/>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b="1" dirty="0">
                <a:solidFill>
                  <a:srgbClr val="FF0066"/>
                </a:solidFill>
                <a:latin typeface="Cavolini" panose="03000502040302020204" pitchFamily="66" charset="0"/>
                <a:ea typeface="Andika" panose="02000000000000000000" pitchFamily="2" charset="0"/>
                <a:cs typeface="Cavolini" panose="03000502040302020204" pitchFamily="66" charset="0"/>
              </a:rPr>
              <a:t>Task 1</a:t>
            </a:r>
          </a:p>
          <a:p>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Work in pairs.  Practise the dialogue.</a:t>
            </a:r>
          </a:p>
        </p:txBody>
      </p:sp>
      <p:pic>
        <p:nvPicPr>
          <p:cNvPr id="6146" name="Picture 2" descr="35 Kid dialogue ideas | education clipart, free education, kids clipart">
            <a:extLst>
              <a:ext uri="{FF2B5EF4-FFF2-40B4-BE49-F238E27FC236}">
                <a16:creationId xmlns:a16="http://schemas.microsoft.com/office/drawing/2014/main" id="{4D88BB49-DEB9-495B-9E00-E0190BC5E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19"/>
          <a:stretch/>
        </p:blipFill>
        <p:spPr bwMode="auto">
          <a:xfrm>
            <a:off x="3686174" y="2091546"/>
            <a:ext cx="4514850" cy="415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0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a:extLst>
              <a:ext uri="{FF2B5EF4-FFF2-40B4-BE49-F238E27FC236}">
                <a16:creationId xmlns:a16="http://schemas.microsoft.com/office/drawing/2014/main" id="{1DD2AA3E-C9BC-4097-A0EE-41C3263B254D}"/>
              </a:ext>
            </a:extLst>
          </p:cNvPr>
          <p:cNvSpPr txBox="1"/>
          <p:nvPr/>
        </p:nvSpPr>
        <p:spPr>
          <a:xfrm>
            <a:off x="1804395" y="1134822"/>
            <a:ext cx="8009363" cy="4528899"/>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b="1" dirty="0">
                <a:solidFill>
                  <a:srgbClr val="FF0066"/>
                </a:solidFill>
                <a:latin typeface="Cavolini" panose="03000502040302020204" pitchFamily="66" charset="0"/>
                <a:ea typeface="Andika" panose="02000000000000000000" pitchFamily="2" charset="0"/>
                <a:cs typeface="Cavolini" panose="03000502040302020204" pitchFamily="66" charset="0"/>
              </a:rPr>
              <a:t>Task 2</a:t>
            </a:r>
          </a:p>
          <a:p>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Work in pairs. You are thinking of joining an after school sports club.  Think about</a:t>
            </a:r>
          </a:p>
          <a:p>
            <a:pPr marL="457200" indent="-457200">
              <a:buFont typeface="Arial" panose="020B0604020202020204" pitchFamily="34" charset="0"/>
              <a:buChar char="•"/>
            </a:pPr>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reasons for joining</a:t>
            </a:r>
          </a:p>
          <a:p>
            <a:pPr marL="457200" indent="-457200">
              <a:buFont typeface="Arial" panose="020B0604020202020204" pitchFamily="34" charset="0"/>
              <a:buChar char="•"/>
            </a:pPr>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which clubs you could join</a:t>
            </a:r>
          </a:p>
          <a:p>
            <a:pPr marL="457200" indent="-457200">
              <a:buFont typeface="Arial" panose="020B0604020202020204" pitchFamily="34" charset="0"/>
              <a:buChar char="•"/>
            </a:pPr>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reasons not to join</a:t>
            </a:r>
          </a:p>
          <a:p>
            <a:r>
              <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rPr>
              <a:t>Make up your own dialogue and act it out.</a:t>
            </a:r>
          </a:p>
          <a:p>
            <a:endParaRPr lang="en-GB" sz="2800" b="1" dirty="0">
              <a:solidFill>
                <a:schemeClr val="tx1"/>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307174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15 Sports Event Flyer Template ideas | event flyer templates, event flyer,  flyer">
            <a:extLst>
              <a:ext uri="{FF2B5EF4-FFF2-40B4-BE49-F238E27FC236}">
                <a16:creationId xmlns:a16="http://schemas.microsoft.com/office/drawing/2014/main" id="{D267DE1B-8350-46D7-B8B0-202DC8BED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151" y="592968"/>
            <a:ext cx="2891842" cy="3753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Phoenix Sports Club on Twitter: &amp;quot;#Handball #Kids #Training #Malta #JoinUs  info@psc.com.mt… &amp;quot;">
            <a:extLst>
              <a:ext uri="{FF2B5EF4-FFF2-40B4-BE49-F238E27FC236}">
                <a16:creationId xmlns:a16="http://schemas.microsoft.com/office/drawing/2014/main" id="{EC77D7C3-F1FF-4990-A84C-88C85D6BE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435">
            <a:off x="8315307" y="1167063"/>
            <a:ext cx="3361849" cy="4223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4" name="Picture 6" descr="Summer holiday fun - Bushey Grove Leisure Centre">
            <a:extLst>
              <a:ext uri="{FF2B5EF4-FFF2-40B4-BE49-F238E27FC236}">
                <a16:creationId xmlns:a16="http://schemas.microsoft.com/office/drawing/2014/main" id="{D3C01B63-172B-4638-9AD9-DDA656EAC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6710">
            <a:off x="537841" y="1026787"/>
            <a:ext cx="4367128" cy="4744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0024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350275" y="311918"/>
            <a:ext cx="11678197" cy="830997"/>
          </a:xfrm>
          <a:prstGeom prst="rect">
            <a:avLst/>
          </a:prstGeom>
          <a:solidFill>
            <a:schemeClr val="tx2">
              <a:lumMod val="40000"/>
              <a:lumOff val="60000"/>
            </a:schemeClr>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Saying that you’re not interested</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Why would I want to do that?</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649703" y="3676178"/>
            <a:ext cx="6791570" cy="830997"/>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Sorry, but I can’t / I hate…</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That’s not such a good idea.</a:t>
            </a:r>
          </a:p>
        </p:txBody>
      </p:sp>
      <p:sp>
        <p:nvSpPr>
          <p:cNvPr id="19" name="Speech Bubble: Rectangle with Corners Rounded 18">
            <a:extLst>
              <a:ext uri="{FF2B5EF4-FFF2-40B4-BE49-F238E27FC236}">
                <a16:creationId xmlns:a16="http://schemas.microsoft.com/office/drawing/2014/main" id="{FC9CBA1A-E7E8-46A9-9EF6-66B35CF193C7}"/>
              </a:ext>
            </a:extLst>
          </p:cNvPr>
          <p:cNvSpPr/>
          <p:nvPr/>
        </p:nvSpPr>
        <p:spPr>
          <a:xfrm>
            <a:off x="4273472" y="462184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don’t think so.</a:t>
            </a:r>
          </a:p>
        </p:txBody>
      </p:sp>
      <p:sp>
        <p:nvSpPr>
          <p:cNvPr id="20" name="Speech Bubble: Rectangle with Corners Rounded 19">
            <a:extLst>
              <a:ext uri="{FF2B5EF4-FFF2-40B4-BE49-F238E27FC236}">
                <a16:creationId xmlns:a16="http://schemas.microsoft.com/office/drawing/2014/main" id="{73B3DF35-CB2E-44F3-84B5-98BB6432FC7E}"/>
              </a:ext>
            </a:extLst>
          </p:cNvPr>
          <p:cNvSpPr/>
          <p:nvPr/>
        </p:nvSpPr>
        <p:spPr>
          <a:xfrm>
            <a:off x="502447" y="5657662"/>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I’d rather not.</a:t>
            </a:r>
          </a:p>
        </p:txBody>
      </p:sp>
    </p:spTree>
    <p:extLst>
      <p:ext uri="{BB962C8B-B14F-4D97-AF65-F5344CB8AC3E}">
        <p14:creationId xmlns:p14="http://schemas.microsoft.com/office/powerpoint/2010/main" val="428490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350275" y="311918"/>
            <a:ext cx="11678197" cy="830997"/>
          </a:xfrm>
          <a:prstGeom prst="rect">
            <a:avLst/>
          </a:prstGeom>
          <a:solidFill>
            <a:schemeClr val="tx2">
              <a:lumMod val="40000"/>
              <a:lumOff val="60000"/>
            </a:schemeClr>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Saying that you’re not interested</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I’m afraid I disagree.</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649703" y="3676178"/>
            <a:ext cx="6791570" cy="830997"/>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I’d be inclined to disagree.</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don’t agree with you / that.</a:t>
            </a:r>
          </a:p>
        </p:txBody>
      </p:sp>
      <p:sp>
        <p:nvSpPr>
          <p:cNvPr id="19" name="Speech Bubble: Rectangle with Corners Rounded 18">
            <a:extLst>
              <a:ext uri="{FF2B5EF4-FFF2-40B4-BE49-F238E27FC236}">
                <a16:creationId xmlns:a16="http://schemas.microsoft.com/office/drawing/2014/main" id="{FC9CBA1A-E7E8-46A9-9EF6-66B35CF193C7}"/>
              </a:ext>
            </a:extLst>
          </p:cNvPr>
          <p:cNvSpPr/>
          <p:nvPr/>
        </p:nvSpPr>
        <p:spPr>
          <a:xfrm>
            <a:off x="4273472" y="462184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That’s not the way I see it.</a:t>
            </a:r>
          </a:p>
        </p:txBody>
      </p:sp>
      <p:sp>
        <p:nvSpPr>
          <p:cNvPr id="20" name="Speech Bubble: Rectangle with Corners Rounded 19">
            <a:extLst>
              <a:ext uri="{FF2B5EF4-FFF2-40B4-BE49-F238E27FC236}">
                <a16:creationId xmlns:a16="http://schemas.microsoft.com/office/drawing/2014/main" id="{73B3DF35-CB2E-44F3-84B5-98BB6432FC7E}"/>
              </a:ext>
            </a:extLst>
          </p:cNvPr>
          <p:cNvSpPr/>
          <p:nvPr/>
        </p:nvSpPr>
        <p:spPr>
          <a:xfrm>
            <a:off x="502447" y="5657662"/>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don’t feel the same.</a:t>
            </a:r>
          </a:p>
        </p:txBody>
      </p:sp>
    </p:spTree>
    <p:extLst>
      <p:ext uri="{BB962C8B-B14F-4D97-AF65-F5344CB8AC3E}">
        <p14:creationId xmlns:p14="http://schemas.microsoft.com/office/powerpoint/2010/main" val="19355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1959693" y="311918"/>
            <a:ext cx="8459368" cy="830997"/>
          </a:xfrm>
          <a:prstGeom prst="rect">
            <a:avLst/>
          </a:prstGeom>
          <a:solidFill>
            <a:srgbClr val="FFC000"/>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Showing uncertainty</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I’m not so sure…</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721893" y="3798816"/>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don’t know for sure.</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I’m not sure about it.</a:t>
            </a:r>
          </a:p>
        </p:txBody>
      </p:sp>
    </p:spTree>
    <p:extLst>
      <p:ext uri="{BB962C8B-B14F-4D97-AF65-F5344CB8AC3E}">
        <p14:creationId xmlns:p14="http://schemas.microsoft.com/office/powerpoint/2010/main" val="15201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3362322" y="311918"/>
            <a:ext cx="5654113" cy="830997"/>
          </a:xfrm>
          <a:prstGeom prst="rect">
            <a:avLst/>
          </a:prstGeom>
          <a:solidFill>
            <a:srgbClr val="FF0066"/>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Agreeing</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totally agree with you/ that.</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541419" y="3710606"/>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I’d go along with that.</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couldn’t agree more.</a:t>
            </a:r>
          </a:p>
        </p:txBody>
      </p:sp>
      <p:sp>
        <p:nvSpPr>
          <p:cNvPr id="19" name="Speech Bubble: Rectangle with Corners Rounded 18">
            <a:extLst>
              <a:ext uri="{FF2B5EF4-FFF2-40B4-BE49-F238E27FC236}">
                <a16:creationId xmlns:a16="http://schemas.microsoft.com/office/drawing/2014/main" id="{FC9CBA1A-E7E8-46A9-9EF6-66B35CF193C7}"/>
              </a:ext>
            </a:extLst>
          </p:cNvPr>
          <p:cNvSpPr/>
          <p:nvPr/>
        </p:nvSpPr>
        <p:spPr>
          <a:xfrm>
            <a:off x="3185489" y="4495478"/>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feel the same.</a:t>
            </a:r>
          </a:p>
        </p:txBody>
      </p:sp>
      <p:sp>
        <p:nvSpPr>
          <p:cNvPr id="7" name="Speech Bubble: Rectangle with Corners Rounded 6">
            <a:extLst>
              <a:ext uri="{FF2B5EF4-FFF2-40B4-BE49-F238E27FC236}">
                <a16:creationId xmlns:a16="http://schemas.microsoft.com/office/drawing/2014/main" id="{934B6916-6DFF-4A44-B08F-21C61F393D97}"/>
              </a:ext>
            </a:extLst>
          </p:cNvPr>
          <p:cNvSpPr/>
          <p:nvPr/>
        </p:nvSpPr>
        <p:spPr>
          <a:xfrm>
            <a:off x="317963" y="5280350"/>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You’re absolutely right.</a:t>
            </a:r>
          </a:p>
        </p:txBody>
      </p:sp>
      <p:sp>
        <p:nvSpPr>
          <p:cNvPr id="8" name="Speech Bubble: Rectangle with Corners Rounded 7">
            <a:extLst>
              <a:ext uri="{FF2B5EF4-FFF2-40B4-BE49-F238E27FC236}">
                <a16:creationId xmlns:a16="http://schemas.microsoft.com/office/drawing/2014/main" id="{14161370-B2F3-49A9-B2D3-B083FAE505A4}"/>
              </a:ext>
            </a:extLst>
          </p:cNvPr>
          <p:cNvSpPr/>
          <p:nvPr/>
        </p:nvSpPr>
        <p:spPr>
          <a:xfrm>
            <a:off x="2900742" y="6065222"/>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Absolutely. / Definitely. / Exactly.</a:t>
            </a:r>
          </a:p>
        </p:txBody>
      </p:sp>
    </p:spTree>
    <p:extLst>
      <p:ext uri="{BB962C8B-B14F-4D97-AF65-F5344CB8AC3E}">
        <p14:creationId xmlns:p14="http://schemas.microsoft.com/office/powerpoint/2010/main" val="159990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9"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3362322" y="311918"/>
            <a:ext cx="5654113" cy="830997"/>
          </a:xfrm>
          <a:prstGeom prst="rect">
            <a:avLst/>
          </a:prstGeom>
          <a:solidFill>
            <a:srgbClr val="FF0066"/>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Agreeing</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No doubt about it.</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541419" y="3710606"/>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see where you’re coming from.</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That’s a good point. / I see your point.</a:t>
            </a:r>
          </a:p>
        </p:txBody>
      </p:sp>
    </p:spTree>
    <p:extLst>
      <p:ext uri="{BB962C8B-B14F-4D97-AF65-F5344CB8AC3E}">
        <p14:creationId xmlns:p14="http://schemas.microsoft.com/office/powerpoint/2010/main" val="297017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2515136" y="311918"/>
            <a:ext cx="7348487" cy="830997"/>
          </a:xfrm>
          <a:prstGeom prst="rect">
            <a:avLst/>
          </a:prstGeom>
          <a:solidFill>
            <a:srgbClr val="FFFF00"/>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Partly Agreeing</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see your point but...</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541419" y="3710606"/>
            <a:ext cx="6791570" cy="1069750"/>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agree with you to an extent, however,…</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 kind of agree with you / that…</a:t>
            </a:r>
          </a:p>
        </p:txBody>
      </p:sp>
      <p:sp>
        <p:nvSpPr>
          <p:cNvPr id="7" name="Speech Bubble: Rectangle with Corners Rounded 6">
            <a:extLst>
              <a:ext uri="{FF2B5EF4-FFF2-40B4-BE49-F238E27FC236}">
                <a16:creationId xmlns:a16="http://schemas.microsoft.com/office/drawing/2014/main" id="{A9472071-C543-4029-972D-CFEC67E0603F}"/>
              </a:ext>
            </a:extLst>
          </p:cNvPr>
          <p:cNvSpPr/>
          <p:nvPr/>
        </p:nvSpPr>
        <p:spPr>
          <a:xfrm>
            <a:off x="3557334" y="5056096"/>
            <a:ext cx="6791570" cy="1069750"/>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You make a good point, but…</a:t>
            </a:r>
          </a:p>
        </p:txBody>
      </p:sp>
    </p:spTree>
    <p:extLst>
      <p:ext uri="{BB962C8B-B14F-4D97-AF65-F5344CB8AC3E}">
        <p14:creationId xmlns:p14="http://schemas.microsoft.com/office/powerpoint/2010/main" val="24567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2665019" y="311918"/>
            <a:ext cx="7048725" cy="830997"/>
          </a:xfrm>
          <a:prstGeom prst="rect">
            <a:avLst/>
          </a:prstGeom>
          <a:solidFill>
            <a:srgbClr val="FFCCCC"/>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Asking opinions</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do you think / reckon?</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541419" y="3710606"/>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Do you see / know what I mean?</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Do you see what I’m getting at?</a:t>
            </a:r>
          </a:p>
        </p:txBody>
      </p:sp>
      <p:sp>
        <p:nvSpPr>
          <p:cNvPr id="7" name="Speech Bubble: Rectangle with Corners Rounded 6">
            <a:extLst>
              <a:ext uri="{FF2B5EF4-FFF2-40B4-BE49-F238E27FC236}">
                <a16:creationId xmlns:a16="http://schemas.microsoft.com/office/drawing/2014/main" id="{FCF574DD-6090-4038-AC61-3CEA91B53934}"/>
              </a:ext>
            </a:extLst>
          </p:cNvPr>
          <p:cNvSpPr/>
          <p:nvPr/>
        </p:nvSpPr>
        <p:spPr>
          <a:xfrm>
            <a:off x="2922174" y="4675852"/>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Do you agree with me?</a:t>
            </a:r>
          </a:p>
        </p:txBody>
      </p:sp>
      <p:sp>
        <p:nvSpPr>
          <p:cNvPr id="8" name="Speech Bubble: Rectangle with Corners Rounded 7">
            <a:extLst>
              <a:ext uri="{FF2B5EF4-FFF2-40B4-BE49-F238E27FC236}">
                <a16:creationId xmlns:a16="http://schemas.microsoft.com/office/drawing/2014/main" id="{17AAB203-1CA5-43A9-9633-16269A14271E}"/>
              </a:ext>
            </a:extLst>
          </p:cNvPr>
          <p:cNvSpPr/>
          <p:nvPr/>
        </p:nvSpPr>
        <p:spPr>
          <a:xfrm>
            <a:off x="872546" y="5739511"/>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Would you go along with that?</a:t>
            </a:r>
          </a:p>
        </p:txBody>
      </p:sp>
    </p:spTree>
    <p:extLst>
      <p:ext uri="{BB962C8B-B14F-4D97-AF65-F5344CB8AC3E}">
        <p14:creationId xmlns:p14="http://schemas.microsoft.com/office/powerpoint/2010/main" val="17398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6.1.7</a:t>
            </a:r>
            <a:r>
              <a:rPr lang="en-GB" sz="1200" i="1" dirty="0">
                <a:latin typeface="Andika" panose="02000000000000000000" pitchFamily="2" charset="0"/>
                <a:ea typeface="Andika" panose="02000000000000000000" pitchFamily="2" charset="0"/>
                <a:cs typeface="Andika" panose="02000000000000000000" pitchFamily="2" charset="0"/>
              </a:rPr>
              <a:t> Use appropriate and grammatically correct language to communicate meaningfully with a purpose</a:t>
            </a:r>
            <a:r>
              <a:rPr lang="en-GB" sz="1200" dirty="0">
                <a:latin typeface="Andika" panose="02000000000000000000" pitchFamily="2" charset="0"/>
                <a:ea typeface="Andika" panose="02000000000000000000" pitchFamily="2" charset="0"/>
                <a:cs typeface="Andika" panose="02000000000000000000" pitchFamily="2" charset="0"/>
              </a:rPr>
              <a:t> and 6.1.11 </a:t>
            </a:r>
            <a:r>
              <a:rPr lang="en-GB" sz="1200" i="1" dirty="0">
                <a:latin typeface="Andika" panose="02000000000000000000" pitchFamily="2" charset="0"/>
                <a:ea typeface="Andika" panose="02000000000000000000" pitchFamily="2" charset="0"/>
                <a:cs typeface="Andika" panose="02000000000000000000" pitchFamily="2" charset="0"/>
              </a:rPr>
              <a:t>Develop and participate in dialogues using appropriate language.</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32C96-B091-4D40-9D84-4AD432A2AC03}"/>
              </a:ext>
            </a:extLst>
          </p:cNvPr>
          <p:cNvSpPr/>
          <p:nvPr/>
        </p:nvSpPr>
        <p:spPr>
          <a:xfrm>
            <a:off x="2665019" y="311918"/>
            <a:ext cx="7048725" cy="830997"/>
          </a:xfrm>
          <a:prstGeom prst="rect">
            <a:avLst/>
          </a:prstGeom>
          <a:solidFill>
            <a:srgbClr val="FFCCCC"/>
          </a:solidFill>
          <a:ln>
            <a:solidFill>
              <a:schemeClr val="tx1"/>
            </a:solidFill>
          </a:ln>
        </p:spPr>
        <p:txBody>
          <a:bodyPr wrap="none" lIns="91440" tIns="45720" rIns="91440" bIns="45720">
            <a:spAutoFit/>
          </a:bodyPr>
          <a:lstStyle/>
          <a:p>
            <a:pPr algn="ctr"/>
            <a:r>
              <a:rPr lang="en-US" sz="48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What to say: Asking opinions</a:t>
            </a:r>
          </a:p>
        </p:txBody>
      </p:sp>
      <p:sp>
        <p:nvSpPr>
          <p:cNvPr id="14" name="Speech Bubble: Rectangle with Corners Rounded 13">
            <a:extLst>
              <a:ext uri="{FF2B5EF4-FFF2-40B4-BE49-F238E27FC236}">
                <a16:creationId xmlns:a16="http://schemas.microsoft.com/office/drawing/2014/main" id="{86F705CB-8BF2-4B41-BDBF-C2BD746C3432}"/>
              </a:ext>
            </a:extLst>
          </p:cNvPr>
          <p:cNvSpPr/>
          <p:nvPr/>
        </p:nvSpPr>
        <p:spPr>
          <a:xfrm>
            <a:off x="872546" y="1577196"/>
            <a:ext cx="6791570" cy="1069751"/>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Would you agree with me that…?</a:t>
            </a:r>
          </a:p>
        </p:txBody>
      </p:sp>
      <p:sp>
        <p:nvSpPr>
          <p:cNvPr id="15" name="Speech Bubble: Rectangle with Corners Rounded 14">
            <a:extLst>
              <a:ext uri="{FF2B5EF4-FFF2-40B4-BE49-F238E27FC236}">
                <a16:creationId xmlns:a16="http://schemas.microsoft.com/office/drawing/2014/main" id="{8C64A057-B690-4CD8-970D-3F1A7EF3BEB2}"/>
              </a:ext>
            </a:extLst>
          </p:cNvPr>
          <p:cNvSpPr/>
          <p:nvPr/>
        </p:nvSpPr>
        <p:spPr>
          <a:xfrm>
            <a:off x="541419" y="3710606"/>
            <a:ext cx="6791570" cy="686459"/>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Don’t you think (that)…?</a:t>
            </a:r>
          </a:p>
        </p:txBody>
      </p:sp>
      <p:sp>
        <p:nvSpPr>
          <p:cNvPr id="16" name="Speech Bubble: Rectangle with Corners Rounded 15">
            <a:extLst>
              <a:ext uri="{FF2B5EF4-FFF2-40B4-BE49-F238E27FC236}">
                <a16:creationId xmlns:a16="http://schemas.microsoft.com/office/drawing/2014/main" id="{213FF15B-7191-4B6F-83E3-7E6014F42116}"/>
              </a:ext>
            </a:extLst>
          </p:cNvPr>
          <p:cNvSpPr/>
          <p:nvPr/>
        </p:nvSpPr>
        <p:spPr>
          <a:xfrm>
            <a:off x="4461969" y="2760555"/>
            <a:ext cx="6791570" cy="851638"/>
          </a:xfrm>
          <a:prstGeom prst="wedgeRoundRectCallout">
            <a:avLst>
              <a:gd name="adj1" fmla="val 55178"/>
              <a:gd name="adj2" fmla="val -4448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are your thoughts on…?</a:t>
            </a:r>
          </a:p>
        </p:txBody>
      </p:sp>
    </p:spTree>
    <p:extLst>
      <p:ext uri="{BB962C8B-B14F-4D97-AF65-F5344CB8AC3E}">
        <p14:creationId xmlns:p14="http://schemas.microsoft.com/office/powerpoint/2010/main" val="41950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3E3D8BFE-2A26-4E1C-BF97-0F675ED6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25718"/>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020439" y="374988"/>
            <a:ext cx="9411659" cy="118367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use functional language in two conversations</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23992"/>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carr</a:t>
            </a:r>
            <a:r>
              <a:rPr lang="en-GB" sz="3200" b="1" dirty="0">
                <a:latin typeface="Andika" panose="02000000000000000000" pitchFamily="2" charset="0"/>
                <a:ea typeface="Andika" panose="02000000000000000000" pitchFamily="2" charset="0"/>
                <a:cs typeface="Andika" panose="02000000000000000000" pitchFamily="2" charset="0"/>
              </a:rPr>
              <a:t>y out an interview to get more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appropriate vocabulary and phrases in a conversation.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nnis Clipart Images, Stock Photos &amp;amp; Vectors | Shutterstock">
            <a:extLst>
              <a:ext uri="{FF2B5EF4-FFF2-40B4-BE49-F238E27FC236}">
                <a16:creationId xmlns:a16="http://schemas.microsoft.com/office/drawing/2014/main" id="{B7FE1C99-7664-4C31-BFEB-CD9D2983621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947"/>
          <a:stretch/>
        </p:blipFill>
        <p:spPr bwMode="auto">
          <a:xfrm>
            <a:off x="2598827" y="1999247"/>
            <a:ext cx="2476500" cy="24283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8B11CC4-9840-4CA8-A05B-14514F6D3DDE}"/>
              </a:ext>
            </a:extLst>
          </p:cNvPr>
          <p:cNvSpPr/>
          <p:nvPr/>
        </p:nvSpPr>
        <p:spPr>
          <a:xfrm>
            <a:off x="6221188" y="2349619"/>
            <a:ext cx="3320981"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KG Neatly Printed" panose="02000506000000020003" pitchFamily="2" charset="0"/>
              </a:rPr>
              <a:t>Interviewing a famous tennis player</a:t>
            </a:r>
            <a:endParaRPr lang="en-US" sz="5400" b="0" cap="none" spc="0" dirty="0">
              <a:ln w="0"/>
              <a:solidFill>
                <a:schemeClr val="tx1"/>
              </a:solidFill>
              <a:effectLst>
                <a:outerShdw blurRad="38100" dist="19050" dir="2700000" algn="tl" rotWithShape="0">
                  <a:schemeClr val="dk1">
                    <a:alpha val="40000"/>
                  </a:schemeClr>
                </a:outerShdw>
              </a:effectLst>
              <a:latin typeface="KG Neatly Printed" panose="02000506000000020003" pitchFamily="2" charset="0"/>
            </a:endParaRPr>
          </a:p>
        </p:txBody>
      </p:sp>
    </p:spTree>
    <p:extLst>
      <p:ext uri="{BB962C8B-B14F-4D97-AF65-F5344CB8AC3E}">
        <p14:creationId xmlns:p14="http://schemas.microsoft.com/office/powerpoint/2010/main" val="2193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Rounded Corners 25">
            <a:extLst>
              <a:ext uri="{FF2B5EF4-FFF2-40B4-BE49-F238E27FC236}">
                <a16:creationId xmlns:a16="http://schemas.microsoft.com/office/drawing/2014/main" id="{2A845053-643F-4547-9907-1917753D8427}"/>
              </a:ext>
            </a:extLst>
          </p:cNvPr>
          <p:cNvSpPr/>
          <p:nvPr/>
        </p:nvSpPr>
        <p:spPr>
          <a:xfrm>
            <a:off x="1075940" y="439396"/>
            <a:ext cx="10263269" cy="1021556"/>
          </a:xfrm>
          <a:prstGeom prst="roundRect">
            <a:avLst/>
          </a:prstGeom>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1. Work in pairs. Choose a role card. </a:t>
            </a:r>
          </a:p>
        </p:txBody>
      </p:sp>
      <p:pic>
        <p:nvPicPr>
          <p:cNvPr id="5" name="Picture 4">
            <a:extLst>
              <a:ext uri="{FF2B5EF4-FFF2-40B4-BE49-F238E27FC236}">
                <a16:creationId xmlns:a16="http://schemas.microsoft.com/office/drawing/2014/main" id="{61FE625B-25AA-45AC-AAD2-B75E4EABA8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63013" y="2285153"/>
            <a:ext cx="3715754" cy="2228238"/>
          </a:xfrm>
          <a:prstGeom prst="rect">
            <a:avLst/>
          </a:prstGeom>
        </p:spPr>
      </p:pic>
      <p:sp>
        <p:nvSpPr>
          <p:cNvPr id="8" name="Rectangle: Rounded Corners 7">
            <a:extLst>
              <a:ext uri="{FF2B5EF4-FFF2-40B4-BE49-F238E27FC236}">
                <a16:creationId xmlns:a16="http://schemas.microsoft.com/office/drawing/2014/main" id="{4D224DFE-B401-4880-82F6-F9690A402B52}"/>
              </a:ext>
            </a:extLst>
          </p:cNvPr>
          <p:cNvSpPr/>
          <p:nvPr/>
        </p:nvSpPr>
        <p:spPr>
          <a:xfrm rot="21307859">
            <a:off x="971223" y="1651100"/>
            <a:ext cx="1409012" cy="442674"/>
          </a:xfrm>
          <a:prstGeom prst="roundRect">
            <a:avLst/>
          </a:prstGeom>
          <a:solidFill>
            <a:srgbClr val="FFCCCC"/>
          </a:solid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Student A</a:t>
            </a:r>
          </a:p>
        </p:txBody>
      </p:sp>
      <p:sp>
        <p:nvSpPr>
          <p:cNvPr id="3" name="TextBox 2">
            <a:extLst>
              <a:ext uri="{FF2B5EF4-FFF2-40B4-BE49-F238E27FC236}">
                <a16:creationId xmlns:a16="http://schemas.microsoft.com/office/drawing/2014/main" id="{77EBE48A-5A46-4AC9-8B01-80C67D119A05}"/>
              </a:ext>
            </a:extLst>
          </p:cNvPr>
          <p:cNvSpPr txBox="1"/>
          <p:nvPr/>
        </p:nvSpPr>
        <p:spPr>
          <a:xfrm rot="21334682">
            <a:off x="881351" y="1994064"/>
            <a:ext cx="3645138" cy="4611826"/>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b="1" dirty="0">
                <a:solidFill>
                  <a:srgbClr val="FF0066"/>
                </a:solidFill>
                <a:latin typeface="Cavolini" panose="03000502040302020204" pitchFamily="66" charset="0"/>
                <a:ea typeface="Andika" panose="02000000000000000000" pitchFamily="2" charset="0"/>
                <a:cs typeface="Cavolini" panose="03000502040302020204" pitchFamily="66" charset="0"/>
              </a:rPr>
              <a:t>You are a fan of a famous tennis player.</a:t>
            </a:r>
          </a:p>
          <a:p>
            <a:r>
              <a:rPr lang="en-GB" sz="1600" dirty="0">
                <a:latin typeface="Cavolini" panose="03000502040302020204" pitchFamily="66" charset="0"/>
                <a:ea typeface="Andika" panose="02000000000000000000" pitchFamily="2" charset="0"/>
                <a:cs typeface="Cavolini" panose="03000502040302020204" pitchFamily="66" charset="0"/>
              </a:rPr>
              <a:t>You’d like to ask the following questions:</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When is he / she playing next?</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Where is he / she playing next?</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What was  his / her most difficult match?</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Is he / she sometimes nervous before a match?</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Has he / she got a lucky charm?</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How many hours does he / she practise every week?</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When did he / she start playing tennis?</a:t>
            </a:r>
          </a:p>
        </p:txBody>
      </p:sp>
      <p:sp>
        <p:nvSpPr>
          <p:cNvPr id="14" name="Rectangle: Rounded Corners 13">
            <a:extLst>
              <a:ext uri="{FF2B5EF4-FFF2-40B4-BE49-F238E27FC236}">
                <a16:creationId xmlns:a16="http://schemas.microsoft.com/office/drawing/2014/main" id="{5CE434E2-2248-41E2-B23B-3C4CD2CBA255}"/>
              </a:ext>
            </a:extLst>
          </p:cNvPr>
          <p:cNvSpPr/>
          <p:nvPr/>
        </p:nvSpPr>
        <p:spPr>
          <a:xfrm rot="303958">
            <a:off x="8622968" y="1755166"/>
            <a:ext cx="1394168" cy="442674"/>
          </a:xfrm>
          <a:prstGeom prst="roundRect">
            <a:avLst/>
          </a:prstGeom>
          <a:solidFill>
            <a:srgbClr val="FFCCCC"/>
          </a:solidFill>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Student B</a:t>
            </a:r>
          </a:p>
        </p:txBody>
      </p:sp>
      <p:sp>
        <p:nvSpPr>
          <p:cNvPr id="12" name="TextBox 11">
            <a:extLst>
              <a:ext uri="{FF2B5EF4-FFF2-40B4-BE49-F238E27FC236}">
                <a16:creationId xmlns:a16="http://schemas.microsoft.com/office/drawing/2014/main" id="{8DF83F4F-9B5C-4238-B244-CA59C8268E14}"/>
              </a:ext>
            </a:extLst>
          </p:cNvPr>
          <p:cNvSpPr txBox="1"/>
          <p:nvPr/>
        </p:nvSpPr>
        <p:spPr>
          <a:xfrm rot="299012">
            <a:off x="7751509" y="2174944"/>
            <a:ext cx="3902444" cy="3895487"/>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b="1" dirty="0">
                <a:solidFill>
                  <a:srgbClr val="FF0066"/>
                </a:solidFill>
                <a:latin typeface="Cavolini" panose="03000502040302020204" pitchFamily="66" charset="0"/>
                <a:ea typeface="Andika" panose="02000000000000000000" pitchFamily="2" charset="0"/>
                <a:cs typeface="Cavolini" panose="03000502040302020204" pitchFamily="66" charset="0"/>
              </a:rPr>
              <a:t>You are a famous tennis player.</a:t>
            </a:r>
          </a:p>
          <a:p>
            <a:r>
              <a:rPr lang="en-GB" sz="1600" dirty="0">
                <a:latin typeface="Cavolini" panose="03000502040302020204" pitchFamily="66" charset="0"/>
                <a:ea typeface="Andika" panose="02000000000000000000" pitchFamily="2" charset="0"/>
                <a:cs typeface="Cavolini" panose="03000502040302020204" pitchFamily="66" charset="0"/>
              </a:rPr>
              <a:t>A fan is going to interview you. Tell your fan:</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When you are playing next</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Where the match is going to be</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About your most difficult match</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That you are sometimes nervous before a match</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That your lucky charm is a…</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That you practise…hours every week.</a:t>
            </a:r>
          </a:p>
          <a:p>
            <a:pPr marL="285750" indent="-285750">
              <a:buFont typeface="Arial" panose="020B0604020202020204" pitchFamily="34" charset="0"/>
              <a:buChar char="•"/>
            </a:pPr>
            <a:r>
              <a:rPr lang="en-GB" sz="1600" dirty="0">
                <a:latin typeface="Cavolini" panose="03000502040302020204" pitchFamily="66" charset="0"/>
                <a:ea typeface="Andika" panose="02000000000000000000" pitchFamily="2" charset="0"/>
                <a:cs typeface="Cavolini" panose="03000502040302020204" pitchFamily="66" charset="0"/>
              </a:rPr>
              <a:t>That you started playing when you were…</a:t>
            </a:r>
          </a:p>
        </p:txBody>
      </p:sp>
    </p:spTree>
    <p:extLst>
      <p:ext uri="{BB962C8B-B14F-4D97-AF65-F5344CB8AC3E}">
        <p14:creationId xmlns:p14="http://schemas.microsoft.com/office/powerpoint/2010/main" val="2051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5">
            <a:extLst>
              <a:ext uri="{FF2B5EF4-FFF2-40B4-BE49-F238E27FC236}">
                <a16:creationId xmlns:a16="http://schemas.microsoft.com/office/drawing/2014/main" id="{2A845053-643F-4547-9907-1917753D8427}"/>
              </a:ext>
            </a:extLst>
          </p:cNvPr>
          <p:cNvSpPr/>
          <p:nvPr/>
        </p:nvSpPr>
        <p:spPr>
          <a:xfrm>
            <a:off x="3194564" y="439396"/>
            <a:ext cx="6026010" cy="923330"/>
          </a:xfrm>
          <a:prstGeom prst="rect">
            <a:avLst/>
          </a:prstGeom>
          <a:solidFill>
            <a:srgbClr val="FFC000"/>
          </a:solidFill>
          <a:ln>
            <a:solidFill>
              <a:schemeClr val="tx1"/>
            </a:solidFill>
          </a:ln>
        </p:spPr>
        <p:txBody>
          <a:bodyPr wrap="none" lIns="91440" tIns="45720" rIns="91440" bIns="45720">
            <a:spAutoFit/>
          </a:bodyPr>
          <a:lstStyle/>
          <a:p>
            <a:pPr algn="ctr"/>
            <a:r>
              <a:rPr lang="en-US" sz="5400" b="1" dirty="0">
                <a:ln w="22225">
                  <a:solidFill>
                    <a:srgbClr val="002060"/>
                  </a:solidFill>
                  <a:prstDash val="solid"/>
                </a:ln>
                <a:solidFill>
                  <a:srgbClr val="CC66FF"/>
                </a:solidFill>
                <a:latin typeface="PassingNotes" panose="02000603000000000000" pitchFamily="2" charset="0"/>
                <a:ea typeface="PassingNotes" panose="02000603000000000000" pitchFamily="2" charset="0"/>
              </a:rPr>
              <a:t>Act out your dialogue.</a:t>
            </a:r>
          </a:p>
        </p:txBody>
      </p:sp>
      <p:sp>
        <p:nvSpPr>
          <p:cNvPr id="3" name="TextBox 2">
            <a:extLst>
              <a:ext uri="{FF2B5EF4-FFF2-40B4-BE49-F238E27FC236}">
                <a16:creationId xmlns:a16="http://schemas.microsoft.com/office/drawing/2014/main" id="{77EBE48A-5A46-4AC9-8B01-80C67D119A05}"/>
              </a:ext>
            </a:extLst>
          </p:cNvPr>
          <p:cNvSpPr txBox="1"/>
          <p:nvPr/>
        </p:nvSpPr>
        <p:spPr>
          <a:xfrm>
            <a:off x="1218858" y="1711649"/>
            <a:ext cx="7335596" cy="1995249"/>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b="1" dirty="0">
                <a:solidFill>
                  <a:srgbClr val="FF0066"/>
                </a:solidFill>
                <a:latin typeface="Cavolini" panose="03000502040302020204" pitchFamily="66" charset="0"/>
                <a:ea typeface="Andika" panose="02000000000000000000" pitchFamily="2" charset="0"/>
                <a:cs typeface="Cavolini" panose="03000502040302020204" pitchFamily="66" charset="0"/>
              </a:rPr>
              <a:t>Student A</a:t>
            </a:r>
          </a:p>
          <a:p>
            <a:pPr marL="342900" indent="-342900">
              <a:buClr>
                <a:srgbClr val="FF0066"/>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Excuse me, may I ask you some questions?</a:t>
            </a:r>
          </a:p>
          <a:p>
            <a:pPr marL="342900" indent="-342900">
              <a:buClr>
                <a:srgbClr val="FF0066"/>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Another question that I wanted to ask you is…</a:t>
            </a:r>
          </a:p>
          <a:p>
            <a:pPr marL="342900" indent="-342900">
              <a:buClr>
                <a:srgbClr val="FF0066"/>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Thank you so much for talking to me.</a:t>
            </a:r>
          </a:p>
          <a:p>
            <a:pPr marL="342900" indent="-342900">
              <a:buClr>
                <a:srgbClr val="FF0066"/>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Oh, just one more thing.  Could I have your autograph, please?</a:t>
            </a:r>
          </a:p>
        </p:txBody>
      </p:sp>
      <p:sp>
        <p:nvSpPr>
          <p:cNvPr id="11" name="TextBox 10">
            <a:extLst>
              <a:ext uri="{FF2B5EF4-FFF2-40B4-BE49-F238E27FC236}">
                <a16:creationId xmlns:a16="http://schemas.microsoft.com/office/drawing/2014/main" id="{99917207-1D35-474D-8357-17E23D79A7A9}"/>
              </a:ext>
            </a:extLst>
          </p:cNvPr>
          <p:cNvSpPr txBox="1"/>
          <p:nvPr/>
        </p:nvSpPr>
        <p:spPr>
          <a:xfrm>
            <a:off x="2580602" y="4055821"/>
            <a:ext cx="7335596" cy="2311956"/>
          </a:xfrm>
          <a:prstGeom prst="roundRect">
            <a:avLst>
              <a:gd name="adj" fmla="val 5509"/>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b="1" dirty="0">
                <a:solidFill>
                  <a:srgbClr val="0070C0"/>
                </a:solidFill>
                <a:latin typeface="Cavolini" panose="03000502040302020204" pitchFamily="66" charset="0"/>
                <a:ea typeface="Andika" panose="02000000000000000000" pitchFamily="2" charset="0"/>
                <a:cs typeface="Cavolini" panose="03000502040302020204" pitchFamily="66" charset="0"/>
              </a:rPr>
              <a:t>Student B</a:t>
            </a:r>
          </a:p>
          <a:p>
            <a:pPr marL="342900" indent="-342900">
              <a:buClr>
                <a:srgbClr val="0070C0"/>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Go right ahead.</a:t>
            </a:r>
          </a:p>
          <a:p>
            <a:pPr marL="342900" indent="-342900">
              <a:buClr>
                <a:srgbClr val="0070C0"/>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No problem.  Was there anything else that you wanted to ask?</a:t>
            </a:r>
          </a:p>
          <a:p>
            <a:pPr marL="342900" indent="-342900">
              <a:buClr>
                <a:srgbClr val="0070C0"/>
              </a:buClr>
              <a:buFont typeface="Arial" panose="020B0604020202020204" pitchFamily="34" charset="0"/>
              <a:buChar char="•"/>
            </a:pPr>
            <a:r>
              <a:rPr lang="en-GB" sz="2000" dirty="0">
                <a:latin typeface="Cavolini" panose="03000502040302020204" pitchFamily="66" charset="0"/>
                <a:ea typeface="Andika" panose="02000000000000000000" pitchFamily="2" charset="0"/>
                <a:cs typeface="Cavolini" panose="03000502040302020204" pitchFamily="66" charset="0"/>
              </a:rPr>
              <a:t>I’m afraid I’ve got to go now. Very nice talking to you.</a:t>
            </a:r>
          </a:p>
          <a:p>
            <a:pPr marL="342900" indent="-342900">
              <a:buClr>
                <a:srgbClr val="FF0066"/>
              </a:buClr>
              <a:buFont typeface="Arial" panose="020B0604020202020204" pitchFamily="34" charset="0"/>
              <a:buChar char="•"/>
            </a:pPr>
            <a:endParaRPr lang="en-GB" sz="2000" dirty="0">
              <a:latin typeface="Cavolini" panose="03000502040302020204" pitchFamily="66" charset="0"/>
              <a:ea typeface="Andika" panose="02000000000000000000" pitchFamily="2" charset="0"/>
              <a:cs typeface="Cavolini" panose="03000502040302020204" pitchFamily="66" charset="0"/>
            </a:endParaRPr>
          </a:p>
        </p:txBody>
      </p:sp>
      <p:pic>
        <p:nvPicPr>
          <p:cNvPr id="2050" name="Picture 2" descr="BBC - Norfolk - BBC Voices - Norwich children make radio">
            <a:extLst>
              <a:ext uri="{FF2B5EF4-FFF2-40B4-BE49-F238E27FC236}">
                <a16:creationId xmlns:a16="http://schemas.microsoft.com/office/drawing/2014/main" id="{09F11312-9816-4EAB-B29A-A25F7B5B6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8748">
            <a:off x="9469413" y="1900989"/>
            <a:ext cx="2411839" cy="180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8B11CC4-9840-4CA8-A05B-14514F6D3DDE}"/>
              </a:ext>
            </a:extLst>
          </p:cNvPr>
          <p:cNvSpPr/>
          <p:nvPr/>
        </p:nvSpPr>
        <p:spPr>
          <a:xfrm>
            <a:off x="6272192" y="1842298"/>
            <a:ext cx="3320981"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KG Neatly Printed" panose="02000506000000020003" pitchFamily="2" charset="0"/>
              </a:rPr>
              <a:t>Carrying out a conversation</a:t>
            </a:r>
            <a:endParaRPr lang="en-US" sz="5400" b="0" cap="none" spc="0" dirty="0">
              <a:ln w="0"/>
              <a:solidFill>
                <a:schemeClr val="tx1"/>
              </a:solidFill>
              <a:effectLst>
                <a:outerShdw blurRad="38100" dist="19050" dir="2700000" algn="tl" rotWithShape="0">
                  <a:schemeClr val="dk1">
                    <a:alpha val="40000"/>
                  </a:schemeClr>
                </a:outerShdw>
              </a:effectLst>
              <a:latin typeface="KG Neatly Printed" panose="02000506000000020003" pitchFamily="2" charset="0"/>
            </a:endParaRPr>
          </a:p>
        </p:txBody>
      </p:sp>
      <p:sp>
        <p:nvSpPr>
          <p:cNvPr id="2" name="AutoShape 2" descr="182,173 Conversation Cliparts, Stock Vector and Royalty Free Conversation  Illustrations">
            <a:extLst>
              <a:ext uri="{FF2B5EF4-FFF2-40B4-BE49-F238E27FC236}">
                <a16:creationId xmlns:a16="http://schemas.microsoft.com/office/drawing/2014/main" id="{8E3361EC-381C-4B40-B846-79CD7C06BB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182,173 Conversation Cliparts, Stock Vector and Royalty Free Conversation  Illustrations">
            <a:extLst>
              <a:ext uri="{FF2B5EF4-FFF2-40B4-BE49-F238E27FC236}">
                <a16:creationId xmlns:a16="http://schemas.microsoft.com/office/drawing/2014/main" id="{E194F491-E0A8-4916-8CE7-29431FBD83C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4551" y="2237874"/>
            <a:ext cx="2591168" cy="248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192149"/>
            <a:ext cx="11698941" cy="6414247"/>
          </a:xfrm>
          <a:prstGeom prst="roundRect">
            <a:avLst>
              <a:gd name="adj" fmla="val 42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2DB25AE3-0A2C-4A4F-AEDC-98596CD2BA29}"/>
              </a:ext>
            </a:extLst>
          </p:cNvPr>
          <p:cNvPicPr>
            <a:picLocks noChangeAspect="1"/>
          </p:cNvPicPr>
          <p:nvPr/>
        </p:nvPicPr>
        <p:blipFill rotWithShape="1">
          <a:blip r:embed="rId3"/>
          <a:srcRect l="3462" t="4459" r="3199" b="4366"/>
          <a:stretch/>
        </p:blipFill>
        <p:spPr>
          <a:xfrm>
            <a:off x="2233863" y="1117012"/>
            <a:ext cx="7724273" cy="4623975"/>
          </a:xfrm>
          <a:prstGeom prst="roundRect">
            <a:avLst>
              <a:gd name="adj" fmla="val 6395"/>
            </a:avLst>
          </a:prstGeom>
        </p:spPr>
      </p:pic>
      <p:pic>
        <p:nvPicPr>
          <p:cNvPr id="8194" name="Picture 2" descr="Track And Field Athlete Clipart - 100 Metres Hurdles - Png Download - Full  Size Clipart (#5394923) - PinClipart">
            <a:extLst>
              <a:ext uri="{FF2B5EF4-FFF2-40B4-BE49-F238E27FC236}">
                <a16:creationId xmlns:a16="http://schemas.microsoft.com/office/drawing/2014/main" id="{5D1385C9-FCDD-4D22-8756-841A61E9F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998">
            <a:off x="436832" y="647781"/>
            <a:ext cx="1606729" cy="1725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Rowing Stock Illustrations – 11,627 Rowing Stock Illustrations, Vectors &amp;  Clipart - Dreamstime">
            <a:extLst>
              <a:ext uri="{FF2B5EF4-FFF2-40B4-BE49-F238E27FC236}">
                <a16:creationId xmlns:a16="http://schemas.microsoft.com/office/drawing/2014/main" id="{AD83B27C-00C9-4639-AD52-F625AA3E7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9215">
            <a:off x="9242382" y="373454"/>
            <a:ext cx="2692076" cy="1641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8" name="Picture 6" descr="642 Tennis Player Illustrations &amp; Clip Art - iStock">
            <a:extLst>
              <a:ext uri="{FF2B5EF4-FFF2-40B4-BE49-F238E27FC236}">
                <a16:creationId xmlns:a16="http://schemas.microsoft.com/office/drawing/2014/main" id="{A5918C53-673E-4785-B943-73DC2BCC6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472" y="5173578"/>
            <a:ext cx="2123072" cy="127384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ports Clipart - Free Gymnastics Clipart to Download">
            <a:extLst>
              <a:ext uri="{FF2B5EF4-FFF2-40B4-BE49-F238E27FC236}">
                <a16:creationId xmlns:a16="http://schemas.microsoft.com/office/drawing/2014/main" id="{E3BF762D-38DE-4E04-9BB0-FDE65D45B5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4929">
            <a:off x="9749088" y="4351921"/>
            <a:ext cx="200025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9880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Pierson Feeney, Who Has ADHD, Discovers Dance | Understood - For learning  and thinking differences">
            <a:extLst>
              <a:ext uri="{FF2B5EF4-FFF2-40B4-BE49-F238E27FC236}">
                <a16:creationId xmlns:a16="http://schemas.microsoft.com/office/drawing/2014/main" id="{445B9322-B989-4838-9318-676975681156}"/>
              </a:ext>
            </a:extLst>
          </p:cNvPr>
          <p:cNvSpPr>
            <a:spLocks noChangeAspect="1" noChangeArrowheads="1"/>
          </p:cNvSpPr>
          <p:nvPr/>
        </p:nvSpPr>
        <p:spPr bwMode="auto">
          <a:xfrm>
            <a:off x="5943600" y="34353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4626046E-0F25-47C4-BB3E-10081C2B1371}"/>
              </a:ext>
            </a:extLst>
          </p:cNvPr>
          <p:cNvGrpSpPr/>
          <p:nvPr/>
        </p:nvGrpSpPr>
        <p:grpSpPr>
          <a:xfrm>
            <a:off x="1106905" y="324852"/>
            <a:ext cx="9673390" cy="6208294"/>
            <a:chOff x="1106905" y="324852"/>
            <a:chExt cx="9673390" cy="6208294"/>
          </a:xfrm>
        </p:grpSpPr>
        <p:sp>
          <p:nvSpPr>
            <p:cNvPr id="8" name="Rectangle: Rounded Corners 7">
              <a:extLst>
                <a:ext uri="{FF2B5EF4-FFF2-40B4-BE49-F238E27FC236}">
                  <a16:creationId xmlns:a16="http://schemas.microsoft.com/office/drawing/2014/main" id="{FF1787C5-6A6A-4B35-8245-9AAD11A80FCB}"/>
                </a:ext>
              </a:extLst>
            </p:cNvPr>
            <p:cNvSpPr/>
            <p:nvPr/>
          </p:nvSpPr>
          <p:spPr>
            <a:xfrm>
              <a:off x="1106905" y="324852"/>
              <a:ext cx="9673390" cy="6208294"/>
            </a:xfrm>
            <a:prstGeom prst="roundRect">
              <a:avLst>
                <a:gd name="adj" fmla="val 54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5" name="Picture 4">
              <a:extLst>
                <a:ext uri="{FF2B5EF4-FFF2-40B4-BE49-F238E27FC236}">
                  <a16:creationId xmlns:a16="http://schemas.microsoft.com/office/drawing/2014/main" id="{1E3E667A-1C1F-4CB6-ABA2-830FB589792D}"/>
                </a:ext>
              </a:extLst>
            </p:cNvPr>
            <p:cNvPicPr>
              <a:picLocks noChangeAspect="1"/>
            </p:cNvPicPr>
            <p:nvPr/>
          </p:nvPicPr>
          <p:blipFill>
            <a:blip r:embed="rId3"/>
            <a:stretch>
              <a:fillRect/>
            </a:stretch>
          </p:blipFill>
          <p:spPr>
            <a:xfrm>
              <a:off x="1256740" y="435670"/>
              <a:ext cx="4686860" cy="5973925"/>
            </a:xfrm>
            <a:prstGeom prst="rect">
              <a:avLst/>
            </a:prstGeom>
          </p:spPr>
        </p:pic>
        <p:pic>
          <p:nvPicPr>
            <p:cNvPr id="7" name="Picture 6">
              <a:extLst>
                <a:ext uri="{FF2B5EF4-FFF2-40B4-BE49-F238E27FC236}">
                  <a16:creationId xmlns:a16="http://schemas.microsoft.com/office/drawing/2014/main" id="{27D9D90A-DB0A-4783-9C10-1445BE11701E}"/>
                </a:ext>
              </a:extLst>
            </p:cNvPr>
            <p:cNvPicPr>
              <a:picLocks noChangeAspect="1"/>
            </p:cNvPicPr>
            <p:nvPr/>
          </p:nvPicPr>
          <p:blipFill>
            <a:blip r:embed="rId4"/>
            <a:stretch>
              <a:fillRect/>
            </a:stretch>
          </p:blipFill>
          <p:spPr>
            <a:xfrm>
              <a:off x="6248400" y="435670"/>
              <a:ext cx="4382060" cy="6004607"/>
            </a:xfrm>
            <a:prstGeom prst="rect">
              <a:avLst/>
            </a:prstGeom>
          </p:spPr>
        </p:pic>
      </p:grpSp>
    </p:spTree>
    <p:extLst>
      <p:ext uri="{BB962C8B-B14F-4D97-AF65-F5344CB8AC3E}">
        <p14:creationId xmlns:p14="http://schemas.microsoft.com/office/powerpoint/2010/main" val="2034573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4" ma:contentTypeDescription="Create a new document." ma:contentTypeScope="" ma:versionID="ba1c6bc68f0bf2660ae4b09d8d7e1943">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ac35208124ba4aaeb113a7ae36d9b2ab"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5D4B8-21BC-4DEC-BE3C-763B8DC0B5F3}">
  <ds:schemaRefs>
    <ds:schemaRef ds:uri="fa276554-a315-4eb0-8828-08adb05f0a88"/>
    <ds:schemaRef ds:uri="951fb4ba-5d5d-4f38-81cd-d6cbb08664b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D5275FA-5EE3-4773-AC22-DBA737B31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69DEF8-8F7C-47F7-9E00-236BDF76F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6380</TotalTime>
  <Words>1358</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Aharoni</vt:lpstr>
      <vt:lpstr>Calibri</vt:lpstr>
      <vt:lpstr>Cavolini</vt:lpstr>
      <vt:lpstr>Andika</vt:lpstr>
      <vt:lpstr>PassingNotes</vt:lpstr>
      <vt:lpstr>KG Neatly Printed</vt:lpstr>
      <vt:lpstr>Calibri Light</vt:lpstr>
      <vt:lpstr>Office Theme</vt:lpstr>
      <vt:lpstr>1_Office Theme</vt:lpstr>
      <vt:lpstr>Sports and Games</vt:lpstr>
      <vt:lpstr>Notes for the Educator</vt:lpstr>
      <vt:lpstr>I am learning how to use functional language in two conversations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3</cp:revision>
  <dcterms:created xsi:type="dcterms:W3CDTF">2021-04-04T18:46:12Z</dcterms:created>
  <dcterms:modified xsi:type="dcterms:W3CDTF">2021-09-30T06:14:11Z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