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315" r:id="rId6"/>
    <p:sldId id="257" r:id="rId7"/>
    <p:sldId id="285" r:id="rId8"/>
    <p:sldId id="329" r:id="rId9"/>
    <p:sldId id="330" r:id="rId10"/>
    <p:sldId id="264" r:id="rId11"/>
    <p:sldId id="265" r:id="rId12"/>
    <p:sldId id="266" r:id="rId13"/>
    <p:sldId id="281" r:id="rId14"/>
    <p:sldId id="316" r:id="rId15"/>
    <p:sldId id="320" r:id="rId16"/>
    <p:sldId id="327" r:id="rId17"/>
    <p:sldId id="322" r:id="rId18"/>
    <p:sldId id="321" r:id="rId19"/>
    <p:sldId id="319" r:id="rId20"/>
    <p:sldId id="324" r:id="rId21"/>
    <p:sldId id="323" r:id="rId22"/>
    <p:sldId id="326" r:id="rId23"/>
    <p:sldId id="328" r:id="rId24"/>
    <p:sldId id="311" r:id="rId25"/>
    <p:sldId id="309" r:id="rId26"/>
    <p:sldId id="263" r:id="rId27"/>
    <p:sldId id="30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86FDB-2937-DAD3-2694-CFB737E3E40D}" v="133" dt="2021-11-09T08:15:10.732"/>
    <p1510:client id="{B1D72EFE-73B8-9DA8-6B6A-37FD00A98D75}" v="58" dt="2021-11-09T08:05:22.021"/>
    <p1510:client id="{D3646CF1-270B-84E6-09B8-9A0F81C51255}" v="104" dt="2021-09-28T09:23:31.833"/>
    <p1510:client id="{F9D6D15A-778C-3153-F4FA-C1584D9D7174}" v="182" dt="2021-10-04T12:06:25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0199" autoAdjust="0"/>
  </p:normalViewPr>
  <p:slideViewPr>
    <p:cSldViewPr snapToGrid="0">
      <p:cViewPr varScale="1">
        <p:scale>
          <a:sx n="58" d="100"/>
          <a:sy n="58" d="100"/>
        </p:scale>
        <p:origin x="10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Xuereb" userId="cf06a9f6-2ebd-481e-9fd5-404d201fd7dd" providerId="ADAL" clId="{519D9785-0669-4792-8F77-D2A20DE6111F}"/>
    <pc:docChg chg="custSel addSld modSld">
      <pc:chgData name="Vanessa Xuereb" userId="cf06a9f6-2ebd-481e-9fd5-404d201fd7dd" providerId="ADAL" clId="{519D9785-0669-4792-8F77-D2A20DE6111F}" dt="2021-06-04T18:18:06.677" v="154" actId="255"/>
      <pc:docMkLst>
        <pc:docMk/>
      </pc:docMkLst>
      <pc:sldChg chg="modSp">
        <pc:chgData name="Vanessa Xuereb" userId="cf06a9f6-2ebd-481e-9fd5-404d201fd7dd" providerId="ADAL" clId="{519D9785-0669-4792-8F77-D2A20DE6111F}" dt="2021-06-04T18:15:05.709" v="8" actId="20577"/>
        <pc:sldMkLst>
          <pc:docMk/>
          <pc:sldMk cId="489499633" sldId="285"/>
        </pc:sldMkLst>
        <pc:spChg chg="mod">
          <ac:chgData name="Vanessa Xuereb" userId="cf06a9f6-2ebd-481e-9fd5-404d201fd7dd" providerId="ADAL" clId="{519D9785-0669-4792-8F77-D2A20DE6111F}" dt="2021-06-04T18:15:05.709" v="8" actId="20577"/>
          <ac:spMkLst>
            <pc:docMk/>
            <pc:sldMk cId="489499633" sldId="285"/>
            <ac:spMk id="3" creationId="{8C0E8BD5-FA05-4784-B75E-1652B1312133}"/>
          </ac:spMkLst>
        </pc:spChg>
      </pc:sldChg>
      <pc:sldChg chg="addSp delSp modSp modAnim">
        <pc:chgData name="Vanessa Xuereb" userId="cf06a9f6-2ebd-481e-9fd5-404d201fd7dd" providerId="ADAL" clId="{519D9785-0669-4792-8F77-D2A20DE6111F}" dt="2021-06-04T08:24:17.450" v="3" actId="14100"/>
        <pc:sldMkLst>
          <pc:docMk/>
          <pc:sldMk cId="1408814985" sldId="317"/>
        </pc:sldMkLst>
        <pc:spChg chg="del">
          <ac:chgData name="Vanessa Xuereb" userId="cf06a9f6-2ebd-481e-9fd5-404d201fd7dd" providerId="ADAL" clId="{519D9785-0669-4792-8F77-D2A20DE6111F}" dt="2021-06-04T08:24:09.013" v="0" actId="478"/>
          <ac:spMkLst>
            <pc:docMk/>
            <pc:sldMk cId="1408814985" sldId="317"/>
            <ac:spMk id="2" creationId="{D8ABB305-7E82-4937-BFE3-3A1136E05A74}"/>
          </ac:spMkLst>
        </pc:spChg>
        <pc:picChg chg="add mod">
          <ac:chgData name="Vanessa Xuereb" userId="cf06a9f6-2ebd-481e-9fd5-404d201fd7dd" providerId="ADAL" clId="{519D9785-0669-4792-8F77-D2A20DE6111F}" dt="2021-06-04T08:24:17.450" v="3" actId="14100"/>
          <ac:picMkLst>
            <pc:docMk/>
            <pc:sldMk cId="1408814985" sldId="317"/>
            <ac:picMk id="3" creationId="{36F03440-9597-49F1-8630-6454C90D4D8E}"/>
          </ac:picMkLst>
        </pc:picChg>
      </pc:sldChg>
      <pc:sldChg chg="modSp">
        <pc:chgData name="Vanessa Xuereb" userId="cf06a9f6-2ebd-481e-9fd5-404d201fd7dd" providerId="ADAL" clId="{519D9785-0669-4792-8F77-D2A20DE6111F}" dt="2021-06-04T18:18:06.677" v="154" actId="255"/>
        <pc:sldMkLst>
          <pc:docMk/>
          <pc:sldMk cId="372047699" sldId="329"/>
        </pc:sldMkLst>
        <pc:spChg chg="mod">
          <ac:chgData name="Vanessa Xuereb" userId="cf06a9f6-2ebd-481e-9fd5-404d201fd7dd" providerId="ADAL" clId="{519D9785-0669-4792-8F77-D2A20DE6111F}" dt="2021-06-04T18:18:06.677" v="154" actId="255"/>
          <ac:spMkLst>
            <pc:docMk/>
            <pc:sldMk cId="372047699" sldId="329"/>
            <ac:spMk id="2" creationId="{D13F5EE3-5D58-4F51-9A73-660463DE2B59}"/>
          </ac:spMkLst>
        </pc:spChg>
      </pc:sldChg>
      <pc:sldChg chg="addSp modSp add modAnim">
        <pc:chgData name="Vanessa Xuereb" userId="cf06a9f6-2ebd-481e-9fd5-404d201fd7dd" providerId="ADAL" clId="{519D9785-0669-4792-8F77-D2A20DE6111F}" dt="2021-06-04T08:24:35.899" v="7" actId="14100"/>
        <pc:sldMkLst>
          <pc:docMk/>
          <pc:sldMk cId="4026394745" sldId="330"/>
        </pc:sldMkLst>
        <pc:picChg chg="add mod">
          <ac:chgData name="Vanessa Xuereb" userId="cf06a9f6-2ebd-481e-9fd5-404d201fd7dd" providerId="ADAL" clId="{519D9785-0669-4792-8F77-D2A20DE6111F}" dt="2021-06-04T08:24:35.899" v="7" actId="14100"/>
          <ac:picMkLst>
            <pc:docMk/>
            <pc:sldMk cId="4026394745" sldId="330"/>
            <ac:picMk id="2" creationId="{7AB4ED02-12E9-4147-B919-211376061B69}"/>
          </ac:picMkLst>
        </pc:picChg>
      </pc:sldChg>
    </pc:docChg>
  </pc:docChgLst>
  <pc:docChgLst>
    <pc:chgData name="Vanessa Xuereb" userId="cf06a9f6-2ebd-481e-9fd5-404d201fd7dd" providerId="ADAL" clId="{2F223257-D94B-494B-AE12-743E89D38F89}"/>
    <pc:docChg chg="undo custSel addSld delSld modSld sldOrd">
      <pc:chgData name="Vanessa Xuereb" userId="cf06a9f6-2ebd-481e-9fd5-404d201fd7dd" providerId="ADAL" clId="{2F223257-D94B-494B-AE12-743E89D38F89}" dt="2021-06-04T06:35:54.832" v="2060" actId="2696"/>
      <pc:docMkLst>
        <pc:docMk/>
      </pc:docMkLst>
      <pc:sldChg chg="modSp">
        <pc:chgData name="Vanessa Xuereb" userId="cf06a9f6-2ebd-481e-9fd5-404d201fd7dd" providerId="ADAL" clId="{2F223257-D94B-494B-AE12-743E89D38F89}" dt="2021-06-01T18:32:49.663" v="11" actId="20577"/>
        <pc:sldMkLst>
          <pc:docMk/>
          <pc:sldMk cId="3996358688" sldId="256"/>
        </pc:sldMkLst>
        <pc:spChg chg="mod">
          <ac:chgData name="Vanessa Xuereb" userId="cf06a9f6-2ebd-481e-9fd5-404d201fd7dd" providerId="ADAL" clId="{2F223257-D94B-494B-AE12-743E89D38F89}" dt="2021-06-01T18:32:49.663" v="11" actId="20577"/>
          <ac:spMkLst>
            <pc:docMk/>
            <pc:sldMk cId="3996358688" sldId="256"/>
            <ac:spMk id="2" creationId="{EDEAC0E1-9206-4499-A260-644A26B409A1}"/>
          </ac:spMkLst>
        </pc:spChg>
      </pc:sldChg>
      <pc:sldChg chg="modSp">
        <pc:chgData name="Vanessa Xuereb" userId="cf06a9f6-2ebd-481e-9fd5-404d201fd7dd" providerId="ADAL" clId="{2F223257-D94B-494B-AE12-743E89D38F89}" dt="2021-06-03T19:51:19.303" v="2019" actId="20577"/>
        <pc:sldMkLst>
          <pc:docMk/>
          <pc:sldMk cId="4210897901" sldId="257"/>
        </pc:sldMkLst>
        <pc:spChg chg="mod">
          <ac:chgData name="Vanessa Xuereb" userId="cf06a9f6-2ebd-481e-9fd5-404d201fd7dd" providerId="ADAL" clId="{2F223257-D94B-494B-AE12-743E89D38F89}" dt="2021-06-01T18:33:05.422" v="12" actId="13926"/>
          <ac:spMkLst>
            <pc:docMk/>
            <pc:sldMk cId="4210897901" sldId="257"/>
            <ac:spMk id="2" creationId="{E48E6136-B4F2-47D5-ADDF-4795409DCFBF}"/>
          </ac:spMkLst>
        </pc:spChg>
        <pc:spChg chg="mod">
          <ac:chgData name="Vanessa Xuereb" userId="cf06a9f6-2ebd-481e-9fd5-404d201fd7dd" providerId="ADAL" clId="{2F223257-D94B-494B-AE12-743E89D38F89}" dt="2021-06-03T19:51:19.303" v="2019" actId="20577"/>
          <ac:spMkLst>
            <pc:docMk/>
            <pc:sldMk cId="4210897901" sldId="257"/>
            <ac:spMk id="3" creationId="{8C0E8BD5-FA05-4784-B75E-1652B1312133}"/>
          </ac:spMkLst>
        </pc:spChg>
      </pc:sldChg>
      <pc:sldChg chg="delSp modSp delAnim modAnim">
        <pc:chgData name="Vanessa Xuereb" userId="cf06a9f6-2ebd-481e-9fd5-404d201fd7dd" providerId="ADAL" clId="{2F223257-D94B-494B-AE12-743E89D38F89}" dt="2021-06-03T07:14:49.822" v="96" actId="20577"/>
        <pc:sldMkLst>
          <pc:docMk/>
          <pc:sldMk cId="1436546026" sldId="263"/>
        </pc:sldMkLst>
        <pc:spChg chg="del">
          <ac:chgData name="Vanessa Xuereb" userId="cf06a9f6-2ebd-481e-9fd5-404d201fd7dd" providerId="ADAL" clId="{2F223257-D94B-494B-AE12-743E89D38F89}" dt="2021-06-03T07:07:56.046" v="93" actId="478"/>
          <ac:spMkLst>
            <pc:docMk/>
            <pc:sldMk cId="1436546026" sldId="263"/>
            <ac:spMk id="11" creationId="{76536C5D-CBA8-4268-8168-611DC8603859}"/>
          </ac:spMkLst>
        </pc:spChg>
        <pc:spChg chg="mod">
          <ac:chgData name="Vanessa Xuereb" userId="cf06a9f6-2ebd-481e-9fd5-404d201fd7dd" providerId="ADAL" clId="{2F223257-D94B-494B-AE12-743E89D38F89}" dt="2021-06-01T18:48:06.992" v="42" actId="20577"/>
          <ac:spMkLst>
            <pc:docMk/>
            <pc:sldMk cId="1436546026" sldId="263"/>
            <ac:spMk id="12" creationId="{80174E49-F2AA-45C4-8C50-B0A9570C5B90}"/>
          </ac:spMkLst>
        </pc:spChg>
        <pc:spChg chg="mod">
          <ac:chgData name="Vanessa Xuereb" userId="cf06a9f6-2ebd-481e-9fd5-404d201fd7dd" providerId="ADAL" clId="{2F223257-D94B-494B-AE12-743E89D38F89}" dt="2021-06-03T07:14:49.822" v="96" actId="20577"/>
          <ac:spMkLst>
            <pc:docMk/>
            <pc:sldMk cId="1436546026" sldId="263"/>
            <ac:spMk id="13" creationId="{AF5CDE39-4359-47CE-AA18-7AA0166DF0B5}"/>
          </ac:spMkLst>
        </pc:spChg>
        <pc:spChg chg="del mod">
          <ac:chgData name="Vanessa Xuereb" userId="cf06a9f6-2ebd-481e-9fd5-404d201fd7dd" providerId="ADAL" clId="{2F223257-D94B-494B-AE12-743E89D38F89}" dt="2021-06-03T07:07:36.836" v="90" actId="20577"/>
          <ac:spMkLst>
            <pc:docMk/>
            <pc:sldMk cId="1436546026" sldId="263"/>
            <ac:spMk id="14" creationId="{7A31F965-D310-4EF4-9E5C-004EC172DD0B}"/>
          </ac:spMkLst>
        </pc:spChg>
      </pc:sldChg>
      <pc:sldChg chg="modSp">
        <pc:chgData name="Vanessa Xuereb" userId="cf06a9f6-2ebd-481e-9fd5-404d201fd7dd" providerId="ADAL" clId="{2F223257-D94B-494B-AE12-743E89D38F89}" dt="2021-06-03T17:38:38.767" v="133" actId="1076"/>
        <pc:sldMkLst>
          <pc:docMk/>
          <pc:sldMk cId="4083760887" sldId="264"/>
        </pc:sldMkLst>
        <pc:spChg chg="mod">
          <ac:chgData name="Vanessa Xuereb" userId="cf06a9f6-2ebd-481e-9fd5-404d201fd7dd" providerId="ADAL" clId="{2F223257-D94B-494B-AE12-743E89D38F89}" dt="2021-06-03T17:38:38.767" v="133" actId="1076"/>
          <ac:spMkLst>
            <pc:docMk/>
            <pc:sldMk cId="4083760887" sldId="264"/>
            <ac:spMk id="4" creationId="{D33F5544-56DA-47E4-9DD8-909E466E72C1}"/>
          </ac:spMkLst>
        </pc:spChg>
      </pc:sldChg>
      <pc:sldChg chg="addSp delSp modSp">
        <pc:chgData name="Vanessa Xuereb" userId="cf06a9f6-2ebd-481e-9fd5-404d201fd7dd" providerId="ADAL" clId="{2F223257-D94B-494B-AE12-743E89D38F89}" dt="2021-06-03T17:37:25.845" v="123" actId="20577"/>
        <pc:sldMkLst>
          <pc:docMk/>
          <pc:sldMk cId="3762605485" sldId="281"/>
        </pc:sldMkLst>
        <pc:spChg chg="del">
          <ac:chgData name="Vanessa Xuereb" userId="cf06a9f6-2ebd-481e-9fd5-404d201fd7dd" providerId="ADAL" clId="{2F223257-D94B-494B-AE12-743E89D38F89}" dt="2021-06-03T17:37:25.845" v="123" actId="20577"/>
          <ac:spMkLst>
            <pc:docMk/>
            <pc:sldMk cId="3762605485" sldId="281"/>
            <ac:spMk id="3" creationId="{66EF8EC4-EDE9-4DC9-8ABB-5CA1A5674E71}"/>
          </ac:spMkLst>
        </pc:spChg>
        <pc:picChg chg="add mod">
          <ac:chgData name="Vanessa Xuereb" userId="cf06a9f6-2ebd-481e-9fd5-404d201fd7dd" providerId="ADAL" clId="{2F223257-D94B-494B-AE12-743E89D38F89}" dt="2021-06-01T18:52:18.322" v="46" actId="1076"/>
          <ac:picMkLst>
            <pc:docMk/>
            <pc:sldMk cId="3762605485" sldId="281"/>
            <ac:picMk id="4" creationId="{771AD967-F5D7-4736-B675-6CB4380175DA}"/>
          </ac:picMkLst>
        </pc:picChg>
      </pc:sldChg>
      <pc:sldChg chg="modSp">
        <pc:chgData name="Vanessa Xuereb" userId="cf06a9f6-2ebd-481e-9fd5-404d201fd7dd" providerId="ADAL" clId="{2F223257-D94B-494B-AE12-743E89D38F89}" dt="2021-06-03T17:36:34.410" v="111" actId="20577"/>
        <pc:sldMkLst>
          <pc:docMk/>
          <pc:sldMk cId="489499633" sldId="285"/>
        </pc:sldMkLst>
        <pc:spChg chg="mod">
          <ac:chgData name="Vanessa Xuereb" userId="cf06a9f6-2ebd-481e-9fd5-404d201fd7dd" providerId="ADAL" clId="{2F223257-D94B-494B-AE12-743E89D38F89}" dt="2021-06-03T17:36:34.410" v="111" actId="20577"/>
          <ac:spMkLst>
            <pc:docMk/>
            <pc:sldMk cId="489499633" sldId="285"/>
            <ac:spMk id="3" creationId="{8C0E8BD5-FA05-4784-B75E-1652B1312133}"/>
          </ac:spMkLst>
        </pc:spChg>
      </pc:sldChg>
      <pc:sldChg chg="delSp modSp add">
        <pc:chgData name="Vanessa Xuereb" userId="cf06a9f6-2ebd-481e-9fd5-404d201fd7dd" providerId="ADAL" clId="{2F223257-D94B-494B-AE12-743E89D38F89}" dt="2021-06-03T17:37:07.963" v="121" actId="478"/>
        <pc:sldMkLst>
          <pc:docMk/>
          <pc:sldMk cId="3965382938" sldId="315"/>
        </pc:sldMkLst>
        <pc:spChg chg="mod">
          <ac:chgData name="Vanessa Xuereb" userId="cf06a9f6-2ebd-481e-9fd5-404d201fd7dd" providerId="ADAL" clId="{2F223257-D94B-494B-AE12-743E89D38F89}" dt="2021-06-03T17:37:04.090" v="120" actId="255"/>
          <ac:spMkLst>
            <pc:docMk/>
            <pc:sldMk cId="3965382938" sldId="315"/>
            <ac:spMk id="2" creationId="{92BFE097-0EA1-4A58-91CC-A9DD14812A66}"/>
          </ac:spMkLst>
        </pc:spChg>
        <pc:spChg chg="del">
          <ac:chgData name="Vanessa Xuereb" userId="cf06a9f6-2ebd-481e-9fd5-404d201fd7dd" providerId="ADAL" clId="{2F223257-D94B-494B-AE12-743E89D38F89}" dt="2021-06-03T17:37:07.963" v="121" actId="478"/>
          <ac:spMkLst>
            <pc:docMk/>
            <pc:sldMk cId="3965382938" sldId="315"/>
            <ac:spMk id="3" creationId="{83000E75-A03F-402A-A8CF-8B696CA9DB75}"/>
          </ac:spMkLst>
        </pc:spChg>
      </pc:sldChg>
      <pc:sldChg chg="modSp add ord">
        <pc:chgData name="Vanessa Xuereb" userId="cf06a9f6-2ebd-481e-9fd5-404d201fd7dd" providerId="ADAL" clId="{2F223257-D94B-494B-AE12-743E89D38F89}" dt="2021-06-03T17:38:06.727" v="128" actId="20577"/>
        <pc:sldMkLst>
          <pc:docMk/>
          <pc:sldMk cId="1613194282" sldId="316"/>
        </pc:sldMkLst>
        <pc:spChg chg="mod">
          <ac:chgData name="Vanessa Xuereb" userId="cf06a9f6-2ebd-481e-9fd5-404d201fd7dd" providerId="ADAL" clId="{2F223257-D94B-494B-AE12-743E89D38F89}" dt="2021-06-03T17:38:06.727" v="128" actId="20577"/>
          <ac:spMkLst>
            <pc:docMk/>
            <pc:sldMk cId="1613194282" sldId="316"/>
            <ac:spMk id="2" creationId="{92BFE097-0EA1-4A58-91CC-A9DD14812A66}"/>
          </ac:spMkLst>
        </pc:spChg>
      </pc:sldChg>
      <pc:sldChg chg="addSp modSp add">
        <pc:chgData name="Vanessa Xuereb" userId="cf06a9f6-2ebd-481e-9fd5-404d201fd7dd" providerId="ADAL" clId="{2F223257-D94B-494B-AE12-743E89D38F89}" dt="2021-06-03T19:43:01.683" v="1670" actId="1076"/>
        <pc:sldMkLst>
          <pc:docMk/>
          <pc:sldMk cId="1408814985" sldId="317"/>
        </pc:sldMkLst>
        <pc:spChg chg="add mod">
          <ac:chgData name="Vanessa Xuereb" userId="cf06a9f6-2ebd-481e-9fd5-404d201fd7dd" providerId="ADAL" clId="{2F223257-D94B-494B-AE12-743E89D38F89}" dt="2021-06-03T19:43:01.683" v="1670" actId="1076"/>
          <ac:spMkLst>
            <pc:docMk/>
            <pc:sldMk cId="1408814985" sldId="317"/>
            <ac:spMk id="2" creationId="{D8ABB305-7E82-4937-BFE3-3A1136E05A74}"/>
          </ac:spMkLst>
        </pc:spChg>
      </pc:sldChg>
      <pc:sldChg chg="addSp delSp modSp add">
        <pc:chgData name="Vanessa Xuereb" userId="cf06a9f6-2ebd-481e-9fd5-404d201fd7dd" providerId="ADAL" clId="{2F223257-D94B-494B-AE12-743E89D38F89}" dt="2021-06-03T18:09:17.543" v="919" actId="14100"/>
        <pc:sldMkLst>
          <pc:docMk/>
          <pc:sldMk cId="636013671" sldId="319"/>
        </pc:sldMkLst>
        <pc:spChg chg="add del mod">
          <ac:chgData name="Vanessa Xuereb" userId="cf06a9f6-2ebd-481e-9fd5-404d201fd7dd" providerId="ADAL" clId="{2F223257-D94B-494B-AE12-743E89D38F89}" dt="2021-06-03T17:51:11.593" v="897" actId="14100"/>
          <ac:spMkLst>
            <pc:docMk/>
            <pc:sldMk cId="636013671" sldId="319"/>
            <ac:spMk id="2" creationId="{E57B3BD9-7D68-47C9-8BA7-31C193D16986}"/>
          </ac:spMkLst>
        </pc:spChg>
        <pc:picChg chg="add mod">
          <ac:chgData name="Vanessa Xuereb" userId="cf06a9f6-2ebd-481e-9fd5-404d201fd7dd" providerId="ADAL" clId="{2F223257-D94B-494B-AE12-743E89D38F89}" dt="2021-06-03T18:09:17.543" v="919" actId="14100"/>
          <ac:picMkLst>
            <pc:docMk/>
            <pc:sldMk cId="636013671" sldId="319"/>
            <ac:picMk id="1026" creationId="{43BCD5CB-A03E-46C4-AADC-7D35961DCDB1}"/>
          </ac:picMkLst>
        </pc:picChg>
      </pc:sldChg>
      <pc:sldChg chg="modSp add ord">
        <pc:chgData name="Vanessa Xuereb" userId="cf06a9f6-2ebd-481e-9fd5-404d201fd7dd" providerId="ADAL" clId="{2F223257-D94B-494B-AE12-743E89D38F89}" dt="2021-06-03T19:56:05.286" v="2057" actId="20577"/>
        <pc:sldMkLst>
          <pc:docMk/>
          <pc:sldMk cId="234829509" sldId="320"/>
        </pc:sldMkLst>
        <pc:spChg chg="mod">
          <ac:chgData name="Vanessa Xuereb" userId="cf06a9f6-2ebd-481e-9fd5-404d201fd7dd" providerId="ADAL" clId="{2F223257-D94B-494B-AE12-743E89D38F89}" dt="2021-06-03T19:56:05.286" v="2057" actId="20577"/>
          <ac:spMkLst>
            <pc:docMk/>
            <pc:sldMk cId="234829509" sldId="320"/>
            <ac:spMk id="3" creationId="{8C0E8BD5-FA05-4784-B75E-1652B1312133}"/>
          </ac:spMkLst>
        </pc:spChg>
      </pc:sldChg>
      <pc:sldChg chg="modSp add ord">
        <pc:chgData name="Vanessa Xuereb" userId="cf06a9f6-2ebd-481e-9fd5-404d201fd7dd" providerId="ADAL" clId="{2F223257-D94B-494B-AE12-743E89D38F89}" dt="2021-06-03T19:36:26.779" v="1604" actId="20577"/>
        <pc:sldMkLst>
          <pc:docMk/>
          <pc:sldMk cId="4060444806" sldId="321"/>
        </pc:sldMkLst>
        <pc:spChg chg="mod">
          <ac:chgData name="Vanessa Xuereb" userId="cf06a9f6-2ebd-481e-9fd5-404d201fd7dd" providerId="ADAL" clId="{2F223257-D94B-494B-AE12-743E89D38F89}" dt="2021-06-03T19:12:15.589" v="1595" actId="1076"/>
          <ac:spMkLst>
            <pc:docMk/>
            <pc:sldMk cId="4060444806" sldId="321"/>
            <ac:spMk id="3" creationId="{7B491A41-81F4-46AE-B3C2-1589DFD9E221}"/>
          </ac:spMkLst>
        </pc:spChg>
      </pc:sldChg>
      <pc:sldChg chg="modSp add ord">
        <pc:chgData name="Vanessa Xuereb" userId="cf06a9f6-2ebd-481e-9fd5-404d201fd7dd" providerId="ADAL" clId="{2F223257-D94B-494B-AE12-743E89D38F89}" dt="2021-06-03T17:52:16.028" v="913" actId="1076"/>
        <pc:sldMkLst>
          <pc:docMk/>
          <pc:sldMk cId="2748829393" sldId="322"/>
        </pc:sldMkLst>
        <pc:spChg chg="mod">
          <ac:chgData name="Vanessa Xuereb" userId="cf06a9f6-2ebd-481e-9fd5-404d201fd7dd" providerId="ADAL" clId="{2F223257-D94B-494B-AE12-743E89D38F89}" dt="2021-06-03T17:50:53.727" v="893" actId="20577"/>
          <ac:spMkLst>
            <pc:docMk/>
            <pc:sldMk cId="2748829393" sldId="322"/>
            <ac:spMk id="2" creationId="{5EDD249D-00A6-49D7-A1CE-65A5D7C7368F}"/>
          </ac:spMkLst>
        </pc:spChg>
        <pc:spChg chg="mod">
          <ac:chgData name="Vanessa Xuereb" userId="cf06a9f6-2ebd-481e-9fd5-404d201fd7dd" providerId="ADAL" clId="{2F223257-D94B-494B-AE12-743E89D38F89}" dt="2021-06-03T17:52:16.028" v="913" actId="1076"/>
          <ac:spMkLst>
            <pc:docMk/>
            <pc:sldMk cId="2748829393" sldId="322"/>
            <ac:spMk id="4" creationId="{D33F5544-56DA-47E4-9DD8-909E466E72C1}"/>
          </ac:spMkLst>
        </pc:spChg>
      </pc:sldChg>
      <pc:sldChg chg="addSp modSp add">
        <pc:chgData name="Vanessa Xuereb" userId="cf06a9f6-2ebd-481e-9fd5-404d201fd7dd" providerId="ADAL" clId="{2F223257-D94B-494B-AE12-743E89D38F89}" dt="2021-06-03T18:21:33.781" v="1517" actId="14100"/>
        <pc:sldMkLst>
          <pc:docMk/>
          <pc:sldMk cId="704238588" sldId="323"/>
        </pc:sldMkLst>
        <pc:spChg chg="add mod">
          <ac:chgData name="Vanessa Xuereb" userId="cf06a9f6-2ebd-481e-9fd5-404d201fd7dd" providerId="ADAL" clId="{2F223257-D94B-494B-AE12-743E89D38F89}" dt="2021-06-03T18:20:58.268" v="1513" actId="115"/>
          <ac:spMkLst>
            <pc:docMk/>
            <pc:sldMk cId="704238588" sldId="323"/>
            <ac:spMk id="2" creationId="{B7AF6EFE-DB73-4631-90A8-F74BDC593DBD}"/>
          </ac:spMkLst>
        </pc:spChg>
        <pc:picChg chg="add mod">
          <ac:chgData name="Vanessa Xuereb" userId="cf06a9f6-2ebd-481e-9fd5-404d201fd7dd" providerId="ADAL" clId="{2F223257-D94B-494B-AE12-743E89D38F89}" dt="2021-06-03T18:21:33.781" v="1517" actId="14100"/>
          <ac:picMkLst>
            <pc:docMk/>
            <pc:sldMk cId="704238588" sldId="323"/>
            <ac:picMk id="4098" creationId="{16DECA71-8F1B-41F6-A107-0F2967BDE079}"/>
          </ac:picMkLst>
        </pc:picChg>
      </pc:sldChg>
      <pc:sldChg chg="addSp delSp modSp add mod setBg setClrOvrMap">
        <pc:chgData name="Vanessa Xuereb" userId="cf06a9f6-2ebd-481e-9fd5-404d201fd7dd" providerId="ADAL" clId="{2F223257-D94B-494B-AE12-743E89D38F89}" dt="2021-06-03T19:16:53.968" v="1602" actId="26606"/>
        <pc:sldMkLst>
          <pc:docMk/>
          <pc:sldMk cId="3373768514" sldId="324"/>
        </pc:sldMkLst>
        <pc:spChg chg="add">
          <ac:chgData name="Vanessa Xuereb" userId="cf06a9f6-2ebd-481e-9fd5-404d201fd7dd" providerId="ADAL" clId="{2F223257-D94B-494B-AE12-743E89D38F89}" dt="2021-06-03T19:16:53.968" v="1602" actId="26606"/>
          <ac:spMkLst>
            <pc:docMk/>
            <pc:sldMk cId="3373768514" sldId="324"/>
            <ac:spMk id="32" creationId="{C40B6375-7479-45C4-8B99-EA1CF75F31E2}"/>
          </ac:spMkLst>
        </pc:spChg>
        <pc:spChg chg="add del">
          <ac:chgData name="Vanessa Xuereb" userId="cf06a9f6-2ebd-481e-9fd5-404d201fd7dd" providerId="ADAL" clId="{2F223257-D94B-494B-AE12-743E89D38F89}" dt="2021-06-03T18:11:52.329" v="1003" actId="26606"/>
          <ac:spMkLst>
            <pc:docMk/>
            <pc:sldMk cId="3373768514" sldId="324"/>
            <ac:spMk id="2052" creationId="{53BB5D57-6178-4F62-B472-0312F6D95A85}"/>
          </ac:spMkLst>
        </pc:spChg>
        <pc:grpChg chg="add">
          <ac:chgData name="Vanessa Xuereb" userId="cf06a9f6-2ebd-481e-9fd5-404d201fd7dd" providerId="ADAL" clId="{2F223257-D94B-494B-AE12-743E89D38F89}" dt="2021-06-03T19:16:53.968" v="1602" actId="26606"/>
          <ac:grpSpMkLst>
            <pc:docMk/>
            <pc:sldMk cId="3373768514" sldId="324"/>
            <ac:grpSpMk id="6" creationId="{9EA06921-3C0C-4126-AF75-9499D48390C3}"/>
          </ac:grpSpMkLst>
        </pc:grpChg>
        <pc:grpChg chg="add del">
          <ac:chgData name="Vanessa Xuereb" userId="cf06a9f6-2ebd-481e-9fd5-404d201fd7dd" providerId="ADAL" clId="{2F223257-D94B-494B-AE12-743E89D38F89}" dt="2021-06-03T19:16:52.956" v="1599" actId="26606"/>
          <ac:grpSpMkLst>
            <pc:docMk/>
            <pc:sldMk cId="3373768514" sldId="324"/>
            <ac:grpSpMk id="9" creationId="{02809643-1A52-4ED2-AA8C-EEF67E927206}"/>
          </ac:grpSpMkLst>
        </pc:grpChg>
        <pc:grpChg chg="add del">
          <ac:chgData name="Vanessa Xuereb" userId="cf06a9f6-2ebd-481e-9fd5-404d201fd7dd" providerId="ADAL" clId="{2F223257-D94B-494B-AE12-743E89D38F89}" dt="2021-06-03T18:11:48.897" v="1001" actId="26606"/>
          <ac:grpSpMkLst>
            <pc:docMk/>
            <pc:sldMk cId="3373768514" sldId="324"/>
            <ac:grpSpMk id="71" creationId="{5927D013-91F2-4965-B38E-247BB7DEFDC6}"/>
          </ac:grpSpMkLst>
        </pc:grpChg>
        <pc:grpChg chg="add del">
          <ac:chgData name="Vanessa Xuereb" userId="cf06a9f6-2ebd-481e-9fd5-404d201fd7dd" providerId="ADAL" clId="{2F223257-D94B-494B-AE12-743E89D38F89}" dt="2021-06-03T18:11:52.329" v="1003" actId="26606"/>
          <ac:grpSpMkLst>
            <pc:docMk/>
            <pc:sldMk cId="3373768514" sldId="324"/>
            <ac:grpSpMk id="73" creationId="{4800B320-C486-4967-AFB8-58E3EBDA9EF5}"/>
          </ac:grpSpMkLst>
        </pc:grpChg>
        <pc:grpChg chg="add del">
          <ac:chgData name="Vanessa Xuereb" userId="cf06a9f6-2ebd-481e-9fd5-404d201fd7dd" providerId="ADAL" clId="{2F223257-D94B-494B-AE12-743E89D38F89}" dt="2021-06-03T18:12:00.026" v="1009" actId="26606"/>
          <ac:grpSpMkLst>
            <pc:docMk/>
            <pc:sldMk cId="3373768514" sldId="324"/>
            <ac:grpSpMk id="2054" creationId="{02809643-1A52-4ED2-AA8C-EEF67E927206}"/>
          </ac:grpSpMkLst>
        </pc:grpChg>
        <pc:picChg chg="add del mod">
          <ac:chgData name="Vanessa Xuereb" userId="cf06a9f6-2ebd-481e-9fd5-404d201fd7dd" providerId="ADAL" clId="{2F223257-D94B-494B-AE12-743E89D38F89}" dt="2021-06-03T19:16:34.271" v="1596" actId="478"/>
          <ac:picMkLst>
            <pc:docMk/>
            <pc:sldMk cId="3373768514" sldId="324"/>
            <ac:picMk id="2" creationId="{E961A363-6B17-4B0B-BFA8-EC4B39AC0103}"/>
          </ac:picMkLst>
        </pc:picChg>
        <pc:picChg chg="add mod">
          <ac:chgData name="Vanessa Xuereb" userId="cf06a9f6-2ebd-481e-9fd5-404d201fd7dd" providerId="ADAL" clId="{2F223257-D94B-494B-AE12-743E89D38F89}" dt="2021-06-03T19:16:53.968" v="1602" actId="26606"/>
          <ac:picMkLst>
            <pc:docMk/>
            <pc:sldMk cId="3373768514" sldId="324"/>
            <ac:picMk id="4" creationId="{DCAE20A3-FDA8-4F0D-9AB5-0AC1ACED90C9}"/>
          </ac:picMkLst>
        </pc:picChg>
        <pc:picChg chg="add del mod">
          <ac:chgData name="Vanessa Xuereb" userId="cf06a9f6-2ebd-481e-9fd5-404d201fd7dd" providerId="ADAL" clId="{2F223257-D94B-494B-AE12-743E89D38F89}" dt="2021-06-03T18:12:00.622" v="1010" actId="26606"/>
          <ac:picMkLst>
            <pc:docMk/>
            <pc:sldMk cId="3373768514" sldId="324"/>
            <ac:picMk id="2050" creationId="{C78388EC-E452-4F40-9B0A-EC8CF97740B7}"/>
          </ac:picMkLst>
        </pc:picChg>
      </pc:sldChg>
      <pc:sldChg chg="addSp modSp add mod setBg">
        <pc:chgData name="Vanessa Xuereb" userId="cf06a9f6-2ebd-481e-9fd5-404d201fd7dd" providerId="ADAL" clId="{2F223257-D94B-494B-AE12-743E89D38F89}" dt="2021-06-03T18:18:13.831" v="1332" actId="14100"/>
        <pc:sldMkLst>
          <pc:docMk/>
          <pc:sldMk cId="3347625724" sldId="325"/>
        </pc:sldMkLst>
        <pc:grpChg chg="add">
          <ac:chgData name="Vanessa Xuereb" userId="cf06a9f6-2ebd-481e-9fd5-404d201fd7dd" providerId="ADAL" clId="{2F223257-D94B-494B-AE12-743E89D38F89}" dt="2021-06-03T18:17:39.907" v="1325" actId="26606"/>
          <ac:grpSpMkLst>
            <pc:docMk/>
            <pc:sldMk cId="3347625724" sldId="325"/>
            <ac:grpSpMk id="71" creationId="{02809643-1A52-4ED2-AA8C-EEF67E927206}"/>
          </ac:grpSpMkLst>
        </pc:grpChg>
        <pc:picChg chg="add mod">
          <ac:chgData name="Vanessa Xuereb" userId="cf06a9f6-2ebd-481e-9fd5-404d201fd7dd" providerId="ADAL" clId="{2F223257-D94B-494B-AE12-743E89D38F89}" dt="2021-06-03T18:18:13.831" v="1332" actId="14100"/>
          <ac:picMkLst>
            <pc:docMk/>
            <pc:sldMk cId="3347625724" sldId="325"/>
            <ac:picMk id="3074" creationId="{32B3988B-2222-4BCC-B0BA-CDFB61068594}"/>
          </ac:picMkLst>
        </pc:picChg>
      </pc:sldChg>
      <pc:sldChg chg="addSp modSp add">
        <pc:chgData name="Vanessa Xuereb" userId="cf06a9f6-2ebd-481e-9fd5-404d201fd7dd" providerId="ADAL" clId="{2F223257-D94B-494B-AE12-743E89D38F89}" dt="2021-06-03T18:23:34.646" v="1527" actId="14100"/>
        <pc:sldMkLst>
          <pc:docMk/>
          <pc:sldMk cId="1180590148" sldId="326"/>
        </pc:sldMkLst>
        <pc:spChg chg="add mod">
          <ac:chgData name="Vanessa Xuereb" userId="cf06a9f6-2ebd-481e-9fd5-404d201fd7dd" providerId="ADAL" clId="{2F223257-D94B-494B-AE12-743E89D38F89}" dt="2021-06-03T18:23:01.054" v="1520" actId="1076"/>
          <ac:spMkLst>
            <pc:docMk/>
            <pc:sldMk cId="1180590148" sldId="326"/>
            <ac:spMk id="2" creationId="{B1A63647-91BD-4399-A030-6B86CD4BAAA1}"/>
          </ac:spMkLst>
        </pc:spChg>
        <pc:spChg chg="add">
          <ac:chgData name="Vanessa Xuereb" userId="cf06a9f6-2ebd-481e-9fd5-404d201fd7dd" providerId="ADAL" clId="{2F223257-D94B-494B-AE12-743E89D38F89}" dt="2021-06-03T18:22:56.936" v="1518" actId="14100"/>
          <ac:spMkLst>
            <pc:docMk/>
            <pc:sldMk cId="1180590148" sldId="326"/>
            <ac:spMk id="3" creationId="{152D67CF-FC47-41FF-B433-E8AB53F81B81}"/>
          </ac:spMkLst>
        </pc:spChg>
        <pc:spChg chg="add">
          <ac:chgData name="Vanessa Xuereb" userId="cf06a9f6-2ebd-481e-9fd5-404d201fd7dd" providerId="ADAL" clId="{2F223257-D94B-494B-AE12-743E89D38F89}" dt="2021-06-03T18:22:59.201" v="1519" actId="14100"/>
          <ac:spMkLst>
            <pc:docMk/>
            <pc:sldMk cId="1180590148" sldId="326"/>
            <ac:spMk id="4" creationId="{37688C9B-659C-438B-BCEE-7991073216DA}"/>
          </ac:spMkLst>
        </pc:spChg>
        <pc:spChg chg="add">
          <ac:chgData name="Vanessa Xuereb" userId="cf06a9f6-2ebd-481e-9fd5-404d201fd7dd" providerId="ADAL" clId="{2F223257-D94B-494B-AE12-743E89D38F89}" dt="2021-06-03T18:23:02.972" v="1521" actId="14100"/>
          <ac:spMkLst>
            <pc:docMk/>
            <pc:sldMk cId="1180590148" sldId="326"/>
            <ac:spMk id="5" creationId="{8B3BA196-31F1-4DE9-91B4-4783C15C1C0E}"/>
          </ac:spMkLst>
        </pc:spChg>
        <pc:spChg chg="add">
          <ac:chgData name="Vanessa Xuereb" userId="cf06a9f6-2ebd-481e-9fd5-404d201fd7dd" providerId="ADAL" clId="{2F223257-D94B-494B-AE12-743E89D38F89}" dt="2021-06-03T18:23:10.768" v="1522" actId="14100"/>
          <ac:spMkLst>
            <pc:docMk/>
            <pc:sldMk cId="1180590148" sldId="326"/>
            <ac:spMk id="6" creationId="{4C098C44-37FE-4FF3-8BFE-126A8B186B6B}"/>
          </ac:spMkLst>
        </pc:spChg>
        <pc:picChg chg="add mod">
          <ac:chgData name="Vanessa Xuereb" userId="cf06a9f6-2ebd-481e-9fd5-404d201fd7dd" providerId="ADAL" clId="{2F223257-D94B-494B-AE12-743E89D38F89}" dt="2021-06-03T18:23:34.646" v="1527" actId="14100"/>
          <ac:picMkLst>
            <pc:docMk/>
            <pc:sldMk cId="1180590148" sldId="326"/>
            <ac:picMk id="5130" creationId="{D1B2C447-D6F0-4B7F-8B93-326D4CE97B03}"/>
          </ac:picMkLst>
        </pc:picChg>
      </pc:sldChg>
      <pc:sldChg chg="modSp add ord">
        <pc:chgData name="Vanessa Xuereb" userId="cf06a9f6-2ebd-481e-9fd5-404d201fd7dd" providerId="ADAL" clId="{2F223257-D94B-494B-AE12-743E89D38F89}" dt="2021-06-03T19:56:17.136" v="2058" actId="20577"/>
        <pc:sldMkLst>
          <pc:docMk/>
          <pc:sldMk cId="3834696359" sldId="327"/>
        </pc:sldMkLst>
        <pc:spChg chg="mod">
          <ac:chgData name="Vanessa Xuereb" userId="cf06a9f6-2ebd-481e-9fd5-404d201fd7dd" providerId="ADAL" clId="{2F223257-D94B-494B-AE12-743E89D38F89}" dt="2021-06-03T19:56:17.136" v="2058" actId="20577"/>
          <ac:spMkLst>
            <pc:docMk/>
            <pc:sldMk cId="3834696359" sldId="327"/>
            <ac:spMk id="3" creationId="{8C0E8BD5-FA05-4784-B75E-1652B1312133}"/>
          </ac:spMkLst>
        </pc:spChg>
      </pc:sldChg>
      <pc:sldChg chg="addSp modSp add">
        <pc:chgData name="Vanessa Xuereb" userId="cf06a9f6-2ebd-481e-9fd5-404d201fd7dd" providerId="ADAL" clId="{2F223257-D94B-494B-AE12-743E89D38F89}" dt="2021-06-03T19:41:55.121" v="1669" actId="14100"/>
        <pc:sldMkLst>
          <pc:docMk/>
          <pc:sldMk cId="4030690099" sldId="328"/>
        </pc:sldMkLst>
        <pc:picChg chg="add mod">
          <ac:chgData name="Vanessa Xuereb" userId="cf06a9f6-2ebd-481e-9fd5-404d201fd7dd" providerId="ADAL" clId="{2F223257-D94B-494B-AE12-743E89D38F89}" dt="2021-06-03T19:41:55.121" v="1669" actId="14100"/>
          <ac:picMkLst>
            <pc:docMk/>
            <pc:sldMk cId="4030690099" sldId="328"/>
            <ac:picMk id="3" creationId="{7182E98D-F71C-4E34-89DE-372604435DB6}"/>
          </ac:picMkLst>
        </pc:picChg>
      </pc:sldChg>
      <pc:sldChg chg="addSp modSp add">
        <pc:chgData name="Vanessa Xuereb" userId="cf06a9f6-2ebd-481e-9fd5-404d201fd7dd" providerId="ADAL" clId="{2F223257-D94B-494B-AE12-743E89D38F89}" dt="2021-06-03T19:50:11.486" v="2001" actId="20577"/>
        <pc:sldMkLst>
          <pc:docMk/>
          <pc:sldMk cId="372047699" sldId="329"/>
        </pc:sldMkLst>
        <pc:spChg chg="add mod">
          <ac:chgData name="Vanessa Xuereb" userId="cf06a9f6-2ebd-481e-9fd5-404d201fd7dd" providerId="ADAL" clId="{2F223257-D94B-494B-AE12-743E89D38F89}" dt="2021-06-03T19:50:11.486" v="2001" actId="20577"/>
          <ac:spMkLst>
            <pc:docMk/>
            <pc:sldMk cId="372047699" sldId="329"/>
            <ac:spMk id="2" creationId="{D13F5EE3-5D58-4F51-9A73-660463DE2B59}"/>
          </ac:spMkLst>
        </pc:spChg>
      </pc:sldChg>
    </pc:docChg>
  </pc:docChgLst>
  <pc:docChgLst>
    <pc:chgData name="Mary Jude Camilleri" userId="S::mary.jude.camilleri@ilearn.edu.mt::d532b959-8ce3-47c7-b170-dad374501405" providerId="AD" clId="Web-{9D586FDB-2937-DAD3-2694-CFB737E3E40D}"/>
    <pc:docChg chg="addSld delSld modSld">
      <pc:chgData name="Mary Jude Camilleri" userId="S::mary.jude.camilleri@ilearn.edu.mt::d532b959-8ce3-47c7-b170-dad374501405" providerId="AD" clId="Web-{9D586FDB-2937-DAD3-2694-CFB737E3E40D}" dt="2021-11-09T08:15:10.732" v="135" actId="20577"/>
      <pc:docMkLst>
        <pc:docMk/>
      </pc:docMkLst>
      <pc:sldChg chg="addSp delSp modSp">
        <pc:chgData name="Mary Jude Camilleri" userId="S::mary.jude.camilleri@ilearn.edu.mt::d532b959-8ce3-47c7-b170-dad374501405" providerId="AD" clId="Web-{9D586FDB-2937-DAD3-2694-CFB737E3E40D}" dt="2021-11-09T08:15:10.732" v="135" actId="20577"/>
        <pc:sldMkLst>
          <pc:docMk/>
          <pc:sldMk cId="3996358688" sldId="256"/>
        </pc:sldMkLst>
        <pc:spChg chg="mod">
          <ac:chgData name="Mary Jude Camilleri" userId="S::mary.jude.camilleri@ilearn.edu.mt::d532b959-8ce3-47c7-b170-dad374501405" providerId="AD" clId="Web-{9D586FDB-2937-DAD3-2694-CFB737E3E40D}" dt="2021-11-09T08:15:10.732" v="135" actId="20577"/>
          <ac:spMkLst>
            <pc:docMk/>
            <pc:sldMk cId="3996358688" sldId="256"/>
            <ac:spMk id="2" creationId="{EDEAC0E1-9206-4499-A260-644A26B409A1}"/>
          </ac:spMkLst>
        </pc:spChg>
        <pc:spChg chg="del mod">
          <ac:chgData name="Mary Jude Camilleri" userId="S::mary.jude.camilleri@ilearn.edu.mt::d532b959-8ce3-47c7-b170-dad374501405" providerId="AD" clId="Web-{9D586FDB-2937-DAD3-2694-CFB737E3E40D}" dt="2021-11-09T08:15:03.435" v="133"/>
          <ac:spMkLst>
            <pc:docMk/>
            <pc:sldMk cId="3996358688" sldId="256"/>
            <ac:spMk id="6" creationId="{BC5C59DA-895A-44FB-B13A-758E328847B7}"/>
          </ac:spMkLst>
        </pc:spChg>
        <pc:spChg chg="del">
          <ac:chgData name="Mary Jude Camilleri" userId="S::mary.jude.camilleri@ilearn.edu.mt::d532b959-8ce3-47c7-b170-dad374501405" providerId="AD" clId="Web-{9D586FDB-2937-DAD3-2694-CFB737E3E40D}" dt="2021-11-09T08:14:59.622" v="132"/>
          <ac:spMkLst>
            <pc:docMk/>
            <pc:sldMk cId="3996358688" sldId="256"/>
            <ac:spMk id="9" creationId="{5E6E69F2-0235-4F71-A7DA-7E1EA0BB4D9D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4:59.622" v="132"/>
          <ac:spMkLst>
            <pc:docMk/>
            <pc:sldMk cId="3996358688" sldId="256"/>
            <ac:spMk id="40" creationId="{FEEA582E-5771-4E79-BD37-F76680DF4719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4:59.622" v="132"/>
          <ac:spMkLst>
            <pc:docMk/>
            <pc:sldMk cId="3996358688" sldId="256"/>
            <ac:spMk id="63" creationId="{C8CA0C52-5ACA-4F17-AA4A-312E0E110981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4:59.622" v="132"/>
          <ac:spMkLst>
            <pc:docMk/>
            <pc:sldMk cId="3996358688" sldId="256"/>
            <ac:spMk id="65" creationId="{4F37E7FB-7372-47E3-914E-7CF7E94B1C49}"/>
          </ac:spMkLst>
        </pc:spChg>
        <pc:grpChg chg="del">
          <ac:chgData name="Mary Jude Camilleri" userId="S::mary.jude.camilleri@ilearn.edu.mt::d532b959-8ce3-47c7-b170-dad374501405" providerId="AD" clId="Web-{9D586FDB-2937-DAD3-2694-CFB737E3E40D}" dt="2021-11-09T08:14:59.622" v="132"/>
          <ac:grpSpMkLst>
            <pc:docMk/>
            <pc:sldMk cId="3996358688" sldId="256"/>
            <ac:grpSpMk id="11" creationId="{542D2976-52CB-4C9F-856C-00079CCF13AA}"/>
          </ac:grpSpMkLst>
        </pc:grpChg>
        <pc:grpChg chg="del">
          <ac:chgData name="Mary Jude Camilleri" userId="S::mary.jude.camilleri@ilearn.edu.mt::d532b959-8ce3-47c7-b170-dad374501405" providerId="AD" clId="Web-{9D586FDB-2937-DAD3-2694-CFB737E3E40D}" dt="2021-11-09T08:14:59.622" v="132"/>
          <ac:grpSpMkLst>
            <pc:docMk/>
            <pc:sldMk cId="3996358688" sldId="256"/>
            <ac:grpSpMk id="32" creationId="{3D735544-EA59-4A7D-B899-D0038636FE7D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4:59.622" v="132"/>
          <ac:grpSpMkLst>
            <pc:docMk/>
            <pc:sldMk cId="3996358688" sldId="256"/>
            <ac:grpSpMk id="42" creationId="{A5A66AFD-82E7-4801-A5C2-8410B9052623}"/>
          </ac:grpSpMkLst>
        </pc:grpChg>
        <pc:picChg chg="mod ord">
          <ac:chgData name="Mary Jude Camilleri" userId="S::mary.jude.camilleri@ilearn.edu.mt::d532b959-8ce3-47c7-b170-dad374501405" providerId="AD" clId="Web-{9D586FDB-2937-DAD3-2694-CFB737E3E40D}" dt="2021-11-09T08:14:59.622" v="132"/>
          <ac:picMkLst>
            <pc:docMk/>
            <pc:sldMk cId="3996358688" sldId="256"/>
            <ac:picMk id="5" creationId="{08902EDB-CD71-4178-BA91-2E2373A64A47}"/>
          </ac:picMkLst>
        </pc:picChg>
      </pc:sldChg>
      <pc:sldChg chg="del">
        <pc:chgData name="Mary Jude Camilleri" userId="S::mary.jude.camilleri@ilearn.edu.mt::d532b959-8ce3-47c7-b170-dad374501405" providerId="AD" clId="Web-{9D586FDB-2937-DAD3-2694-CFB737E3E40D}" dt="2021-11-09T08:06:42.764" v="0"/>
        <pc:sldMkLst>
          <pc:docMk/>
          <pc:sldMk cId="1099006279" sldId="259"/>
        </pc:sldMkLst>
      </pc:sldChg>
      <pc:sldChg chg="del">
        <pc:chgData name="Mary Jude Camilleri" userId="S::mary.jude.camilleri@ilearn.edu.mt::d532b959-8ce3-47c7-b170-dad374501405" providerId="AD" clId="Web-{9D586FDB-2937-DAD3-2694-CFB737E3E40D}" dt="2021-11-09T08:06:44.124" v="1"/>
        <pc:sldMkLst>
          <pc:docMk/>
          <pc:sldMk cId="1408814985" sldId="317"/>
        </pc:sldMkLst>
      </pc:sldChg>
      <pc:sldChg chg="addSp delSp modSp">
        <pc:chgData name="Mary Jude Camilleri" userId="S::mary.jude.camilleri@ilearn.edu.mt::d532b959-8ce3-47c7-b170-dad374501405" providerId="AD" clId="Web-{9D586FDB-2937-DAD3-2694-CFB737E3E40D}" dt="2021-11-09T08:11:45.976" v="97" actId="20577"/>
        <pc:sldMkLst>
          <pc:docMk/>
          <pc:sldMk cId="4060444806" sldId="321"/>
        </pc:sldMkLst>
        <pc:spChg chg="mod">
          <ac:chgData name="Mary Jude Camilleri" userId="S::mary.jude.camilleri@ilearn.edu.mt::d532b959-8ce3-47c7-b170-dad374501405" providerId="AD" clId="Web-{9D586FDB-2937-DAD3-2694-CFB737E3E40D}" dt="2021-11-09T08:11:04.647" v="74"/>
          <ac:spMkLst>
            <pc:docMk/>
            <pc:sldMk cId="4060444806" sldId="321"/>
            <ac:spMk id="2" creationId="{5EDD249D-00A6-49D7-A1CE-65A5D7C7368F}"/>
          </ac:spMkLst>
        </pc:spChg>
        <pc:spChg chg="mod">
          <ac:chgData name="Mary Jude Camilleri" userId="S::mary.jude.camilleri@ilearn.edu.mt::d532b959-8ce3-47c7-b170-dad374501405" providerId="AD" clId="Web-{9D586FDB-2937-DAD3-2694-CFB737E3E40D}" dt="2021-11-09T08:11:45.976" v="97" actId="20577"/>
          <ac:spMkLst>
            <pc:docMk/>
            <pc:sldMk cId="4060444806" sldId="321"/>
            <ac:spMk id="3" creationId="{7B491A41-81F4-46AE-B3C2-1589DFD9E221}"/>
          </ac:spMkLst>
        </pc:spChg>
        <pc:spChg chg="del">
          <ac:chgData name="Mary Jude Camilleri" userId="S::mary.jude.camilleri@ilearn.edu.mt::d532b959-8ce3-47c7-b170-dad374501405" providerId="AD" clId="Web-{9D586FDB-2937-DAD3-2694-CFB737E3E40D}" dt="2021-11-09T08:11:04.647" v="74"/>
          <ac:spMkLst>
            <pc:docMk/>
            <pc:sldMk cId="4060444806" sldId="321"/>
            <ac:spMk id="36" creationId="{D75627FE-0AC5-4349-AC08-45A58BEC9B8C}"/>
          </ac:spMkLst>
        </pc:spChg>
        <pc:spChg chg="del">
          <ac:chgData name="Mary Jude Camilleri" userId="S::mary.jude.camilleri@ilearn.edu.mt::d532b959-8ce3-47c7-b170-dad374501405" providerId="AD" clId="Web-{9D586FDB-2937-DAD3-2694-CFB737E3E40D}" dt="2021-11-09T08:11:04.647" v="74"/>
          <ac:spMkLst>
            <pc:docMk/>
            <pc:sldMk cId="4060444806" sldId="321"/>
            <ac:spMk id="61" creationId="{BC2574CF-1D35-4994-87BD-5A3378E1AB34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1:04.647" v="74"/>
          <ac:spMkLst>
            <pc:docMk/>
            <pc:sldMk cId="4060444806" sldId="321"/>
            <ac:spMk id="96" creationId="{10CE3618-1D7A-4256-B2AF-9DB692996C65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1:04.647" v="74"/>
          <ac:spMkLst>
            <pc:docMk/>
            <pc:sldMk cId="4060444806" sldId="321"/>
            <ac:spMk id="121" creationId="{3F39476B-1A6D-47CB-AC7A-FB87EF003323}"/>
          </ac:spMkLst>
        </pc:spChg>
        <pc:grpChg chg="del">
          <ac:chgData name="Mary Jude Camilleri" userId="S::mary.jude.camilleri@ilearn.edu.mt::d532b959-8ce3-47c7-b170-dad374501405" providerId="AD" clId="Web-{9D586FDB-2937-DAD3-2694-CFB737E3E40D}" dt="2021-11-09T08:11:04.647" v="74"/>
          <ac:grpSpMkLst>
            <pc:docMk/>
            <pc:sldMk cId="4060444806" sldId="321"/>
            <ac:grpSpMk id="8" creationId="{58D5444C-D133-4651-98D6-333230F79551}"/>
          </ac:grpSpMkLst>
        </pc:grpChg>
        <pc:grpChg chg="del">
          <ac:chgData name="Mary Jude Camilleri" userId="S::mary.jude.camilleri@ilearn.edu.mt::d532b959-8ce3-47c7-b170-dad374501405" providerId="AD" clId="Web-{9D586FDB-2937-DAD3-2694-CFB737E3E40D}" dt="2021-11-09T08:11:04.647" v="74"/>
          <ac:grpSpMkLst>
            <pc:docMk/>
            <pc:sldMk cId="4060444806" sldId="321"/>
            <ac:grpSpMk id="31" creationId="{D8AAC9D3-71E6-4892-8399-6C18E6CA8710}"/>
          </ac:grpSpMkLst>
        </pc:grpChg>
        <pc:grpChg chg="del">
          <ac:chgData name="Mary Jude Camilleri" userId="S::mary.jude.camilleri@ilearn.edu.mt::d532b959-8ce3-47c7-b170-dad374501405" providerId="AD" clId="Web-{9D586FDB-2937-DAD3-2694-CFB737E3E40D}" dt="2021-11-09T08:11:04.647" v="74"/>
          <ac:grpSpMkLst>
            <pc:docMk/>
            <pc:sldMk cId="4060444806" sldId="321"/>
            <ac:grpSpMk id="38" creationId="{F87AAF7B-2090-475D-9C3E-FDC03DD87A88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1:04.647" v="74"/>
          <ac:grpSpMkLst>
            <pc:docMk/>
            <pc:sldMk cId="4060444806" sldId="321"/>
            <ac:grpSpMk id="68" creationId="{58D5444C-D133-4651-98D6-333230F79551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1:04.647" v="74"/>
          <ac:grpSpMkLst>
            <pc:docMk/>
            <pc:sldMk cId="4060444806" sldId="321"/>
            <ac:grpSpMk id="91" creationId="{D8AAC9D3-71E6-4892-8399-6C18E6CA8710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1:04.647" v="74"/>
          <ac:grpSpMkLst>
            <pc:docMk/>
            <pc:sldMk cId="4060444806" sldId="321"/>
            <ac:grpSpMk id="98" creationId="{B984687B-789E-453B-921F-7804CCA6BA01}"/>
          </ac:grpSpMkLst>
        </pc:grpChg>
        <pc:cxnChg chg="del">
          <ac:chgData name="Mary Jude Camilleri" userId="S::mary.jude.camilleri@ilearn.edu.mt::d532b959-8ce3-47c7-b170-dad374501405" providerId="AD" clId="Web-{9D586FDB-2937-DAD3-2694-CFB737E3E40D}" dt="2021-11-09T08:11:04.647" v="74"/>
          <ac:cxnSpMkLst>
            <pc:docMk/>
            <pc:sldMk cId="4060444806" sldId="321"/>
            <ac:cxnSpMk id="63" creationId="{68B6AB33-DFE6-4FE4-94FE-C9E25424AD16}"/>
          </ac:cxnSpMkLst>
        </pc:cxnChg>
      </pc:sldChg>
      <pc:sldChg chg="addSp delSp modSp">
        <pc:chgData name="Mary Jude Camilleri" userId="S::mary.jude.camilleri@ilearn.edu.mt::d532b959-8ce3-47c7-b170-dad374501405" providerId="AD" clId="Web-{9D586FDB-2937-DAD3-2694-CFB737E3E40D}" dt="2021-11-09T08:14:35.653" v="131" actId="1076"/>
        <pc:sldMkLst>
          <pc:docMk/>
          <pc:sldMk cId="1180590148" sldId="326"/>
        </pc:sldMkLst>
        <pc:spChg chg="mod">
          <ac:chgData name="Mary Jude Camilleri" userId="S::mary.jude.camilleri@ilearn.edu.mt::d532b959-8ce3-47c7-b170-dad374501405" providerId="AD" clId="Web-{9D586FDB-2937-DAD3-2694-CFB737E3E40D}" dt="2021-11-09T08:14:35.653" v="131" actId="1076"/>
          <ac:spMkLst>
            <pc:docMk/>
            <pc:sldMk cId="1180590148" sldId="326"/>
            <ac:spMk id="2" creationId="{B1A63647-91BD-4399-A030-6B86CD4BAAA1}"/>
          </ac:spMkLst>
        </pc:spChg>
        <pc:spChg chg="del">
          <ac:chgData name="Mary Jude Camilleri" userId="S::mary.jude.camilleri@ilearn.edu.mt::d532b959-8ce3-47c7-b170-dad374501405" providerId="AD" clId="Web-{9D586FDB-2937-DAD3-2694-CFB737E3E40D}" dt="2021-11-09T08:14:20.824" v="127"/>
          <ac:spMkLst>
            <pc:docMk/>
            <pc:sldMk cId="1180590148" sldId="326"/>
            <ac:spMk id="107" creationId="{B60B5995-5863-433A-BD78-B159F305FD8F}"/>
          </ac:spMkLst>
        </pc:spChg>
        <pc:spChg chg="del">
          <ac:chgData name="Mary Jude Camilleri" userId="S::mary.jude.camilleri@ilearn.edu.mt::d532b959-8ce3-47c7-b170-dad374501405" providerId="AD" clId="Web-{9D586FDB-2937-DAD3-2694-CFB737E3E40D}" dt="2021-11-09T08:14:20.824" v="127"/>
          <ac:spMkLst>
            <pc:docMk/>
            <pc:sldMk cId="1180590148" sldId="326"/>
            <ac:spMk id="132" creationId="{E972DE0D-2E53-4159-ABD3-C601524262C2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4:20.824" v="127"/>
          <ac:spMkLst>
            <pc:docMk/>
            <pc:sldMk cId="1180590148" sldId="326"/>
            <ac:spMk id="165" creationId="{B60B5995-5863-433A-BD78-B159F305FD8F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4:20.824" v="127"/>
          <ac:spMkLst>
            <pc:docMk/>
            <pc:sldMk cId="1180590148" sldId="326"/>
            <ac:spMk id="190" creationId="{E972DE0D-2E53-4159-ABD3-C601524262C2}"/>
          </ac:spMkLst>
        </pc:spChg>
        <pc:grpChg chg="del">
          <ac:chgData name="Mary Jude Camilleri" userId="S::mary.jude.camilleri@ilearn.edu.mt::d532b959-8ce3-47c7-b170-dad374501405" providerId="AD" clId="Web-{9D586FDB-2937-DAD3-2694-CFB737E3E40D}" dt="2021-11-09T08:14:20.824" v="127"/>
          <ac:grpSpMkLst>
            <pc:docMk/>
            <pc:sldMk cId="1180590148" sldId="326"/>
            <ac:grpSpMk id="79" creationId="{C80F8371-F698-4D1B-B743-029FAE04C80F}"/>
          </ac:grpSpMkLst>
        </pc:grpChg>
        <pc:grpChg chg="del">
          <ac:chgData name="Mary Jude Camilleri" userId="S::mary.jude.camilleri@ilearn.edu.mt::d532b959-8ce3-47c7-b170-dad374501405" providerId="AD" clId="Web-{9D586FDB-2937-DAD3-2694-CFB737E3E40D}" dt="2021-11-09T08:14:20.824" v="127"/>
          <ac:grpSpMkLst>
            <pc:docMk/>
            <pc:sldMk cId="1180590148" sldId="326"/>
            <ac:grpSpMk id="102" creationId="{C66BE48F-47BE-452A-A601-A289EBF2034D}"/>
          </ac:grpSpMkLst>
        </pc:grpChg>
        <pc:grpChg chg="del">
          <ac:chgData name="Mary Jude Camilleri" userId="S::mary.jude.camilleri@ilearn.edu.mt::d532b959-8ce3-47c7-b170-dad374501405" providerId="AD" clId="Web-{9D586FDB-2937-DAD3-2694-CFB737E3E40D}" dt="2021-11-09T08:14:20.824" v="127"/>
          <ac:grpSpMkLst>
            <pc:docMk/>
            <pc:sldMk cId="1180590148" sldId="326"/>
            <ac:grpSpMk id="109" creationId="{CB83A1FE-CD2B-4685-8958-324103F588B9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4:20.824" v="127"/>
          <ac:grpSpMkLst>
            <pc:docMk/>
            <pc:sldMk cId="1180590148" sldId="326"/>
            <ac:grpSpMk id="137" creationId="{C80F8371-F698-4D1B-B743-029FAE04C80F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4:20.824" v="127"/>
          <ac:grpSpMkLst>
            <pc:docMk/>
            <pc:sldMk cId="1180590148" sldId="326"/>
            <ac:grpSpMk id="160" creationId="{C66BE48F-47BE-452A-A601-A289EBF2034D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4:20.824" v="127"/>
          <ac:grpSpMkLst>
            <pc:docMk/>
            <pc:sldMk cId="1180590148" sldId="326"/>
            <ac:grpSpMk id="167" creationId="{CB83A1FE-CD2B-4685-8958-324103F588B9}"/>
          </ac:grpSpMkLst>
        </pc:grpChg>
        <pc:picChg chg="add mod ord">
          <ac:chgData name="Mary Jude Camilleri" userId="S::mary.jude.camilleri@ilearn.edu.mt::d532b959-8ce3-47c7-b170-dad374501405" providerId="AD" clId="Web-{9D586FDB-2937-DAD3-2694-CFB737E3E40D}" dt="2021-11-09T08:14:20.824" v="127"/>
          <ac:picMkLst>
            <pc:docMk/>
            <pc:sldMk cId="1180590148" sldId="326"/>
            <ac:picMk id="7" creationId="{755E3C89-C0BF-4B90-AC09-B303CA6D0134}"/>
          </ac:picMkLst>
        </pc:picChg>
        <pc:picChg chg="del">
          <ac:chgData name="Mary Jude Camilleri" userId="S::mary.jude.camilleri@ilearn.edu.mt::d532b959-8ce3-47c7-b170-dad374501405" providerId="AD" clId="Web-{9D586FDB-2937-DAD3-2694-CFB737E3E40D}" dt="2021-11-09T08:13:48.651" v="119"/>
          <ac:picMkLst>
            <pc:docMk/>
            <pc:sldMk cId="1180590148" sldId="326"/>
            <ac:picMk id="5130" creationId="{D1B2C447-D6F0-4B7F-8B93-326D4CE97B03}"/>
          </ac:picMkLst>
        </pc:picChg>
      </pc:sldChg>
      <pc:sldChg chg="del">
        <pc:chgData name="Mary Jude Camilleri" userId="S::mary.jude.camilleri@ilearn.edu.mt::d532b959-8ce3-47c7-b170-dad374501405" providerId="AD" clId="Web-{9D586FDB-2937-DAD3-2694-CFB737E3E40D}" dt="2021-11-09T08:06:45.639" v="2"/>
        <pc:sldMkLst>
          <pc:docMk/>
          <pc:sldMk cId="372047699" sldId="329"/>
        </pc:sldMkLst>
      </pc:sldChg>
      <pc:sldChg chg="new">
        <pc:chgData name="Mary Jude Camilleri" userId="S::mary.jude.camilleri@ilearn.edu.mt::d532b959-8ce3-47c7-b170-dad374501405" providerId="AD" clId="Web-{9D586FDB-2937-DAD3-2694-CFB737E3E40D}" dt="2021-11-09T08:06:53.311" v="3"/>
        <pc:sldMkLst>
          <pc:docMk/>
          <pc:sldMk cId="1194336644" sldId="329"/>
        </pc:sldMkLst>
      </pc:sldChg>
      <pc:sldChg chg="addSp delSp modSp new mod setBg">
        <pc:chgData name="Mary Jude Camilleri" userId="S::mary.jude.camilleri@ilearn.edu.mt::d532b959-8ce3-47c7-b170-dad374501405" providerId="AD" clId="Web-{9D586FDB-2937-DAD3-2694-CFB737E3E40D}" dt="2021-11-09T08:10:38.318" v="73" actId="20577"/>
        <pc:sldMkLst>
          <pc:docMk/>
          <pc:sldMk cId="1021843596" sldId="330"/>
        </pc:sldMkLst>
        <pc:spChg chg="mod">
          <ac:chgData name="Mary Jude Camilleri" userId="S::mary.jude.camilleri@ilearn.edu.mt::d532b959-8ce3-47c7-b170-dad374501405" providerId="AD" clId="Web-{9D586FDB-2937-DAD3-2694-CFB737E3E40D}" dt="2021-11-09T08:10:38.318" v="73" actId="20577"/>
          <ac:spMkLst>
            <pc:docMk/>
            <pc:sldMk cId="1021843596" sldId="330"/>
            <ac:spMk id="2" creationId="{91D2FA29-6516-4739-BE78-99D0E07DE9CF}"/>
          </ac:spMkLst>
        </pc:spChg>
        <pc:spChg chg="add del">
          <ac:chgData name="Mary Jude Camilleri" userId="S::mary.jude.camilleri@ilearn.edu.mt::d532b959-8ce3-47c7-b170-dad374501405" providerId="AD" clId="Web-{9D586FDB-2937-DAD3-2694-CFB737E3E40D}" dt="2021-11-09T08:10:30.396" v="70"/>
          <ac:spMkLst>
            <pc:docMk/>
            <pc:sldMk cId="1021843596" sldId="330"/>
            <ac:spMk id="34" creationId="{3D6BC48A-DD39-411F-88AC-88C1DE34B91F}"/>
          </ac:spMkLst>
        </pc:spChg>
        <pc:spChg chg="add del">
          <ac:chgData name="Mary Jude Camilleri" userId="S::mary.jude.camilleri@ilearn.edu.mt::d532b959-8ce3-47c7-b170-dad374501405" providerId="AD" clId="Web-{9D586FDB-2937-DAD3-2694-CFB737E3E40D}" dt="2021-11-09T08:10:30.396" v="70"/>
          <ac:spMkLst>
            <pc:docMk/>
            <pc:sldMk cId="1021843596" sldId="330"/>
            <ac:spMk id="62" creationId="{ABBD6975-1535-4031-BC3B-61A2EFB56B9D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0:30.396" v="70"/>
          <ac:spMkLst>
            <pc:docMk/>
            <pc:sldMk cId="1021843596" sldId="330"/>
            <ac:spMk id="93" creationId="{FEEA582E-5771-4E79-BD37-F76680DF4719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0:30.396" v="70"/>
          <ac:spMkLst>
            <pc:docMk/>
            <pc:sldMk cId="1021843596" sldId="330"/>
            <ac:spMk id="116" creationId="{C8CA0C52-5ACA-4F17-AA4A-312E0E110981}"/>
          </ac:spMkLst>
        </pc:spChg>
        <pc:spChg chg="add">
          <ac:chgData name="Mary Jude Camilleri" userId="S::mary.jude.camilleri@ilearn.edu.mt::d532b959-8ce3-47c7-b170-dad374501405" providerId="AD" clId="Web-{9D586FDB-2937-DAD3-2694-CFB737E3E40D}" dt="2021-11-09T08:10:30.396" v="70"/>
          <ac:spMkLst>
            <pc:docMk/>
            <pc:sldMk cId="1021843596" sldId="330"/>
            <ac:spMk id="118" creationId="{4F37E7FB-7372-47E3-914E-7CF7E94B1C49}"/>
          </ac:spMkLst>
        </pc:spChg>
        <pc:grpChg chg="add del">
          <ac:chgData name="Mary Jude Camilleri" userId="S::mary.jude.camilleri@ilearn.edu.mt::d532b959-8ce3-47c7-b170-dad374501405" providerId="AD" clId="Web-{9D586FDB-2937-DAD3-2694-CFB737E3E40D}" dt="2021-11-09T08:10:30.396" v="70"/>
          <ac:grpSpMkLst>
            <pc:docMk/>
            <pc:sldMk cId="1021843596" sldId="330"/>
            <ac:grpSpMk id="8" creationId="{5D307D92-1B71-4BC9-9CC2-651007D6DFA8}"/>
          </ac:grpSpMkLst>
        </pc:grpChg>
        <pc:grpChg chg="add del">
          <ac:chgData name="Mary Jude Camilleri" userId="S::mary.jude.camilleri@ilearn.edu.mt::d532b959-8ce3-47c7-b170-dad374501405" providerId="AD" clId="Web-{9D586FDB-2937-DAD3-2694-CFB737E3E40D}" dt="2021-11-09T08:10:30.396" v="70"/>
          <ac:grpSpMkLst>
            <pc:docMk/>
            <pc:sldMk cId="1021843596" sldId="330"/>
            <ac:grpSpMk id="29" creationId="{7A654156-2BF2-421C-9490-638BE7162257}"/>
          </ac:grpSpMkLst>
        </pc:grpChg>
        <pc:grpChg chg="add del">
          <ac:chgData name="Mary Jude Camilleri" userId="S::mary.jude.camilleri@ilearn.edu.mt::d532b959-8ce3-47c7-b170-dad374501405" providerId="AD" clId="Web-{9D586FDB-2937-DAD3-2694-CFB737E3E40D}" dt="2021-11-09T08:10:30.396" v="70"/>
          <ac:grpSpMkLst>
            <pc:docMk/>
            <pc:sldMk cId="1021843596" sldId="330"/>
            <ac:grpSpMk id="36" creationId="{236BF14C-33A6-4526-81E8-962D8DC048D1}"/>
          </ac:grpSpMkLst>
        </pc:grpChg>
        <pc:grpChg chg="add del">
          <ac:chgData name="Mary Jude Camilleri" userId="S::mary.jude.camilleri@ilearn.edu.mt::d532b959-8ce3-47c7-b170-dad374501405" providerId="AD" clId="Web-{9D586FDB-2937-DAD3-2694-CFB737E3E40D}" dt="2021-11-09T08:10:30.396" v="70"/>
          <ac:grpSpMkLst>
            <pc:docMk/>
            <pc:sldMk cId="1021843596" sldId="330"/>
            <ac:grpSpMk id="57" creationId="{77C1BCE2-5D9F-4FC6-B359-66DA1623AE95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0:30.396" v="70"/>
          <ac:grpSpMkLst>
            <pc:docMk/>
            <pc:sldMk cId="1021843596" sldId="330"/>
            <ac:grpSpMk id="67" creationId="{E024D248-87CA-4666-BB50-B93BF1A6FB3C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0:30.396" v="70"/>
          <ac:grpSpMkLst>
            <pc:docMk/>
            <pc:sldMk cId="1021843596" sldId="330"/>
            <ac:grpSpMk id="88" creationId="{38BE3980-E33C-47F5-9C30-74FF864BE1C2}"/>
          </ac:grpSpMkLst>
        </pc:grpChg>
        <pc:grpChg chg="add">
          <ac:chgData name="Mary Jude Camilleri" userId="S::mary.jude.camilleri@ilearn.edu.mt::d532b959-8ce3-47c7-b170-dad374501405" providerId="AD" clId="Web-{9D586FDB-2937-DAD3-2694-CFB737E3E40D}" dt="2021-11-09T08:10:30.396" v="70"/>
          <ac:grpSpMkLst>
            <pc:docMk/>
            <pc:sldMk cId="1021843596" sldId="330"/>
            <ac:grpSpMk id="95" creationId="{A5A66AFD-82E7-4801-A5C2-8410B9052623}"/>
          </ac:grpSpMkLst>
        </pc:grpChg>
        <pc:picChg chg="add mod">
          <ac:chgData name="Mary Jude Camilleri" userId="S::mary.jude.camilleri@ilearn.edu.mt::d532b959-8ce3-47c7-b170-dad374501405" providerId="AD" clId="Web-{9D586FDB-2937-DAD3-2694-CFB737E3E40D}" dt="2021-11-09T08:10:30.396" v="70"/>
          <ac:picMkLst>
            <pc:docMk/>
            <pc:sldMk cId="1021843596" sldId="330"/>
            <ac:picMk id="3" creationId="{710E45E8-37F7-4306-8FC6-649735278643}"/>
          </ac:picMkLst>
        </pc:picChg>
      </pc:sldChg>
    </pc:docChg>
  </pc:docChgLst>
  <pc:docChgLst>
    <pc:chgData name="Mary Jude Camilleri" userId="S::mary.jude.camilleri@ilearn.edu.mt::d532b959-8ce3-47c7-b170-dad374501405" providerId="AD" clId="Web-{F9D6D15A-778C-3153-F4FA-C1584D9D7174}"/>
    <pc:docChg chg="delSld modSld">
      <pc:chgData name="Mary Jude Camilleri" userId="S::mary.jude.camilleri@ilearn.edu.mt::d532b959-8ce3-47c7-b170-dad374501405" providerId="AD" clId="Web-{F9D6D15A-778C-3153-F4FA-C1584D9D7174}" dt="2021-10-04T12:06:25.686" v="200" actId="1076"/>
      <pc:docMkLst>
        <pc:docMk/>
      </pc:docMkLst>
      <pc:sldChg chg="addSp delSp modSp mod setBg addAnim delAnim">
        <pc:chgData name="Mary Jude Camilleri" userId="S::mary.jude.camilleri@ilearn.edu.mt::d532b959-8ce3-47c7-b170-dad374501405" providerId="AD" clId="Web-{F9D6D15A-778C-3153-F4FA-C1584D9D7174}" dt="2021-10-04T11:57:26.001" v="8"/>
        <pc:sldMkLst>
          <pc:docMk/>
          <pc:sldMk cId="3996358688" sldId="256"/>
        </pc:sldMkLst>
        <pc:spChg chg="mod">
          <ac:chgData name="Mary Jude Camilleri" userId="S::mary.jude.camilleri@ilearn.edu.mt::d532b959-8ce3-47c7-b170-dad374501405" providerId="AD" clId="Web-{F9D6D15A-778C-3153-F4FA-C1584D9D7174}" dt="2021-10-04T11:57:18.266" v="7" actId="20577"/>
          <ac:spMkLst>
            <pc:docMk/>
            <pc:sldMk cId="3996358688" sldId="256"/>
            <ac:spMk id="2" creationId="{EDEAC0E1-9206-4499-A260-644A26B409A1}"/>
          </ac:spMkLst>
        </pc:spChg>
        <pc:spChg chg="del mod">
          <ac:chgData name="Mary Jude Camilleri" userId="S::mary.jude.camilleri@ilearn.edu.mt::d532b959-8ce3-47c7-b170-dad374501405" providerId="AD" clId="Web-{F9D6D15A-778C-3153-F4FA-C1584D9D7174}" dt="2021-10-04T11:57:26.001" v="8"/>
          <ac:spMkLst>
            <pc:docMk/>
            <pc:sldMk cId="3996358688" sldId="256"/>
            <ac:spMk id="3" creationId="{54FAB0B9-763D-47AF-8B90-8AAD8A020D4A}"/>
          </ac:spMkLst>
        </pc:spChg>
        <pc:spChg chg="add mod">
          <ac:chgData name="Mary Jude Camilleri" userId="S::mary.jude.camilleri@ilearn.edu.mt::d532b959-8ce3-47c7-b170-dad374501405" providerId="AD" clId="Web-{F9D6D15A-778C-3153-F4FA-C1584D9D7174}" dt="2021-10-04T11:57:26.001" v="8"/>
          <ac:spMkLst>
            <pc:docMk/>
            <pc:sldMk cId="3996358688" sldId="256"/>
            <ac:spMk id="6" creationId="{BC5C59DA-895A-44FB-B13A-758E328847B7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11.422" v="0"/>
          <ac:spMkLst>
            <pc:docMk/>
            <pc:sldMk cId="3996358688" sldId="256"/>
            <ac:spMk id="9" creationId="{5E6E69F2-0235-4F71-A7DA-7E1EA0BB4D9D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1:57:11.422" v="0"/>
          <ac:grpSpMkLst>
            <pc:docMk/>
            <pc:sldMk cId="3996358688" sldId="256"/>
            <ac:grpSpMk id="11" creationId="{542D2976-52CB-4C9F-856C-00079CCF13AA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1:57:11.422" v="0"/>
          <ac:grpSpMkLst>
            <pc:docMk/>
            <pc:sldMk cId="3996358688" sldId="256"/>
            <ac:grpSpMk id="32" creationId="{3D735544-EA59-4A7D-B899-D0038636FE7D}"/>
          </ac:grpSpMkLst>
        </pc:grpChg>
        <pc:picChg chg="add">
          <ac:chgData name="Mary Jude Camilleri" userId="S::mary.jude.camilleri@ilearn.edu.mt::d532b959-8ce3-47c7-b170-dad374501405" providerId="AD" clId="Web-{F9D6D15A-778C-3153-F4FA-C1584D9D7174}" dt="2021-10-04T11:57:11.422" v="0"/>
          <ac:picMkLst>
            <pc:docMk/>
            <pc:sldMk cId="3996358688" sldId="256"/>
            <ac:picMk id="5" creationId="{08902EDB-CD71-4178-BA91-2E2373A64A47}"/>
          </ac:picMkLst>
        </pc:pic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1:57:47.767" v="14" actId="20577"/>
        <pc:sldMkLst>
          <pc:docMk/>
          <pc:sldMk cId="4210897901" sldId="257"/>
        </pc:sldMkLst>
        <pc:spChg chg="mod">
          <ac:chgData name="Mary Jude Camilleri" userId="S::mary.jude.camilleri@ilearn.edu.mt::d532b959-8ce3-47c7-b170-dad374501405" providerId="AD" clId="Web-{F9D6D15A-778C-3153-F4FA-C1584D9D7174}" dt="2021-10-04T11:57:36.564" v="10"/>
          <ac:spMkLst>
            <pc:docMk/>
            <pc:sldMk cId="4210897901" sldId="257"/>
            <ac:spMk id="2" creationId="{E48E6136-B4F2-47D5-ADDF-4795409DCFBF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1:57:47.767" v="14" actId="20577"/>
          <ac:spMkLst>
            <pc:docMk/>
            <pc:sldMk cId="4210897901" sldId="257"/>
            <ac:spMk id="3" creationId="{8C0E8BD5-FA05-4784-B75E-1652B1312133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36.564" v="10"/>
          <ac:spMkLst>
            <pc:docMk/>
            <pc:sldMk cId="4210897901" sldId="257"/>
            <ac:spMk id="8" creationId="{D75627FE-0AC5-4349-AC08-45A58BEC9B8C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36.564" v="10"/>
          <ac:spMkLst>
            <pc:docMk/>
            <pc:sldMk cId="4210897901" sldId="257"/>
            <ac:spMk id="33" creationId="{BC2574CF-1D35-4994-87BD-5A3378E1AB34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1:57:36.564" v="10"/>
          <ac:grpSpMkLst>
            <pc:docMk/>
            <pc:sldMk cId="4210897901" sldId="257"/>
            <ac:grpSpMk id="10" creationId="{F87AAF7B-2090-475D-9C3E-FDC03DD87A88}"/>
          </ac:grpSpMkLst>
        </pc:grpChg>
        <pc:cxnChg chg="add">
          <ac:chgData name="Mary Jude Camilleri" userId="S::mary.jude.camilleri@ilearn.edu.mt::d532b959-8ce3-47c7-b170-dad374501405" providerId="AD" clId="Web-{F9D6D15A-778C-3153-F4FA-C1584D9D7174}" dt="2021-10-04T11:57:36.564" v="10"/>
          <ac:cxnSpMkLst>
            <pc:docMk/>
            <pc:sldMk cId="4210897901" sldId="257"/>
            <ac:cxnSpMk id="35" creationId="{68B6AB33-DFE6-4FE4-94FE-C9E25424AD16}"/>
          </ac:cxnSpMkLst>
        </pc:cxn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1:58:27.065" v="25" actId="20577"/>
        <pc:sldMkLst>
          <pc:docMk/>
          <pc:sldMk cId="1099006279" sldId="259"/>
        </pc:sldMkLst>
        <pc:spChg chg="mod">
          <ac:chgData name="Mary Jude Camilleri" userId="S::mary.jude.camilleri@ilearn.edu.mt::d532b959-8ce3-47c7-b170-dad374501405" providerId="AD" clId="Web-{F9D6D15A-778C-3153-F4FA-C1584D9D7174}" dt="2021-10-04T11:58:13.127" v="19"/>
          <ac:spMkLst>
            <pc:docMk/>
            <pc:sldMk cId="1099006279" sldId="259"/>
            <ac:spMk id="2" creationId="{E04015CE-288E-4338-A4F1-1FB4C9922197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1:58:27.065" v="25" actId="20577"/>
          <ac:spMkLst>
            <pc:docMk/>
            <pc:sldMk cId="1099006279" sldId="259"/>
            <ac:spMk id="3" creationId="{FA855EE8-48B9-47E7-8683-E422419F3423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8:13.127" v="19"/>
          <ac:spMkLst>
            <pc:docMk/>
            <pc:sldMk cId="1099006279" sldId="259"/>
            <ac:spMk id="8" creationId="{D75627FE-0AC5-4349-AC08-45A58BEC9B8C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8:13.127" v="19"/>
          <ac:spMkLst>
            <pc:docMk/>
            <pc:sldMk cId="1099006279" sldId="259"/>
            <ac:spMk id="33" creationId="{BC2574CF-1D35-4994-87BD-5A3378E1AB34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1:58:13.127" v="19"/>
          <ac:grpSpMkLst>
            <pc:docMk/>
            <pc:sldMk cId="1099006279" sldId="259"/>
            <ac:grpSpMk id="10" creationId="{F87AAF7B-2090-475D-9C3E-FDC03DD87A88}"/>
          </ac:grpSpMkLst>
        </pc:grpChg>
        <pc:cxnChg chg="add">
          <ac:chgData name="Mary Jude Camilleri" userId="S::mary.jude.camilleri@ilearn.edu.mt::d532b959-8ce3-47c7-b170-dad374501405" providerId="AD" clId="Web-{F9D6D15A-778C-3153-F4FA-C1584D9D7174}" dt="2021-10-04T11:58:13.127" v="19"/>
          <ac:cxnSpMkLst>
            <pc:docMk/>
            <pc:sldMk cId="1099006279" sldId="259"/>
            <ac:cxnSpMk id="35" creationId="{68B6AB33-DFE6-4FE4-94FE-C9E25424AD16}"/>
          </ac:cxnSpMkLst>
        </pc:cxnChg>
      </pc:sldChg>
      <pc:sldChg chg="addSp delSp modSp">
        <pc:chgData name="Mary Jude Camilleri" userId="S::mary.jude.camilleri@ilearn.edu.mt::d532b959-8ce3-47c7-b170-dad374501405" providerId="AD" clId="Web-{F9D6D15A-778C-3153-F4FA-C1584D9D7174}" dt="2021-10-04T12:06:25.686" v="200" actId="1076"/>
        <pc:sldMkLst>
          <pc:docMk/>
          <pc:sldMk cId="1436546026" sldId="263"/>
        </pc:sldMkLst>
        <pc:spChg chg="mod">
          <ac:chgData name="Mary Jude Camilleri" userId="S::mary.jude.camilleri@ilearn.edu.mt::d532b959-8ce3-47c7-b170-dad374501405" providerId="AD" clId="Web-{F9D6D15A-778C-3153-F4FA-C1584D9D7174}" dt="2021-10-04T12:05:16.169" v="184" actId="14100"/>
          <ac:spMkLst>
            <pc:docMk/>
            <pc:sldMk cId="1436546026" sldId="263"/>
            <ac:spMk id="12" creationId="{80174E49-F2AA-45C4-8C50-B0A9570C5B90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2:06:10.030" v="196" actId="1076"/>
          <ac:spMkLst>
            <pc:docMk/>
            <pc:sldMk cId="1436546026" sldId="263"/>
            <ac:spMk id="13" creationId="{AF5CDE39-4359-47CE-AA18-7AA0166DF0B5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2:06:19.139" v="198" actId="1076"/>
          <ac:spMkLst>
            <pc:docMk/>
            <pc:sldMk cId="1436546026" sldId="263"/>
            <ac:spMk id="16" creationId="{00EB1D72-F043-4E25-8E37-E480CC344817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2:06:22.983" v="199" actId="1076"/>
          <ac:spMkLst>
            <pc:docMk/>
            <pc:sldMk cId="1436546026" sldId="263"/>
            <ac:spMk id="17" creationId="{2508B9E1-E158-4779-92BB-8C04E7427122}"/>
          </ac:spMkLst>
        </pc:spChg>
        <pc:picChg chg="add del mod">
          <ac:chgData name="Mary Jude Camilleri" userId="S::mary.jude.camilleri@ilearn.edu.mt::d532b959-8ce3-47c7-b170-dad374501405" providerId="AD" clId="Web-{F9D6D15A-778C-3153-F4FA-C1584D9D7174}" dt="2021-10-04T12:06:25.686" v="200" actId="1076"/>
          <ac:picMkLst>
            <pc:docMk/>
            <pc:sldMk cId="1436546026" sldId="263"/>
            <ac:picMk id="18" creationId="{66AED4FE-F88B-492A-A503-0FCF987AD91B}"/>
          </ac:picMkLst>
        </pc:picChg>
      </pc:sldChg>
      <pc:sldChg chg="modSp">
        <pc:chgData name="Mary Jude Camilleri" userId="S::mary.jude.camilleri@ilearn.edu.mt::d532b959-8ce3-47c7-b170-dad374501405" providerId="AD" clId="Web-{F9D6D15A-778C-3153-F4FA-C1584D9D7174}" dt="2021-10-04T11:59:10.660" v="33" actId="1076"/>
        <pc:sldMkLst>
          <pc:docMk/>
          <pc:sldMk cId="4083760887" sldId="264"/>
        </pc:sldMkLst>
        <pc:spChg chg="mod">
          <ac:chgData name="Mary Jude Camilleri" userId="S::mary.jude.camilleri@ilearn.edu.mt::d532b959-8ce3-47c7-b170-dad374501405" providerId="AD" clId="Web-{F9D6D15A-778C-3153-F4FA-C1584D9D7174}" dt="2021-10-04T11:59:10.660" v="33" actId="1076"/>
          <ac:spMkLst>
            <pc:docMk/>
            <pc:sldMk cId="4083760887" sldId="264"/>
            <ac:spMk id="4" creationId="{D33F5544-56DA-47E4-9DD8-909E466E72C1}"/>
          </ac:spMkLst>
        </pc:sp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1:27.351" v="97" actId="20577"/>
        <pc:sldMkLst>
          <pc:docMk/>
          <pc:sldMk cId="2146013202" sldId="265"/>
        </pc:sldMkLst>
        <pc:spChg chg="mod">
          <ac:chgData name="Mary Jude Camilleri" userId="S::mary.jude.camilleri@ilearn.edu.mt::d532b959-8ce3-47c7-b170-dad374501405" providerId="AD" clId="Web-{F9D6D15A-778C-3153-F4FA-C1584D9D7174}" dt="2021-10-04T11:59:14.300" v="34"/>
          <ac:spMkLst>
            <pc:docMk/>
            <pc:sldMk cId="2146013202" sldId="265"/>
            <ac:spMk id="2" creationId="{5EDD249D-00A6-49D7-A1CE-65A5D7C7368F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2:01:27.351" v="97" actId="20577"/>
          <ac:spMkLst>
            <pc:docMk/>
            <pc:sldMk cId="2146013202" sldId="265"/>
            <ac:spMk id="3" creationId="{7B491A41-81F4-46AE-B3C2-1589DFD9E221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9:14.300" v="34"/>
          <ac:spMkLst>
            <pc:docMk/>
            <pc:sldMk cId="2146013202" sldId="265"/>
            <ac:spMk id="36" creationId="{D75627FE-0AC5-4349-AC08-45A58BEC9B8C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9:14.300" v="34"/>
          <ac:spMkLst>
            <pc:docMk/>
            <pc:sldMk cId="2146013202" sldId="265"/>
            <ac:spMk id="61" creationId="{BC2574CF-1D35-4994-87BD-5A3378E1AB34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1:59:14.300" v="34"/>
          <ac:grpSpMkLst>
            <pc:docMk/>
            <pc:sldMk cId="2146013202" sldId="265"/>
            <ac:grpSpMk id="8" creationId="{58D5444C-D133-4651-98D6-333230F79551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1:59:14.300" v="34"/>
          <ac:grpSpMkLst>
            <pc:docMk/>
            <pc:sldMk cId="2146013202" sldId="265"/>
            <ac:grpSpMk id="31" creationId="{D8AAC9D3-71E6-4892-8399-6C18E6CA8710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1:59:14.300" v="34"/>
          <ac:grpSpMkLst>
            <pc:docMk/>
            <pc:sldMk cId="2146013202" sldId="265"/>
            <ac:grpSpMk id="38" creationId="{F87AAF7B-2090-475D-9C3E-FDC03DD87A88}"/>
          </ac:grpSpMkLst>
        </pc:grpChg>
        <pc:cxnChg chg="add">
          <ac:chgData name="Mary Jude Camilleri" userId="S::mary.jude.camilleri@ilearn.edu.mt::d532b959-8ce3-47c7-b170-dad374501405" providerId="AD" clId="Web-{F9D6D15A-778C-3153-F4FA-C1584D9D7174}" dt="2021-10-04T11:59:14.300" v="34"/>
          <ac:cxnSpMkLst>
            <pc:docMk/>
            <pc:sldMk cId="2146013202" sldId="265"/>
            <ac:cxnSpMk id="63" creationId="{68B6AB33-DFE6-4FE4-94FE-C9E25424AD16}"/>
          </ac:cxnSpMkLst>
        </pc:cxnChg>
      </pc:sldChg>
      <pc:sldChg chg="addSp delSp modSp mod setBg">
        <pc:chgData name="Mary Jude Camilleri" userId="S::mary.jude.camilleri@ilearn.edu.mt::d532b959-8ce3-47c7-b170-dad374501405" providerId="AD" clId="Web-{F9D6D15A-778C-3153-F4FA-C1584D9D7174}" dt="2021-10-04T12:01:30.398" v="98"/>
        <pc:sldMkLst>
          <pc:docMk/>
          <pc:sldMk cId="2706419785" sldId="266"/>
        </pc:sldMkLst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12" creationId="{9E621646-8902-4518-ADFE-798B8AF7F1D0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14" creationId="{BC03DD73-798C-403F-B9AC-BFF84A0B1FFA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16" creationId="{6756FE0C-DC81-49BD-AD76-1E223B686342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18" creationId="{FEEAE74D-A8B8-4601-84C4-7F01DFF4199E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20" creationId="{CFD751E0-7430-4ACA-A679-ECB74EA589C6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22" creationId="{4337B0AD-9A1D-4899-8791-EDEB9B5A1D7B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24" creationId="{20EE4868-1730-433B-AA39-A91305A4974F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26" creationId="{89921AE2-097C-4DEE-A398-FCB910D60DDC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28" creationId="{A4098D72-B456-40CC-8C9F-D08B9DD25BA5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30" creationId="{BCA1A530-E6F6-465D-BCD0-371D816CCC10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32" creationId="{5AB5DD23-5ECB-4E0C-AC9B-C384785BAEC9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33" creationId="{E6C08EBB-2C97-4884-9312-EA0A6A62A238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34" creationId="{7DA4BF21-FA96-43DB-A077-173C5F43338D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35" creationId="{17406E40-244E-4DD6-94A4-E73960241945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36" creationId="{BF956BA4-7CC2-4E13-9E1D-0854EF4CB06C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38" creationId="{3262514D-691E-4344-8751-4E80F046A0CA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30.398" v="98"/>
          <ac:spMkLst>
            <pc:docMk/>
            <pc:sldMk cId="2706419785" sldId="266"/>
            <ac:spMk id="66" creationId="{C40B6375-7479-45C4-8B99-EA1CF75F31E2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1:30.398" v="98"/>
          <ac:grpSpMkLst>
            <pc:docMk/>
            <pc:sldMk cId="2706419785" sldId="266"/>
            <ac:grpSpMk id="43" creationId="{9EA06921-3C0C-4126-AF75-9499D48390C3}"/>
          </ac:grpSpMkLst>
        </pc:grpChg>
        <pc:picChg chg="mod">
          <ac:chgData name="Mary Jude Camilleri" userId="S::mary.jude.camilleri@ilearn.edu.mt::d532b959-8ce3-47c7-b170-dad374501405" providerId="AD" clId="Web-{F9D6D15A-778C-3153-F4FA-C1584D9D7174}" dt="2021-10-04T12:01:30.398" v="98"/>
          <ac:picMkLst>
            <pc:docMk/>
            <pc:sldMk cId="2706419785" sldId="266"/>
            <ac:picMk id="3" creationId="{6ACA4BF1-E083-481C-99F7-D4AD52F65C35}"/>
          </ac:picMkLst>
        </pc:pic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1:35.273" v="99"/>
        <pc:sldMkLst>
          <pc:docMk/>
          <pc:sldMk cId="3762605485" sldId="281"/>
        </pc:sldMkLst>
        <pc:spChg chg="mod">
          <ac:chgData name="Mary Jude Camilleri" userId="S::mary.jude.camilleri@ilearn.edu.mt::d532b959-8ce3-47c7-b170-dad374501405" providerId="AD" clId="Web-{F9D6D15A-778C-3153-F4FA-C1584D9D7174}" dt="2021-10-04T12:01:35.273" v="99"/>
          <ac:spMkLst>
            <pc:docMk/>
            <pc:sldMk cId="3762605485" sldId="281"/>
            <ac:spMk id="2" creationId="{EAD7DEBC-1CC4-4354-8F9E-5B7321EB7DAC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35.273" v="99"/>
          <ac:spMkLst>
            <pc:docMk/>
            <pc:sldMk cId="3762605485" sldId="281"/>
            <ac:spMk id="35" creationId="{3D6BC48A-DD39-411F-88AC-88C1DE34B91F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35.273" v="99"/>
          <ac:spMkLst>
            <pc:docMk/>
            <pc:sldMk cId="3762605485" sldId="281"/>
            <ac:spMk id="63" creationId="{ABBD6975-1535-4031-BC3B-61A2EFB56B9D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1:35.273" v="99"/>
          <ac:grpSpMkLst>
            <pc:docMk/>
            <pc:sldMk cId="3762605485" sldId="281"/>
            <ac:grpSpMk id="9" creationId="{5D307D92-1B71-4BC9-9CC2-651007D6DFA8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1:35.273" v="99"/>
          <ac:grpSpMkLst>
            <pc:docMk/>
            <pc:sldMk cId="3762605485" sldId="281"/>
            <ac:grpSpMk id="30" creationId="{7A654156-2BF2-421C-9490-638BE7162257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1:35.273" v="99"/>
          <ac:grpSpMkLst>
            <pc:docMk/>
            <pc:sldMk cId="3762605485" sldId="281"/>
            <ac:grpSpMk id="37" creationId="{236BF14C-33A6-4526-81E8-962D8DC048D1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1:35.273" v="99"/>
          <ac:grpSpMkLst>
            <pc:docMk/>
            <pc:sldMk cId="3762605485" sldId="281"/>
            <ac:grpSpMk id="58" creationId="{77C1BCE2-5D9F-4FC6-B359-66DA1623AE95}"/>
          </ac:grpSpMkLst>
        </pc:grpChg>
        <pc:picChg chg="mod">
          <ac:chgData name="Mary Jude Camilleri" userId="S::mary.jude.camilleri@ilearn.edu.mt::d532b959-8ce3-47c7-b170-dad374501405" providerId="AD" clId="Web-{F9D6D15A-778C-3153-F4FA-C1584D9D7174}" dt="2021-10-04T12:01:35.273" v="99"/>
          <ac:picMkLst>
            <pc:docMk/>
            <pc:sldMk cId="3762605485" sldId="281"/>
            <ac:picMk id="4" creationId="{771AD967-F5D7-4736-B675-6CB4380175DA}"/>
          </ac:picMkLst>
        </pc:pic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1:58:05.455" v="18" actId="20577"/>
        <pc:sldMkLst>
          <pc:docMk/>
          <pc:sldMk cId="489499633" sldId="285"/>
        </pc:sldMkLst>
        <pc:spChg chg="mod">
          <ac:chgData name="Mary Jude Camilleri" userId="S::mary.jude.camilleri@ilearn.edu.mt::d532b959-8ce3-47c7-b170-dad374501405" providerId="AD" clId="Web-{F9D6D15A-778C-3153-F4FA-C1584D9D7174}" dt="2021-10-04T11:57:56.548" v="15"/>
          <ac:spMkLst>
            <pc:docMk/>
            <pc:sldMk cId="489499633" sldId="285"/>
            <ac:spMk id="2" creationId="{E48E6136-B4F2-47D5-ADDF-4795409DCFBF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1:58:05.455" v="18" actId="20577"/>
          <ac:spMkLst>
            <pc:docMk/>
            <pc:sldMk cId="489499633" sldId="285"/>
            <ac:spMk id="3" creationId="{8C0E8BD5-FA05-4784-B75E-1652B1312133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56.548" v="15"/>
          <ac:spMkLst>
            <pc:docMk/>
            <pc:sldMk cId="489499633" sldId="285"/>
            <ac:spMk id="8" creationId="{D75627FE-0AC5-4349-AC08-45A58BEC9B8C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56.548" v="15"/>
          <ac:spMkLst>
            <pc:docMk/>
            <pc:sldMk cId="489499633" sldId="285"/>
            <ac:spMk id="33" creationId="{BC2574CF-1D35-4994-87BD-5A3378E1AB34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1:57:56.548" v="15"/>
          <ac:grpSpMkLst>
            <pc:docMk/>
            <pc:sldMk cId="489499633" sldId="285"/>
            <ac:grpSpMk id="10" creationId="{F87AAF7B-2090-475D-9C3E-FDC03DD87A88}"/>
          </ac:grpSpMkLst>
        </pc:grpChg>
        <pc:cxnChg chg="add">
          <ac:chgData name="Mary Jude Camilleri" userId="S::mary.jude.camilleri@ilearn.edu.mt::d532b959-8ce3-47c7-b170-dad374501405" providerId="AD" clId="Web-{F9D6D15A-778C-3153-F4FA-C1584D9D7174}" dt="2021-10-04T11:57:56.548" v="15"/>
          <ac:cxnSpMkLst>
            <pc:docMk/>
            <pc:sldMk cId="489499633" sldId="285"/>
            <ac:cxnSpMk id="35" creationId="{68B6AB33-DFE6-4FE4-94FE-C9E25424AD16}"/>
          </ac:cxnSpMkLst>
        </pc:cxnChg>
      </pc:sldChg>
      <pc:sldChg chg="del">
        <pc:chgData name="Mary Jude Camilleri" userId="S::mary.jude.camilleri@ilearn.edu.mt::d532b959-8ce3-47c7-b170-dad374501405" providerId="AD" clId="Web-{F9D6D15A-778C-3153-F4FA-C1584D9D7174}" dt="2021-10-04T12:04:58.387" v="182"/>
        <pc:sldMkLst>
          <pc:docMk/>
          <pc:sldMk cId="2544607156" sldId="298"/>
        </pc:sldMkLst>
      </pc:sldChg>
      <pc:sldChg chg="delSp modSp">
        <pc:chgData name="Mary Jude Camilleri" userId="S::mary.jude.camilleri@ilearn.edu.mt::d532b959-8ce3-47c7-b170-dad374501405" providerId="AD" clId="Web-{F9D6D15A-778C-3153-F4FA-C1584D9D7174}" dt="2021-10-04T12:05:29.279" v="189" actId="14100"/>
        <pc:sldMkLst>
          <pc:docMk/>
          <pc:sldMk cId="2377843603" sldId="300"/>
        </pc:sldMkLst>
        <pc:picChg chg="mod">
          <ac:chgData name="Mary Jude Camilleri" userId="S::mary.jude.camilleri@ilearn.edu.mt::d532b959-8ce3-47c7-b170-dad374501405" providerId="AD" clId="Web-{F9D6D15A-778C-3153-F4FA-C1584D9D7174}" dt="2021-10-04T12:05:29.279" v="189" actId="14100"/>
          <ac:picMkLst>
            <pc:docMk/>
            <pc:sldMk cId="2377843603" sldId="300"/>
            <ac:picMk id="3" creationId="{81C213A9-0AFF-46F1-BABB-280D5B5AD177}"/>
          </ac:picMkLst>
        </pc:picChg>
        <pc:picChg chg="del">
          <ac:chgData name="Mary Jude Camilleri" userId="S::mary.jude.camilleri@ilearn.edu.mt::d532b959-8ce3-47c7-b170-dad374501405" providerId="AD" clId="Web-{F9D6D15A-778C-3153-F4FA-C1584D9D7174}" dt="2021-10-04T12:05:22.153" v="186"/>
          <ac:picMkLst>
            <pc:docMk/>
            <pc:sldMk cId="2377843603" sldId="300"/>
            <ac:picMk id="3074" creationId="{EB88BE8E-20D1-49F7-9725-9C67F13F8B9B}"/>
          </ac:picMkLst>
        </pc:picChg>
      </pc:sldChg>
      <pc:sldChg chg="del">
        <pc:chgData name="Mary Jude Camilleri" userId="S::mary.jude.camilleri@ilearn.edu.mt::d532b959-8ce3-47c7-b170-dad374501405" providerId="AD" clId="Web-{F9D6D15A-778C-3153-F4FA-C1584D9D7174}" dt="2021-10-04T12:04:51.934" v="181"/>
        <pc:sldMkLst>
          <pc:docMk/>
          <pc:sldMk cId="2270559251" sldId="310"/>
        </pc:sldMkLst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4:48.965" v="180"/>
        <pc:sldMkLst>
          <pc:docMk/>
          <pc:sldMk cId="1788328194" sldId="311"/>
        </pc:sldMkLst>
        <pc:spChg chg="mod">
          <ac:chgData name="Mary Jude Camilleri" userId="S::mary.jude.camilleri@ilearn.edu.mt::d532b959-8ce3-47c7-b170-dad374501405" providerId="AD" clId="Web-{F9D6D15A-778C-3153-F4FA-C1584D9D7174}" dt="2021-10-04T12:04:48.965" v="180"/>
          <ac:spMkLst>
            <pc:docMk/>
            <pc:sldMk cId="1788328194" sldId="311"/>
            <ac:spMk id="2" creationId="{234A11BF-A5A6-4D42-B7C0-42FFDB7C5FB2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4:48.965" v="180"/>
          <ac:spMkLst>
            <pc:docMk/>
            <pc:sldMk cId="1788328194" sldId="311"/>
            <ac:spMk id="7" creationId="{6BDBA639-2A71-4A60-A71A-FF1836F546CE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4:48.965" v="180"/>
          <ac:spMkLst>
            <pc:docMk/>
            <pc:sldMk cId="1788328194" sldId="311"/>
            <ac:spMk id="30" creationId="{D9C506D7-84CB-4057-A44A-465313E78538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4:48.965" v="180"/>
          <ac:spMkLst>
            <pc:docMk/>
            <pc:sldMk cId="1788328194" sldId="311"/>
            <ac:spMk id="32" creationId="{7842FC68-61FD-4700-8A22-BB8B071884DB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4:48.965" v="180"/>
          <ac:grpSpMkLst>
            <pc:docMk/>
            <pc:sldMk cId="1788328194" sldId="311"/>
            <ac:grpSpMk id="9" creationId="{5E208A8B-5EBD-4532-BE72-26414FA7CFF6}"/>
          </ac:grpSpMkLst>
        </pc:grp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1:57:30.876" v="9"/>
        <pc:sldMkLst>
          <pc:docMk/>
          <pc:sldMk cId="3965382938" sldId="315"/>
        </pc:sldMkLst>
        <pc:spChg chg="mod">
          <ac:chgData name="Mary Jude Camilleri" userId="S::mary.jude.camilleri@ilearn.edu.mt::d532b959-8ce3-47c7-b170-dad374501405" providerId="AD" clId="Web-{F9D6D15A-778C-3153-F4FA-C1584D9D7174}" dt="2021-10-04T11:57:30.876" v="9"/>
          <ac:spMkLst>
            <pc:docMk/>
            <pc:sldMk cId="3965382938" sldId="315"/>
            <ac:spMk id="2" creationId="{92BFE097-0EA1-4A58-91CC-A9DD14812A66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30.876" v="9"/>
          <ac:spMkLst>
            <pc:docMk/>
            <pc:sldMk cId="3965382938" sldId="315"/>
            <ac:spMk id="33" creationId="{6BDBA639-2A71-4A60-A71A-FF1836F546CE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30.876" v="9"/>
          <ac:spMkLst>
            <pc:docMk/>
            <pc:sldMk cId="3965382938" sldId="315"/>
            <ac:spMk id="56" creationId="{D9C506D7-84CB-4057-A44A-465313E78538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7:30.876" v="9"/>
          <ac:spMkLst>
            <pc:docMk/>
            <pc:sldMk cId="3965382938" sldId="315"/>
            <ac:spMk id="58" creationId="{7842FC68-61FD-4700-8A22-BB8B071884DB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1:57:30.876" v="9"/>
          <ac:grpSpMkLst>
            <pc:docMk/>
            <pc:sldMk cId="3965382938" sldId="315"/>
            <ac:grpSpMk id="7" creationId="{B529E332-1F12-4C15-9CD2-46B47C79757D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1:57:30.876" v="9"/>
          <ac:grpSpMkLst>
            <pc:docMk/>
            <pc:sldMk cId="3965382938" sldId="315"/>
            <ac:grpSpMk id="28" creationId="{0C40BBA1-E470-44B7-8606-F8BCF6B962A1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1:57:30.876" v="9"/>
          <ac:grpSpMkLst>
            <pc:docMk/>
            <pc:sldMk cId="3965382938" sldId="315"/>
            <ac:grpSpMk id="35" creationId="{5E208A8B-5EBD-4532-BE72-26414FA7CFF6}"/>
          </ac:grpSpMkLst>
        </pc:grp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1:39.351" v="100"/>
        <pc:sldMkLst>
          <pc:docMk/>
          <pc:sldMk cId="1613194282" sldId="316"/>
        </pc:sldMkLst>
        <pc:spChg chg="mod">
          <ac:chgData name="Mary Jude Camilleri" userId="S::mary.jude.camilleri@ilearn.edu.mt::d532b959-8ce3-47c7-b170-dad374501405" providerId="AD" clId="Web-{F9D6D15A-778C-3153-F4FA-C1584D9D7174}" dt="2021-10-04T12:01:39.351" v="100"/>
          <ac:spMkLst>
            <pc:docMk/>
            <pc:sldMk cId="1613194282" sldId="316"/>
            <ac:spMk id="2" creationId="{92BFE097-0EA1-4A58-91CC-A9DD14812A66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39.351" v="100"/>
          <ac:spMkLst>
            <pc:docMk/>
            <pc:sldMk cId="1613194282" sldId="316"/>
            <ac:spMk id="33" creationId="{6BDBA639-2A71-4A60-A71A-FF1836F546CE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39.351" v="100"/>
          <ac:spMkLst>
            <pc:docMk/>
            <pc:sldMk cId="1613194282" sldId="316"/>
            <ac:spMk id="56" creationId="{D9C506D7-84CB-4057-A44A-465313E78538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39.351" v="100"/>
          <ac:spMkLst>
            <pc:docMk/>
            <pc:sldMk cId="1613194282" sldId="316"/>
            <ac:spMk id="58" creationId="{7842FC68-61FD-4700-8A22-BB8B071884DB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1:39.351" v="100"/>
          <ac:grpSpMkLst>
            <pc:docMk/>
            <pc:sldMk cId="1613194282" sldId="316"/>
            <ac:grpSpMk id="7" creationId="{B529E332-1F12-4C15-9CD2-46B47C79757D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1:39.351" v="100"/>
          <ac:grpSpMkLst>
            <pc:docMk/>
            <pc:sldMk cId="1613194282" sldId="316"/>
            <ac:grpSpMk id="28" creationId="{0C40BBA1-E470-44B7-8606-F8BCF6B962A1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1:39.351" v="100"/>
          <ac:grpSpMkLst>
            <pc:docMk/>
            <pc:sldMk cId="1613194282" sldId="316"/>
            <ac:grpSpMk id="35" creationId="{5E208A8B-5EBD-4532-BE72-26414FA7CFF6}"/>
          </ac:grpSpMkLst>
        </pc:grpChg>
      </pc:sldChg>
      <pc:sldChg chg="addSp delSp modSp mod setBg setClrOvrMap">
        <pc:chgData name="Mary Jude Camilleri" userId="S::mary.jude.camilleri@ilearn.edu.mt::d532b959-8ce3-47c7-b170-dad374501405" providerId="AD" clId="Web-{F9D6D15A-778C-3153-F4FA-C1584D9D7174}" dt="2021-10-04T12:03:27.994" v="146"/>
        <pc:sldMkLst>
          <pc:docMk/>
          <pc:sldMk cId="636013671" sldId="319"/>
        </pc:sldMkLst>
        <pc:spChg chg="add del">
          <ac:chgData name="Mary Jude Camilleri" userId="S::mary.jude.camilleri@ilearn.edu.mt::d532b959-8ce3-47c7-b170-dad374501405" providerId="AD" clId="Web-{F9D6D15A-778C-3153-F4FA-C1584D9D7174}" dt="2021-10-04T12:03:27.994" v="146"/>
          <ac:spMkLst>
            <pc:docMk/>
            <pc:sldMk cId="636013671" sldId="319"/>
            <ac:spMk id="94" creationId="{C40B6375-7479-45C4-8B99-EA1CF75F31E2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3:27.994" v="146"/>
          <ac:spMkLst>
            <pc:docMk/>
            <pc:sldMk cId="636013671" sldId="319"/>
            <ac:spMk id="135" creationId="{53BB5D57-6178-4F62-B472-0312F6D95A85}"/>
          </ac:spMkLst>
        </pc:spChg>
        <pc:grpChg chg="add del">
          <ac:chgData name="Mary Jude Camilleri" userId="S::mary.jude.camilleri@ilearn.edu.mt::d532b959-8ce3-47c7-b170-dad374501405" providerId="AD" clId="Web-{F9D6D15A-778C-3153-F4FA-C1584D9D7174}" dt="2021-10-04T12:03:27.994" v="146"/>
          <ac:grpSpMkLst>
            <pc:docMk/>
            <pc:sldMk cId="636013671" sldId="319"/>
            <ac:grpSpMk id="71" creationId="{9EA06921-3C0C-4126-AF75-9499D48390C3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3:27.994" v="146"/>
          <ac:grpSpMkLst>
            <pc:docMk/>
            <pc:sldMk cId="636013671" sldId="319"/>
            <ac:grpSpMk id="137" creationId="{4800B320-C486-4967-AFB8-58E3EBDA9EF5}"/>
          </ac:grpSpMkLst>
        </pc:grpChg>
        <pc:picChg chg="mod modCrop">
          <ac:chgData name="Mary Jude Camilleri" userId="S::mary.jude.camilleri@ilearn.edu.mt::d532b959-8ce3-47c7-b170-dad374501405" providerId="AD" clId="Web-{F9D6D15A-778C-3153-F4FA-C1584D9D7174}" dt="2021-10-04T12:03:27.994" v="146"/>
          <ac:picMkLst>
            <pc:docMk/>
            <pc:sldMk cId="636013671" sldId="319"/>
            <ac:picMk id="1026" creationId="{43BCD5CB-A03E-46C4-AADC-7D35961DCDB1}"/>
          </ac:picMkLst>
        </pc:pic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2:07.586" v="108" actId="14100"/>
        <pc:sldMkLst>
          <pc:docMk/>
          <pc:sldMk cId="234829509" sldId="320"/>
        </pc:sldMkLst>
        <pc:spChg chg="mod">
          <ac:chgData name="Mary Jude Camilleri" userId="S::mary.jude.camilleri@ilearn.edu.mt::d532b959-8ce3-47c7-b170-dad374501405" providerId="AD" clId="Web-{F9D6D15A-778C-3153-F4FA-C1584D9D7174}" dt="2021-10-04T12:01:46.898" v="101"/>
          <ac:spMkLst>
            <pc:docMk/>
            <pc:sldMk cId="234829509" sldId="320"/>
            <ac:spMk id="2" creationId="{E48E6136-B4F2-47D5-ADDF-4795409DCFBF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2:02:07.586" v="108" actId="14100"/>
          <ac:spMkLst>
            <pc:docMk/>
            <pc:sldMk cId="234829509" sldId="320"/>
            <ac:spMk id="3" creationId="{8C0E8BD5-FA05-4784-B75E-1652B1312133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46.898" v="101"/>
          <ac:spMkLst>
            <pc:docMk/>
            <pc:sldMk cId="234829509" sldId="320"/>
            <ac:spMk id="8" creationId="{D75627FE-0AC5-4349-AC08-45A58BEC9B8C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1:46.898" v="101"/>
          <ac:spMkLst>
            <pc:docMk/>
            <pc:sldMk cId="234829509" sldId="320"/>
            <ac:spMk id="33" creationId="{BC2574CF-1D35-4994-87BD-5A3378E1AB34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1:46.898" v="101"/>
          <ac:grpSpMkLst>
            <pc:docMk/>
            <pc:sldMk cId="234829509" sldId="320"/>
            <ac:grpSpMk id="10" creationId="{F87AAF7B-2090-475D-9C3E-FDC03DD87A88}"/>
          </ac:grpSpMkLst>
        </pc:grpChg>
        <pc:cxnChg chg="add">
          <ac:chgData name="Mary Jude Camilleri" userId="S::mary.jude.camilleri@ilearn.edu.mt::d532b959-8ce3-47c7-b170-dad374501405" providerId="AD" clId="Web-{F9D6D15A-778C-3153-F4FA-C1584D9D7174}" dt="2021-10-04T12:01:46.898" v="101"/>
          <ac:cxnSpMkLst>
            <pc:docMk/>
            <pc:sldMk cId="234829509" sldId="320"/>
            <ac:cxnSpMk id="35" creationId="{68B6AB33-DFE6-4FE4-94FE-C9E25424AD16}"/>
          </ac:cxnSpMkLst>
        </pc:cxn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3:11.572" v="142" actId="20577"/>
        <pc:sldMkLst>
          <pc:docMk/>
          <pc:sldMk cId="4060444806" sldId="321"/>
        </pc:sldMkLst>
        <pc:spChg chg="mod">
          <ac:chgData name="Mary Jude Camilleri" userId="S::mary.jude.camilleri@ilearn.edu.mt::d532b959-8ce3-47c7-b170-dad374501405" providerId="AD" clId="Web-{F9D6D15A-778C-3153-F4FA-C1584D9D7174}" dt="2021-10-04T12:02:37.071" v="113"/>
          <ac:spMkLst>
            <pc:docMk/>
            <pc:sldMk cId="4060444806" sldId="321"/>
            <ac:spMk id="2" creationId="{5EDD249D-00A6-49D7-A1CE-65A5D7C7368F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2:03:11.572" v="142" actId="20577"/>
          <ac:spMkLst>
            <pc:docMk/>
            <pc:sldMk cId="4060444806" sldId="321"/>
            <ac:spMk id="3" creationId="{7B491A41-81F4-46AE-B3C2-1589DFD9E221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2:37.071" v="113"/>
          <ac:spMkLst>
            <pc:docMk/>
            <pc:sldMk cId="4060444806" sldId="321"/>
            <ac:spMk id="36" creationId="{D75627FE-0AC5-4349-AC08-45A58BEC9B8C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2:37.071" v="113"/>
          <ac:spMkLst>
            <pc:docMk/>
            <pc:sldMk cId="4060444806" sldId="321"/>
            <ac:spMk id="61" creationId="{BC2574CF-1D35-4994-87BD-5A3378E1AB34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2:37.071" v="113"/>
          <ac:grpSpMkLst>
            <pc:docMk/>
            <pc:sldMk cId="4060444806" sldId="321"/>
            <ac:grpSpMk id="8" creationId="{58D5444C-D133-4651-98D6-333230F79551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2:37.071" v="113"/>
          <ac:grpSpMkLst>
            <pc:docMk/>
            <pc:sldMk cId="4060444806" sldId="321"/>
            <ac:grpSpMk id="31" creationId="{D8AAC9D3-71E6-4892-8399-6C18E6CA8710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2:37.071" v="113"/>
          <ac:grpSpMkLst>
            <pc:docMk/>
            <pc:sldMk cId="4060444806" sldId="321"/>
            <ac:grpSpMk id="38" creationId="{F87AAF7B-2090-475D-9C3E-FDC03DD87A88}"/>
          </ac:grpSpMkLst>
        </pc:grpChg>
        <pc:cxnChg chg="add">
          <ac:chgData name="Mary Jude Camilleri" userId="S::mary.jude.camilleri@ilearn.edu.mt::d532b959-8ce3-47c7-b170-dad374501405" providerId="AD" clId="Web-{F9D6D15A-778C-3153-F4FA-C1584D9D7174}" dt="2021-10-04T12:02:37.071" v="113"/>
          <ac:cxnSpMkLst>
            <pc:docMk/>
            <pc:sldMk cId="4060444806" sldId="321"/>
            <ac:cxnSpMk id="63" creationId="{68B6AB33-DFE6-4FE4-94FE-C9E25424AD16}"/>
          </ac:cxnSpMkLst>
        </pc:cxnChg>
      </pc:sldChg>
      <pc:sldChg chg="modSp">
        <pc:chgData name="Mary Jude Camilleri" userId="S::mary.jude.camilleri@ilearn.edu.mt::d532b959-8ce3-47c7-b170-dad374501405" providerId="AD" clId="Web-{F9D6D15A-778C-3153-F4FA-C1584D9D7174}" dt="2021-10-04T12:02:29.321" v="112" actId="20577"/>
        <pc:sldMkLst>
          <pc:docMk/>
          <pc:sldMk cId="2748829393" sldId="322"/>
        </pc:sldMkLst>
        <pc:spChg chg="mod">
          <ac:chgData name="Mary Jude Camilleri" userId="S::mary.jude.camilleri@ilearn.edu.mt::d532b959-8ce3-47c7-b170-dad374501405" providerId="AD" clId="Web-{F9D6D15A-778C-3153-F4FA-C1584D9D7174}" dt="2021-10-04T12:02:29.321" v="112" actId="20577"/>
          <ac:spMkLst>
            <pc:docMk/>
            <pc:sldMk cId="2748829393" sldId="322"/>
            <ac:spMk id="2" creationId="{5EDD249D-00A6-49D7-A1CE-65A5D7C7368F}"/>
          </ac:spMkLst>
        </pc:spChg>
        <pc:spChg chg="mod">
          <ac:chgData name="Mary Jude Camilleri" userId="S::mary.jude.camilleri@ilearn.edu.mt::d532b959-8ce3-47c7-b170-dad374501405" providerId="AD" clId="Web-{F9D6D15A-778C-3153-F4FA-C1584D9D7174}" dt="2021-10-04T12:02:24.336" v="111" actId="20577"/>
          <ac:spMkLst>
            <pc:docMk/>
            <pc:sldMk cId="2748829393" sldId="322"/>
            <ac:spMk id="4" creationId="{D33F5544-56DA-47E4-9DD8-909E466E72C1}"/>
          </ac:spMkLst>
        </pc:sp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3:57.136" v="157" actId="1076"/>
        <pc:sldMkLst>
          <pc:docMk/>
          <pc:sldMk cId="704238588" sldId="323"/>
        </pc:sldMkLst>
        <pc:spChg chg="mod ord">
          <ac:chgData name="Mary Jude Camilleri" userId="S::mary.jude.camilleri@ilearn.edu.mt::d532b959-8ce3-47c7-b170-dad374501405" providerId="AD" clId="Web-{F9D6D15A-778C-3153-F4FA-C1584D9D7174}" dt="2021-10-04T12:03:57.136" v="157" actId="1076"/>
          <ac:spMkLst>
            <pc:docMk/>
            <pc:sldMk cId="704238588" sldId="323"/>
            <ac:spMk id="2" creationId="{B7AF6EFE-DB73-4631-90A8-F74BDC593DBD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3:37.838" v="148"/>
          <ac:spMkLst>
            <pc:docMk/>
            <pc:sldMk cId="704238588" sldId="323"/>
            <ac:spMk id="99" creationId="{B60B5995-5863-433A-BD78-B159F305FD8F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3:37.838" v="148"/>
          <ac:spMkLst>
            <pc:docMk/>
            <pc:sldMk cId="704238588" sldId="323"/>
            <ac:spMk id="124" creationId="{E972DE0D-2E53-4159-ABD3-C601524262C2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3:37.838" v="148"/>
          <ac:grpSpMkLst>
            <pc:docMk/>
            <pc:sldMk cId="704238588" sldId="323"/>
            <ac:grpSpMk id="71" creationId="{C80F8371-F698-4D1B-B743-029FAE04C80F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3:37.838" v="148"/>
          <ac:grpSpMkLst>
            <pc:docMk/>
            <pc:sldMk cId="704238588" sldId="323"/>
            <ac:grpSpMk id="94" creationId="{C66BE48F-47BE-452A-A601-A289EBF2034D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3:37.838" v="148"/>
          <ac:grpSpMkLst>
            <pc:docMk/>
            <pc:sldMk cId="704238588" sldId="323"/>
            <ac:grpSpMk id="101" creationId="{CB83A1FE-CD2B-4685-8958-324103F588B9}"/>
          </ac:grpSpMkLst>
        </pc:grpChg>
        <pc:picChg chg="mod">
          <ac:chgData name="Mary Jude Camilleri" userId="S::mary.jude.camilleri@ilearn.edu.mt::d532b959-8ce3-47c7-b170-dad374501405" providerId="AD" clId="Web-{F9D6D15A-778C-3153-F4FA-C1584D9D7174}" dt="2021-10-04T12:03:37.838" v="148"/>
          <ac:picMkLst>
            <pc:docMk/>
            <pc:sldMk cId="704238588" sldId="323"/>
            <ac:picMk id="4098" creationId="{16DECA71-8F1B-41F6-A107-0F2967BDE079}"/>
          </ac:picMkLst>
        </pc:picChg>
      </pc:sldChg>
      <pc:sldChg chg="addSp delSp mod setClrOvrMap">
        <pc:chgData name="Mary Jude Camilleri" userId="S::mary.jude.camilleri@ilearn.edu.mt::d532b959-8ce3-47c7-b170-dad374501405" providerId="AD" clId="Web-{F9D6D15A-778C-3153-F4FA-C1584D9D7174}" dt="2021-10-04T12:03:34.182" v="147"/>
        <pc:sldMkLst>
          <pc:docMk/>
          <pc:sldMk cId="3373768514" sldId="324"/>
        </pc:sldMkLst>
        <pc:spChg chg="del">
          <ac:chgData name="Mary Jude Camilleri" userId="S::mary.jude.camilleri@ilearn.edu.mt::d532b959-8ce3-47c7-b170-dad374501405" providerId="AD" clId="Web-{F9D6D15A-778C-3153-F4FA-C1584D9D7174}" dt="2021-10-04T12:03:34.182" v="147"/>
          <ac:spMkLst>
            <pc:docMk/>
            <pc:sldMk cId="3373768514" sldId="324"/>
            <ac:spMk id="32" creationId="{C40B6375-7479-45C4-8B99-EA1CF75F31E2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3:34.182" v="147"/>
          <ac:spMkLst>
            <pc:docMk/>
            <pc:sldMk cId="3373768514" sldId="324"/>
            <ac:spMk id="37" creationId="{53BB5D57-6178-4F62-B472-0312F6D95A85}"/>
          </ac:spMkLst>
        </pc:spChg>
        <pc:grpChg chg="del">
          <ac:chgData name="Mary Jude Camilleri" userId="S::mary.jude.camilleri@ilearn.edu.mt::d532b959-8ce3-47c7-b170-dad374501405" providerId="AD" clId="Web-{F9D6D15A-778C-3153-F4FA-C1584D9D7174}" dt="2021-10-04T12:03:34.182" v="147"/>
          <ac:grpSpMkLst>
            <pc:docMk/>
            <pc:sldMk cId="3373768514" sldId="324"/>
            <ac:grpSpMk id="6" creationId="{9EA06921-3C0C-4126-AF75-9499D48390C3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3:34.182" v="147"/>
          <ac:grpSpMkLst>
            <pc:docMk/>
            <pc:sldMk cId="3373768514" sldId="324"/>
            <ac:grpSpMk id="39" creationId="{4800B320-C486-4967-AFB8-58E3EBDA9EF5}"/>
          </ac:grpSpMkLst>
        </pc:grp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2:04:13.136" v="161" actId="1076"/>
        <pc:sldMkLst>
          <pc:docMk/>
          <pc:sldMk cId="1180590148" sldId="326"/>
        </pc:sldMkLst>
        <pc:spChg chg="mod">
          <ac:chgData name="Mary Jude Camilleri" userId="S::mary.jude.camilleri@ilearn.edu.mt::d532b959-8ce3-47c7-b170-dad374501405" providerId="AD" clId="Web-{F9D6D15A-778C-3153-F4FA-C1584D9D7174}" dt="2021-10-04T12:04:13.136" v="161" actId="1076"/>
          <ac:spMkLst>
            <pc:docMk/>
            <pc:sldMk cId="1180590148" sldId="326"/>
            <ac:spMk id="2" creationId="{B1A63647-91BD-4399-A030-6B86CD4BAAA1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4:00.854" v="158"/>
          <ac:spMkLst>
            <pc:docMk/>
            <pc:sldMk cId="1180590148" sldId="326"/>
            <ac:spMk id="107" creationId="{B60B5995-5863-433A-BD78-B159F305FD8F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4:00.854" v="158"/>
          <ac:spMkLst>
            <pc:docMk/>
            <pc:sldMk cId="1180590148" sldId="326"/>
            <ac:spMk id="132" creationId="{E972DE0D-2E53-4159-ABD3-C601524262C2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4:00.854" v="158"/>
          <ac:grpSpMkLst>
            <pc:docMk/>
            <pc:sldMk cId="1180590148" sldId="326"/>
            <ac:grpSpMk id="79" creationId="{C80F8371-F698-4D1B-B743-029FAE04C80F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4:00.854" v="158"/>
          <ac:grpSpMkLst>
            <pc:docMk/>
            <pc:sldMk cId="1180590148" sldId="326"/>
            <ac:grpSpMk id="102" creationId="{C66BE48F-47BE-452A-A601-A289EBF2034D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2:04:00.854" v="158"/>
          <ac:grpSpMkLst>
            <pc:docMk/>
            <pc:sldMk cId="1180590148" sldId="326"/>
            <ac:grpSpMk id="109" creationId="{CB83A1FE-CD2B-4685-8958-324103F588B9}"/>
          </ac:grpSpMkLst>
        </pc:grpChg>
        <pc:picChg chg="mod ord">
          <ac:chgData name="Mary Jude Camilleri" userId="S::mary.jude.camilleri@ilearn.edu.mt::d532b959-8ce3-47c7-b170-dad374501405" providerId="AD" clId="Web-{F9D6D15A-778C-3153-F4FA-C1584D9D7174}" dt="2021-10-04T12:04:00.854" v="158"/>
          <ac:picMkLst>
            <pc:docMk/>
            <pc:sldMk cId="1180590148" sldId="326"/>
            <ac:picMk id="5130" creationId="{D1B2C447-D6F0-4B7F-8B93-326D4CE97B03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F9D6D15A-778C-3153-F4FA-C1584D9D7174}" dt="2021-10-04T12:02:12.024" v="109"/>
        <pc:sldMkLst>
          <pc:docMk/>
          <pc:sldMk cId="3834696359" sldId="327"/>
        </pc:sldMkLst>
        <pc:spChg chg="mod">
          <ac:chgData name="Mary Jude Camilleri" userId="S::mary.jude.camilleri@ilearn.edu.mt::d532b959-8ce3-47c7-b170-dad374501405" providerId="AD" clId="Web-{F9D6D15A-778C-3153-F4FA-C1584D9D7174}" dt="2021-10-04T12:02:12.024" v="109"/>
          <ac:spMkLst>
            <pc:docMk/>
            <pc:sldMk cId="3834696359" sldId="327"/>
            <ac:spMk id="2" creationId="{E48E6136-B4F2-47D5-ADDF-4795409DCFBF}"/>
          </ac:spMkLst>
        </pc:spChg>
        <pc:spChg chg="del">
          <ac:chgData name="Mary Jude Camilleri" userId="S::mary.jude.camilleri@ilearn.edu.mt::d532b959-8ce3-47c7-b170-dad374501405" providerId="AD" clId="Web-{F9D6D15A-778C-3153-F4FA-C1584D9D7174}" dt="2021-10-04T12:02:12.024" v="109"/>
          <ac:spMkLst>
            <pc:docMk/>
            <pc:sldMk cId="3834696359" sldId="327"/>
            <ac:spMk id="3" creationId="{8C0E8BD5-FA05-4784-B75E-1652B1312133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2:02:12.024" v="109"/>
          <ac:spMkLst>
            <pc:docMk/>
            <pc:sldMk cId="3834696359" sldId="327"/>
            <ac:spMk id="9" creationId="{21331AC4-B1A0-4627-B7C9-95A05C6CDD87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2:12.024" v="109"/>
          <ac:grpSpMkLst>
            <pc:docMk/>
            <pc:sldMk cId="3834696359" sldId="327"/>
            <ac:grpSpMk id="11" creationId="{5E4D8A22-46CE-4EBE-8DBD-AB4CF6E9BF3C}"/>
          </ac:grpSpMkLst>
        </pc:grpChg>
        <pc:graphicFrameChg chg="add">
          <ac:chgData name="Mary Jude Camilleri" userId="S::mary.jude.camilleri@ilearn.edu.mt::d532b959-8ce3-47c7-b170-dad374501405" providerId="AD" clId="Web-{F9D6D15A-778C-3153-F4FA-C1584D9D7174}" dt="2021-10-04T12:02:12.024" v="109"/>
          <ac:graphicFrameMkLst>
            <pc:docMk/>
            <pc:sldMk cId="3834696359" sldId="327"/>
            <ac:graphicFrameMk id="5" creationId="{4B64230C-15A1-46F1-B35A-43E18BFEDC4A}"/>
          </ac:graphicFrameMkLst>
        </pc:graphicFrameChg>
      </pc:sldChg>
      <pc:sldChg chg="addSp modSp mod setBg setClrOvrMap">
        <pc:chgData name="Mary Jude Camilleri" userId="S::mary.jude.camilleri@ilearn.edu.mt::d532b959-8ce3-47c7-b170-dad374501405" providerId="AD" clId="Web-{F9D6D15A-778C-3153-F4FA-C1584D9D7174}" dt="2021-10-04T12:04:16.136" v="162"/>
        <pc:sldMkLst>
          <pc:docMk/>
          <pc:sldMk cId="4030690099" sldId="328"/>
        </pc:sldMkLst>
        <pc:spChg chg="add">
          <ac:chgData name="Mary Jude Camilleri" userId="S::mary.jude.camilleri@ilearn.edu.mt::d532b959-8ce3-47c7-b170-dad374501405" providerId="AD" clId="Web-{F9D6D15A-778C-3153-F4FA-C1584D9D7174}" dt="2021-10-04T12:04:16.136" v="162"/>
          <ac:spMkLst>
            <pc:docMk/>
            <pc:sldMk cId="4030690099" sldId="328"/>
            <ac:spMk id="8" creationId="{53BB5D57-6178-4F62-B472-0312F6D95A85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2:04:16.136" v="162"/>
          <ac:grpSpMkLst>
            <pc:docMk/>
            <pc:sldMk cId="4030690099" sldId="328"/>
            <ac:grpSpMk id="10" creationId="{4800B320-C486-4967-AFB8-58E3EBDA9EF5}"/>
          </ac:grpSpMkLst>
        </pc:grpChg>
        <pc:picChg chg="mod">
          <ac:chgData name="Mary Jude Camilleri" userId="S::mary.jude.camilleri@ilearn.edu.mt::d532b959-8ce3-47c7-b170-dad374501405" providerId="AD" clId="Web-{F9D6D15A-778C-3153-F4FA-C1584D9D7174}" dt="2021-10-04T12:04:16.136" v="162"/>
          <ac:picMkLst>
            <pc:docMk/>
            <pc:sldMk cId="4030690099" sldId="328"/>
            <ac:picMk id="3" creationId="{7182E98D-F71C-4E34-89DE-372604435DB6}"/>
          </ac:picMkLst>
        </pc:picChg>
      </pc:sldChg>
      <pc:sldChg chg="addSp modSp mod setBg">
        <pc:chgData name="Mary Jude Camilleri" userId="S::mary.jude.camilleri@ilearn.edu.mt::d532b959-8ce3-47c7-b170-dad374501405" providerId="AD" clId="Web-{F9D6D15A-778C-3153-F4FA-C1584D9D7174}" dt="2021-10-04T11:58:50.612" v="31" actId="20577"/>
        <pc:sldMkLst>
          <pc:docMk/>
          <pc:sldMk cId="372047699" sldId="329"/>
        </pc:sldMkLst>
        <pc:spChg chg="mod">
          <ac:chgData name="Mary Jude Camilleri" userId="S::mary.jude.camilleri@ilearn.edu.mt::d532b959-8ce3-47c7-b170-dad374501405" providerId="AD" clId="Web-{F9D6D15A-778C-3153-F4FA-C1584D9D7174}" dt="2021-10-04T11:58:50.612" v="31" actId="20577"/>
          <ac:spMkLst>
            <pc:docMk/>
            <pc:sldMk cId="372047699" sldId="329"/>
            <ac:spMk id="2" creationId="{D13F5EE3-5D58-4F51-9A73-660463DE2B59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8:35.799" v="26"/>
          <ac:spMkLst>
            <pc:docMk/>
            <pc:sldMk cId="372047699" sldId="329"/>
            <ac:spMk id="35" creationId="{7D490819-5666-421A-BA38-5BB7F760B6E2}"/>
          </ac:spMkLst>
        </pc:spChg>
        <pc:spChg chg="add">
          <ac:chgData name="Mary Jude Camilleri" userId="S::mary.jude.camilleri@ilearn.edu.mt::d532b959-8ce3-47c7-b170-dad374501405" providerId="AD" clId="Web-{F9D6D15A-778C-3153-F4FA-C1584D9D7174}" dt="2021-10-04T11:58:35.799" v="26"/>
          <ac:spMkLst>
            <pc:docMk/>
            <pc:sldMk cId="372047699" sldId="329"/>
            <ac:spMk id="60" creationId="{BC2574CF-1D35-4994-87BD-5A3378E1AB34}"/>
          </ac:spMkLst>
        </pc:spChg>
        <pc:grpChg chg="add">
          <ac:chgData name="Mary Jude Camilleri" userId="S::mary.jude.camilleri@ilearn.edu.mt::d532b959-8ce3-47c7-b170-dad374501405" providerId="AD" clId="Web-{F9D6D15A-778C-3153-F4FA-C1584D9D7174}" dt="2021-10-04T11:58:35.799" v="26"/>
          <ac:grpSpMkLst>
            <pc:docMk/>
            <pc:sldMk cId="372047699" sldId="329"/>
            <ac:grpSpMk id="7" creationId="{58D5444C-D133-4651-98D6-333230F79551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1:58:35.799" v="26"/>
          <ac:grpSpMkLst>
            <pc:docMk/>
            <pc:sldMk cId="372047699" sldId="329"/>
            <ac:grpSpMk id="30" creationId="{D8AAC9D3-71E6-4892-8399-6C18E6CA8710}"/>
          </ac:grpSpMkLst>
        </pc:grpChg>
        <pc:grpChg chg="add">
          <ac:chgData name="Mary Jude Camilleri" userId="S::mary.jude.camilleri@ilearn.edu.mt::d532b959-8ce3-47c7-b170-dad374501405" providerId="AD" clId="Web-{F9D6D15A-778C-3153-F4FA-C1584D9D7174}" dt="2021-10-04T11:58:35.799" v="26"/>
          <ac:grpSpMkLst>
            <pc:docMk/>
            <pc:sldMk cId="372047699" sldId="329"/>
            <ac:grpSpMk id="37" creationId="{8FDFAB5E-BFB6-4290-9F06-1AD4E52A3DF8}"/>
          </ac:grpSpMkLst>
        </pc:grpChg>
      </pc:sldChg>
    </pc:docChg>
  </pc:docChgLst>
  <pc:docChgLst>
    <pc:chgData name="Mary Jude Camilleri" userId="S::mary.jude.camilleri@ilearn.edu.mt::d532b959-8ce3-47c7-b170-dad374501405" providerId="AD" clId="Web-{B1D72EFE-73B8-9DA8-6B6A-37FD00A98D75}"/>
    <pc:docChg chg="delSld modSld">
      <pc:chgData name="Mary Jude Camilleri" userId="S::mary.jude.camilleri@ilearn.edu.mt::d532b959-8ce3-47c7-b170-dad374501405" providerId="AD" clId="Web-{B1D72EFE-73B8-9DA8-6B6A-37FD00A98D75}" dt="2021-11-09T08:05:22.021" v="54" actId="1076"/>
      <pc:docMkLst>
        <pc:docMk/>
      </pc:docMkLst>
      <pc:sldChg chg="modSp">
        <pc:chgData name="Mary Jude Camilleri" userId="S::mary.jude.camilleri@ilearn.edu.mt::d532b959-8ce3-47c7-b170-dad374501405" providerId="AD" clId="Web-{B1D72EFE-73B8-9DA8-6B6A-37FD00A98D75}" dt="2021-11-09T08:03:48.238" v="34" actId="20577"/>
        <pc:sldMkLst>
          <pc:docMk/>
          <pc:sldMk cId="4210897901" sldId="257"/>
        </pc:sldMkLst>
        <pc:spChg chg="mod">
          <ac:chgData name="Mary Jude Camilleri" userId="S::mary.jude.camilleri@ilearn.edu.mt::d532b959-8ce3-47c7-b170-dad374501405" providerId="AD" clId="Web-{B1D72EFE-73B8-9DA8-6B6A-37FD00A98D75}" dt="2021-11-09T08:03:48.238" v="34" actId="20577"/>
          <ac:spMkLst>
            <pc:docMk/>
            <pc:sldMk cId="4210897901" sldId="257"/>
            <ac:spMk id="3" creationId="{8C0E8BD5-FA05-4784-B75E-1652B1312133}"/>
          </ac:spMkLst>
        </pc:spChg>
      </pc:sldChg>
      <pc:sldChg chg="modSp">
        <pc:chgData name="Mary Jude Camilleri" userId="S::mary.jude.camilleri@ilearn.edu.mt::d532b959-8ce3-47c7-b170-dad374501405" providerId="AD" clId="Web-{B1D72EFE-73B8-9DA8-6B6A-37FD00A98D75}" dt="2021-11-09T08:05:22.021" v="54" actId="1076"/>
        <pc:sldMkLst>
          <pc:docMk/>
          <pc:sldMk cId="1408814985" sldId="317"/>
        </pc:sldMkLst>
        <pc:picChg chg="mod">
          <ac:chgData name="Mary Jude Camilleri" userId="S::mary.jude.camilleri@ilearn.edu.mt::d532b959-8ce3-47c7-b170-dad374501405" providerId="AD" clId="Web-{B1D72EFE-73B8-9DA8-6B6A-37FD00A98D75}" dt="2021-11-09T08:05:22.021" v="54" actId="1076"/>
          <ac:picMkLst>
            <pc:docMk/>
            <pc:sldMk cId="1408814985" sldId="317"/>
            <ac:picMk id="3" creationId="{36F03440-9597-49F1-8630-6454C90D4D8E}"/>
          </ac:picMkLst>
        </pc:picChg>
      </pc:sldChg>
      <pc:sldChg chg="modSp">
        <pc:chgData name="Mary Jude Camilleri" userId="S::mary.jude.camilleri@ilearn.edu.mt::d532b959-8ce3-47c7-b170-dad374501405" providerId="AD" clId="Web-{B1D72EFE-73B8-9DA8-6B6A-37FD00A98D75}" dt="2021-11-09T08:05:09.209" v="52" actId="20577"/>
        <pc:sldMkLst>
          <pc:docMk/>
          <pc:sldMk cId="372047699" sldId="329"/>
        </pc:sldMkLst>
        <pc:spChg chg="mod">
          <ac:chgData name="Mary Jude Camilleri" userId="S::mary.jude.camilleri@ilearn.edu.mt::d532b959-8ce3-47c7-b170-dad374501405" providerId="AD" clId="Web-{B1D72EFE-73B8-9DA8-6B6A-37FD00A98D75}" dt="2021-11-09T08:05:09.209" v="52" actId="20577"/>
          <ac:spMkLst>
            <pc:docMk/>
            <pc:sldMk cId="372047699" sldId="329"/>
            <ac:spMk id="2" creationId="{D13F5EE3-5D58-4F51-9A73-660463DE2B59}"/>
          </ac:spMkLst>
        </pc:spChg>
      </pc:sldChg>
      <pc:sldChg chg="del">
        <pc:chgData name="Mary Jude Camilleri" userId="S::mary.jude.camilleri@ilearn.edu.mt::d532b959-8ce3-47c7-b170-dad374501405" providerId="AD" clId="Web-{B1D72EFE-73B8-9DA8-6B6A-37FD00A98D75}" dt="2021-11-09T08:04:21.067" v="35"/>
        <pc:sldMkLst>
          <pc:docMk/>
          <pc:sldMk cId="4026394745" sldId="330"/>
        </pc:sldMkLst>
      </pc:sldChg>
    </pc:docChg>
  </pc:docChgLst>
  <pc:docChgLst>
    <pc:chgData name="Vanessa Xuereb" userId="cf06a9f6-2ebd-481e-9fd5-404d201fd7dd" providerId="ADAL" clId="{31E41D06-91B3-4948-B493-CE669121005B}"/>
    <pc:docChg chg="custSel modSld">
      <pc:chgData name="Vanessa Xuereb" userId="cf06a9f6-2ebd-481e-9fd5-404d201fd7dd" providerId="ADAL" clId="{31E41D06-91B3-4948-B493-CE669121005B}" dt="2021-07-08T19:22:13.100" v="144" actId="1076"/>
      <pc:docMkLst>
        <pc:docMk/>
      </pc:docMkLst>
      <pc:sldChg chg="modSp">
        <pc:chgData name="Vanessa Xuereb" userId="cf06a9f6-2ebd-481e-9fd5-404d201fd7dd" providerId="ADAL" clId="{31E41D06-91B3-4948-B493-CE669121005B}" dt="2021-07-08T19:18:39.175" v="19" actId="1076"/>
        <pc:sldMkLst>
          <pc:docMk/>
          <pc:sldMk cId="3996358688" sldId="256"/>
        </pc:sldMkLst>
        <pc:spChg chg="mod">
          <ac:chgData name="Vanessa Xuereb" userId="cf06a9f6-2ebd-481e-9fd5-404d201fd7dd" providerId="ADAL" clId="{31E41D06-91B3-4948-B493-CE669121005B}" dt="2021-07-08T19:18:39.175" v="19" actId="1076"/>
          <ac:spMkLst>
            <pc:docMk/>
            <pc:sldMk cId="3996358688" sldId="256"/>
            <ac:spMk id="3" creationId="{54FAB0B9-763D-47AF-8B90-8AAD8A020D4A}"/>
          </ac:spMkLst>
        </pc:spChg>
      </pc:sldChg>
      <pc:sldChg chg="modSp">
        <pc:chgData name="Vanessa Xuereb" userId="cf06a9f6-2ebd-481e-9fd5-404d201fd7dd" providerId="ADAL" clId="{31E41D06-91B3-4948-B493-CE669121005B}" dt="2021-07-08T19:19:07.525" v="25" actId="1076"/>
        <pc:sldMkLst>
          <pc:docMk/>
          <pc:sldMk cId="4210897901" sldId="257"/>
        </pc:sldMkLst>
        <pc:spChg chg="mod">
          <ac:chgData name="Vanessa Xuereb" userId="cf06a9f6-2ebd-481e-9fd5-404d201fd7dd" providerId="ADAL" clId="{31E41D06-91B3-4948-B493-CE669121005B}" dt="2021-07-08T19:19:07.525" v="25" actId="1076"/>
          <ac:spMkLst>
            <pc:docMk/>
            <pc:sldMk cId="4210897901" sldId="257"/>
            <ac:spMk id="2" creationId="{E48E6136-B4F2-47D5-ADDF-4795409DCFBF}"/>
          </ac:spMkLst>
        </pc:spChg>
        <pc:spChg chg="mod">
          <ac:chgData name="Vanessa Xuereb" userId="cf06a9f6-2ebd-481e-9fd5-404d201fd7dd" providerId="ADAL" clId="{31E41D06-91B3-4948-B493-CE669121005B}" dt="2021-07-08T19:18:34.980" v="1" actId="27636"/>
          <ac:spMkLst>
            <pc:docMk/>
            <pc:sldMk cId="4210897901" sldId="257"/>
            <ac:spMk id="3" creationId="{8C0E8BD5-FA05-4784-B75E-1652B1312133}"/>
          </ac:spMkLst>
        </pc:spChg>
      </pc:sldChg>
      <pc:sldChg chg="modSp">
        <pc:chgData name="Vanessa Xuereb" userId="cf06a9f6-2ebd-481e-9fd5-404d201fd7dd" providerId="ADAL" clId="{31E41D06-91B3-4948-B493-CE669121005B}" dt="2021-07-08T19:22:13.100" v="144" actId="1076"/>
        <pc:sldMkLst>
          <pc:docMk/>
          <pc:sldMk cId="1436546026" sldId="263"/>
        </pc:sldMkLst>
        <pc:spChg chg="mod">
          <ac:chgData name="Vanessa Xuereb" userId="cf06a9f6-2ebd-481e-9fd5-404d201fd7dd" providerId="ADAL" clId="{31E41D06-91B3-4948-B493-CE669121005B}" dt="2021-07-08T19:21:57.616" v="140" actId="1076"/>
          <ac:spMkLst>
            <pc:docMk/>
            <pc:sldMk cId="1436546026" sldId="263"/>
            <ac:spMk id="12" creationId="{80174E49-F2AA-45C4-8C50-B0A9570C5B90}"/>
          </ac:spMkLst>
        </pc:spChg>
        <pc:spChg chg="mod">
          <ac:chgData name="Vanessa Xuereb" userId="cf06a9f6-2ebd-481e-9fd5-404d201fd7dd" providerId="ADAL" clId="{31E41D06-91B3-4948-B493-CE669121005B}" dt="2021-07-08T19:22:05.271" v="142" actId="1076"/>
          <ac:spMkLst>
            <pc:docMk/>
            <pc:sldMk cId="1436546026" sldId="263"/>
            <ac:spMk id="15" creationId="{CDD066BD-F141-4499-AEC4-1B3C01E8E322}"/>
          </ac:spMkLst>
        </pc:spChg>
        <pc:spChg chg="mod">
          <ac:chgData name="Vanessa Xuereb" userId="cf06a9f6-2ebd-481e-9fd5-404d201fd7dd" providerId="ADAL" clId="{31E41D06-91B3-4948-B493-CE669121005B}" dt="2021-07-08T19:22:13.100" v="144" actId="1076"/>
          <ac:spMkLst>
            <pc:docMk/>
            <pc:sldMk cId="1436546026" sldId="263"/>
            <ac:spMk id="16" creationId="{00EB1D72-F043-4E25-8E37-E480CC344817}"/>
          </ac:spMkLst>
        </pc:spChg>
        <pc:spChg chg="mod">
          <ac:chgData name="Vanessa Xuereb" userId="cf06a9f6-2ebd-481e-9fd5-404d201fd7dd" providerId="ADAL" clId="{31E41D06-91B3-4948-B493-CE669121005B}" dt="2021-07-08T19:22:08.948" v="143" actId="1076"/>
          <ac:spMkLst>
            <pc:docMk/>
            <pc:sldMk cId="1436546026" sldId="263"/>
            <ac:spMk id="17" creationId="{2508B9E1-E158-4779-92BB-8C04E7427122}"/>
          </ac:spMkLst>
        </pc:spChg>
      </pc:sldChg>
      <pc:sldChg chg="modSp">
        <pc:chgData name="Vanessa Xuereb" userId="cf06a9f6-2ebd-481e-9fd5-404d201fd7dd" providerId="ADAL" clId="{31E41D06-91B3-4948-B493-CE669121005B}" dt="2021-07-08T19:19:24.135" v="26" actId="1076"/>
        <pc:sldMkLst>
          <pc:docMk/>
          <pc:sldMk cId="4083760887" sldId="264"/>
        </pc:sldMkLst>
        <pc:spChg chg="mod">
          <ac:chgData name="Vanessa Xuereb" userId="cf06a9f6-2ebd-481e-9fd5-404d201fd7dd" providerId="ADAL" clId="{31E41D06-91B3-4948-B493-CE669121005B}" dt="2021-07-08T19:19:24.135" v="26" actId="1076"/>
          <ac:spMkLst>
            <pc:docMk/>
            <pc:sldMk cId="4083760887" sldId="264"/>
            <ac:spMk id="4" creationId="{D33F5544-56DA-47E4-9DD8-909E466E72C1}"/>
          </ac:spMkLst>
        </pc:spChg>
      </pc:sldChg>
      <pc:sldChg chg="modSp">
        <pc:chgData name="Vanessa Xuereb" userId="cf06a9f6-2ebd-481e-9fd5-404d201fd7dd" providerId="ADAL" clId="{31E41D06-91B3-4948-B493-CE669121005B}" dt="2021-07-08T19:19:50.786" v="31" actId="14100"/>
        <pc:sldMkLst>
          <pc:docMk/>
          <pc:sldMk cId="2146013202" sldId="265"/>
        </pc:sldMkLst>
        <pc:spChg chg="mod">
          <ac:chgData name="Vanessa Xuereb" userId="cf06a9f6-2ebd-481e-9fd5-404d201fd7dd" providerId="ADAL" clId="{31E41D06-91B3-4948-B493-CE669121005B}" dt="2021-07-08T19:19:50.786" v="31" actId="14100"/>
          <ac:spMkLst>
            <pc:docMk/>
            <pc:sldMk cId="2146013202" sldId="265"/>
            <ac:spMk id="3" creationId="{7B491A41-81F4-46AE-B3C2-1589DFD9E221}"/>
          </ac:spMkLst>
        </pc:spChg>
      </pc:sldChg>
      <pc:sldChg chg="addSp modSp">
        <pc:chgData name="Vanessa Xuereb" userId="cf06a9f6-2ebd-481e-9fd5-404d201fd7dd" providerId="ADAL" clId="{31E41D06-91B3-4948-B493-CE669121005B}" dt="2021-07-08T19:18:51.133" v="21" actId="1076"/>
        <pc:sldMkLst>
          <pc:docMk/>
          <pc:sldMk cId="2377843603" sldId="300"/>
        </pc:sldMkLst>
        <pc:picChg chg="add mod">
          <ac:chgData name="Vanessa Xuereb" userId="cf06a9f6-2ebd-481e-9fd5-404d201fd7dd" providerId="ADAL" clId="{31E41D06-91B3-4948-B493-CE669121005B}" dt="2021-07-08T19:18:51.133" v="21" actId="1076"/>
          <ac:picMkLst>
            <pc:docMk/>
            <pc:sldMk cId="2377843603" sldId="300"/>
            <ac:picMk id="3" creationId="{81C213A9-0AFF-46F1-BABB-280D5B5AD177}"/>
          </ac:picMkLst>
        </pc:picChg>
      </pc:sldChg>
      <pc:sldChg chg="delSp">
        <pc:chgData name="Vanessa Xuereb" userId="cf06a9f6-2ebd-481e-9fd5-404d201fd7dd" providerId="ADAL" clId="{31E41D06-91B3-4948-B493-CE669121005B}" dt="2021-07-08T19:21:41.945" v="138" actId="478"/>
        <pc:sldMkLst>
          <pc:docMk/>
          <pc:sldMk cId="2270559251" sldId="310"/>
        </pc:sldMkLst>
        <pc:picChg chg="del">
          <ac:chgData name="Vanessa Xuereb" userId="cf06a9f6-2ebd-481e-9fd5-404d201fd7dd" providerId="ADAL" clId="{31E41D06-91B3-4948-B493-CE669121005B}" dt="2021-07-08T19:21:41.945" v="138" actId="478"/>
          <ac:picMkLst>
            <pc:docMk/>
            <pc:sldMk cId="2270559251" sldId="310"/>
            <ac:picMk id="4" creationId="{8B71E626-781B-48CA-A0EF-CE705163BB78}"/>
          </ac:picMkLst>
        </pc:picChg>
      </pc:sldChg>
      <pc:sldChg chg="modSp">
        <pc:chgData name="Vanessa Xuereb" userId="cf06a9f6-2ebd-481e-9fd5-404d201fd7dd" providerId="ADAL" clId="{31E41D06-91B3-4948-B493-CE669121005B}" dt="2021-07-08T19:20:12.064" v="35" actId="1076"/>
        <pc:sldMkLst>
          <pc:docMk/>
          <pc:sldMk cId="234829509" sldId="320"/>
        </pc:sldMkLst>
        <pc:spChg chg="mod">
          <ac:chgData name="Vanessa Xuereb" userId="cf06a9f6-2ebd-481e-9fd5-404d201fd7dd" providerId="ADAL" clId="{31E41D06-91B3-4948-B493-CE669121005B}" dt="2021-07-08T19:20:12.064" v="35" actId="1076"/>
          <ac:spMkLst>
            <pc:docMk/>
            <pc:sldMk cId="234829509" sldId="320"/>
            <ac:spMk id="2" creationId="{E48E6136-B4F2-47D5-ADDF-4795409DCFBF}"/>
          </ac:spMkLst>
        </pc:spChg>
      </pc:sldChg>
      <pc:sldChg chg="modSp">
        <pc:chgData name="Vanessa Xuereb" userId="cf06a9f6-2ebd-481e-9fd5-404d201fd7dd" providerId="ADAL" clId="{31E41D06-91B3-4948-B493-CE669121005B}" dt="2021-07-08T19:21:17.453" v="137" actId="20577"/>
        <pc:sldMkLst>
          <pc:docMk/>
          <pc:sldMk cId="4060444806" sldId="321"/>
        </pc:sldMkLst>
        <pc:spChg chg="mod">
          <ac:chgData name="Vanessa Xuereb" userId="cf06a9f6-2ebd-481e-9fd5-404d201fd7dd" providerId="ADAL" clId="{31E41D06-91B3-4948-B493-CE669121005B}" dt="2021-07-08T19:21:17.453" v="137" actId="20577"/>
          <ac:spMkLst>
            <pc:docMk/>
            <pc:sldMk cId="4060444806" sldId="321"/>
            <ac:spMk id="3" creationId="{7B491A41-81F4-46AE-B3C2-1589DFD9E221}"/>
          </ac:spMkLst>
        </pc:spChg>
      </pc:sldChg>
      <pc:sldChg chg="modSp">
        <pc:chgData name="Vanessa Xuereb" userId="cf06a9f6-2ebd-481e-9fd5-404d201fd7dd" providerId="ADAL" clId="{31E41D06-91B3-4948-B493-CE669121005B}" dt="2021-07-08T19:20:23.343" v="36" actId="1076"/>
        <pc:sldMkLst>
          <pc:docMk/>
          <pc:sldMk cId="2748829393" sldId="322"/>
        </pc:sldMkLst>
        <pc:spChg chg="mod">
          <ac:chgData name="Vanessa Xuereb" userId="cf06a9f6-2ebd-481e-9fd5-404d201fd7dd" providerId="ADAL" clId="{31E41D06-91B3-4948-B493-CE669121005B}" dt="2021-07-08T19:20:23.343" v="36" actId="1076"/>
          <ac:spMkLst>
            <pc:docMk/>
            <pc:sldMk cId="2748829393" sldId="322"/>
            <ac:spMk id="4" creationId="{D33F5544-56DA-47E4-9DD8-909E466E72C1}"/>
          </ac:spMkLst>
        </pc:spChg>
      </pc:sldChg>
    </pc:docChg>
  </pc:docChgLst>
  <pc:docChgLst>
    <pc:chgData name="Mary Jude Camilleri" userId="S::mary.jude.camilleri@ilearn.edu.mt::d532b959-8ce3-47c7-b170-dad374501405" providerId="AD" clId="Web-{D3646CF1-270B-84E6-09B8-9A0F81C51255}"/>
    <pc:docChg chg="addSld delSld modSld">
      <pc:chgData name="Mary Jude Camilleri" userId="S::mary.jude.camilleri@ilearn.edu.mt::d532b959-8ce3-47c7-b170-dad374501405" providerId="AD" clId="Web-{D3646CF1-270B-84E6-09B8-9A0F81C51255}" dt="2021-09-28T09:23:31.833" v="71"/>
      <pc:docMkLst>
        <pc:docMk/>
      </pc:docMkLst>
      <pc:sldChg chg="modSp">
        <pc:chgData name="Mary Jude Camilleri" userId="S::mary.jude.camilleri@ilearn.edu.mt::d532b959-8ce3-47c7-b170-dad374501405" providerId="AD" clId="Web-{D3646CF1-270B-84E6-09B8-9A0F81C51255}" dt="2021-09-28T09:18:07.607" v="3" actId="20577"/>
        <pc:sldMkLst>
          <pc:docMk/>
          <pc:sldMk cId="4210897901" sldId="257"/>
        </pc:sldMkLst>
        <pc:spChg chg="mod">
          <ac:chgData name="Mary Jude Camilleri" userId="S::mary.jude.camilleri@ilearn.edu.mt::d532b959-8ce3-47c7-b170-dad374501405" providerId="AD" clId="Web-{D3646CF1-270B-84E6-09B8-9A0F81C51255}" dt="2021-09-28T09:18:07.607" v="3" actId="20577"/>
          <ac:spMkLst>
            <pc:docMk/>
            <pc:sldMk cId="4210897901" sldId="257"/>
            <ac:spMk id="3" creationId="{8C0E8BD5-FA05-4784-B75E-1652B1312133}"/>
          </ac:spMkLst>
        </pc:spChg>
      </pc:sldChg>
      <pc:sldChg chg="modSp">
        <pc:chgData name="Mary Jude Camilleri" userId="S::mary.jude.camilleri@ilearn.edu.mt::d532b959-8ce3-47c7-b170-dad374501405" providerId="AD" clId="Web-{D3646CF1-270B-84E6-09B8-9A0F81C51255}" dt="2021-09-28T09:22:31.847" v="47" actId="14100"/>
        <pc:sldMkLst>
          <pc:docMk/>
          <pc:sldMk cId="1436546026" sldId="263"/>
        </pc:sldMkLst>
        <pc:spChg chg="mod">
          <ac:chgData name="Mary Jude Camilleri" userId="S::mary.jude.camilleri@ilearn.edu.mt::d532b959-8ce3-47c7-b170-dad374501405" providerId="AD" clId="Web-{D3646CF1-270B-84E6-09B8-9A0F81C51255}" dt="2021-09-28T09:22:05.190" v="41" actId="1076"/>
          <ac:spMkLst>
            <pc:docMk/>
            <pc:sldMk cId="1436546026" sldId="263"/>
            <ac:spMk id="12" creationId="{80174E49-F2AA-45C4-8C50-B0A9570C5B90}"/>
          </ac:spMkLst>
        </pc:spChg>
        <pc:spChg chg="mod">
          <ac:chgData name="Mary Jude Camilleri" userId="S::mary.jude.camilleri@ilearn.edu.mt::d532b959-8ce3-47c7-b170-dad374501405" providerId="AD" clId="Web-{D3646CF1-270B-84E6-09B8-9A0F81C51255}" dt="2021-09-28T09:22:09.831" v="42" actId="1076"/>
          <ac:spMkLst>
            <pc:docMk/>
            <pc:sldMk cId="1436546026" sldId="263"/>
            <ac:spMk id="13" creationId="{AF5CDE39-4359-47CE-AA18-7AA0166DF0B5}"/>
          </ac:spMkLst>
        </pc:spChg>
        <pc:spChg chg="mod">
          <ac:chgData name="Mary Jude Camilleri" userId="S::mary.jude.camilleri@ilearn.edu.mt::d532b959-8ce3-47c7-b170-dad374501405" providerId="AD" clId="Web-{D3646CF1-270B-84E6-09B8-9A0F81C51255}" dt="2021-09-28T09:22:13.409" v="43" actId="1076"/>
          <ac:spMkLst>
            <pc:docMk/>
            <pc:sldMk cId="1436546026" sldId="263"/>
            <ac:spMk id="15" creationId="{CDD066BD-F141-4499-AEC4-1B3C01E8E322}"/>
          </ac:spMkLst>
        </pc:spChg>
        <pc:spChg chg="mod">
          <ac:chgData name="Mary Jude Camilleri" userId="S::mary.jude.camilleri@ilearn.edu.mt::d532b959-8ce3-47c7-b170-dad374501405" providerId="AD" clId="Web-{D3646CF1-270B-84E6-09B8-9A0F81C51255}" dt="2021-09-28T09:22:20.425" v="44" actId="1076"/>
          <ac:spMkLst>
            <pc:docMk/>
            <pc:sldMk cId="1436546026" sldId="263"/>
            <ac:spMk id="16" creationId="{00EB1D72-F043-4E25-8E37-E480CC344817}"/>
          </ac:spMkLst>
        </pc:spChg>
        <pc:spChg chg="mod">
          <ac:chgData name="Mary Jude Camilleri" userId="S::mary.jude.camilleri@ilearn.edu.mt::d532b959-8ce3-47c7-b170-dad374501405" providerId="AD" clId="Web-{D3646CF1-270B-84E6-09B8-9A0F81C51255}" dt="2021-09-28T09:22:26.691" v="46" actId="1076"/>
          <ac:spMkLst>
            <pc:docMk/>
            <pc:sldMk cId="1436546026" sldId="263"/>
            <ac:spMk id="17" creationId="{2508B9E1-E158-4779-92BB-8C04E7427122}"/>
          </ac:spMkLst>
        </pc:spChg>
        <pc:picChg chg="mod">
          <ac:chgData name="Mary Jude Camilleri" userId="S::mary.jude.camilleri@ilearn.edu.mt::d532b959-8ce3-47c7-b170-dad374501405" providerId="AD" clId="Web-{D3646CF1-270B-84E6-09B8-9A0F81C51255}" dt="2021-09-28T09:22:31.847" v="47" actId="14100"/>
          <ac:picMkLst>
            <pc:docMk/>
            <pc:sldMk cId="1436546026" sldId="263"/>
            <ac:picMk id="18" creationId="{66AED4FE-F88B-492A-A503-0FCF987AD91B}"/>
          </ac:picMkLst>
        </pc:picChg>
      </pc:sldChg>
      <pc:sldChg chg="modSp">
        <pc:chgData name="Mary Jude Camilleri" userId="S::mary.jude.camilleri@ilearn.edu.mt::d532b959-8ce3-47c7-b170-dad374501405" providerId="AD" clId="Web-{D3646CF1-270B-84E6-09B8-9A0F81C51255}" dt="2021-09-28T09:20:22.516" v="10" actId="20577"/>
        <pc:sldMkLst>
          <pc:docMk/>
          <pc:sldMk cId="234829509" sldId="320"/>
        </pc:sldMkLst>
        <pc:spChg chg="mod">
          <ac:chgData name="Mary Jude Camilleri" userId="S::mary.jude.camilleri@ilearn.edu.mt::d532b959-8ce3-47c7-b170-dad374501405" providerId="AD" clId="Web-{D3646CF1-270B-84E6-09B8-9A0F81C51255}" dt="2021-09-28T09:20:22.516" v="10" actId="20577"/>
          <ac:spMkLst>
            <pc:docMk/>
            <pc:sldMk cId="234829509" sldId="320"/>
            <ac:spMk id="3" creationId="{8C0E8BD5-FA05-4784-B75E-1652B1312133}"/>
          </ac:spMkLst>
        </pc:spChg>
      </pc:sldChg>
      <pc:sldChg chg="modSp">
        <pc:chgData name="Mary Jude Camilleri" userId="S::mary.jude.camilleri@ilearn.edu.mt::d532b959-8ce3-47c7-b170-dad374501405" providerId="AD" clId="Web-{D3646CF1-270B-84E6-09B8-9A0F81C51255}" dt="2021-09-28T09:23:27.474" v="70" actId="1076"/>
        <pc:sldMkLst>
          <pc:docMk/>
          <pc:sldMk cId="2748829393" sldId="322"/>
        </pc:sldMkLst>
        <pc:spChg chg="mod">
          <ac:chgData name="Mary Jude Camilleri" userId="S::mary.jude.camilleri@ilearn.edu.mt::d532b959-8ce3-47c7-b170-dad374501405" providerId="AD" clId="Web-{D3646CF1-270B-84E6-09B8-9A0F81C51255}" dt="2021-09-28T09:23:27.474" v="70" actId="1076"/>
          <ac:spMkLst>
            <pc:docMk/>
            <pc:sldMk cId="2748829393" sldId="322"/>
            <ac:spMk id="4" creationId="{D33F5544-56DA-47E4-9DD8-909E466E72C1}"/>
          </ac:spMkLst>
        </pc:spChg>
      </pc:sldChg>
      <pc:sldChg chg="modSp">
        <pc:chgData name="Mary Jude Camilleri" userId="S::mary.jude.camilleri@ilearn.edu.mt::d532b959-8ce3-47c7-b170-dad374501405" providerId="AD" clId="Web-{D3646CF1-270B-84E6-09B8-9A0F81C51255}" dt="2021-09-28T09:21:18.111" v="15" actId="20577"/>
        <pc:sldMkLst>
          <pc:docMk/>
          <pc:sldMk cId="704238588" sldId="323"/>
        </pc:sldMkLst>
        <pc:spChg chg="mod">
          <ac:chgData name="Mary Jude Camilleri" userId="S::mary.jude.camilleri@ilearn.edu.mt::d532b959-8ce3-47c7-b170-dad374501405" providerId="AD" clId="Web-{D3646CF1-270B-84E6-09B8-9A0F81C51255}" dt="2021-09-28T09:21:18.111" v="15" actId="20577"/>
          <ac:spMkLst>
            <pc:docMk/>
            <pc:sldMk cId="704238588" sldId="323"/>
            <ac:spMk id="2" creationId="{B7AF6EFE-DB73-4631-90A8-F74BDC593DBD}"/>
          </ac:spMkLst>
        </pc:spChg>
      </pc:sldChg>
      <pc:sldChg chg="modSp del">
        <pc:chgData name="Mary Jude Camilleri" userId="S::mary.jude.camilleri@ilearn.edu.mt::d532b959-8ce3-47c7-b170-dad374501405" providerId="AD" clId="Web-{D3646CF1-270B-84E6-09B8-9A0F81C51255}" dt="2021-09-28T09:23:31.833" v="71"/>
        <pc:sldMkLst>
          <pc:docMk/>
          <pc:sldMk cId="3347625724" sldId="325"/>
        </pc:sldMkLst>
        <pc:picChg chg="mod">
          <ac:chgData name="Mary Jude Camilleri" userId="S::mary.jude.camilleri@ilearn.edu.mt::d532b959-8ce3-47c7-b170-dad374501405" providerId="AD" clId="Web-{D3646CF1-270B-84E6-09B8-9A0F81C51255}" dt="2021-09-28T09:22:50.238" v="48" actId="1076"/>
          <ac:picMkLst>
            <pc:docMk/>
            <pc:sldMk cId="3347625724" sldId="325"/>
            <ac:picMk id="3074" creationId="{32B3988B-2222-4BCC-B0BA-CDFB61068594}"/>
          </ac:picMkLst>
        </pc:picChg>
      </pc:sldChg>
      <pc:sldChg chg="modSp">
        <pc:chgData name="Mary Jude Camilleri" userId="S::mary.jude.camilleri@ilearn.edu.mt::d532b959-8ce3-47c7-b170-dad374501405" providerId="AD" clId="Web-{D3646CF1-270B-84E6-09B8-9A0F81C51255}" dt="2021-09-28T09:21:51.862" v="40" actId="1076"/>
        <pc:sldMkLst>
          <pc:docMk/>
          <pc:sldMk cId="1180590148" sldId="326"/>
        </pc:sldMkLst>
        <pc:spChg chg="mod">
          <ac:chgData name="Mary Jude Camilleri" userId="S::mary.jude.camilleri@ilearn.edu.mt::d532b959-8ce3-47c7-b170-dad374501405" providerId="AD" clId="Web-{D3646CF1-270B-84E6-09B8-9A0F81C51255}" dt="2021-09-28T09:21:43.737" v="38" actId="20577"/>
          <ac:spMkLst>
            <pc:docMk/>
            <pc:sldMk cId="1180590148" sldId="326"/>
            <ac:spMk id="2" creationId="{B1A63647-91BD-4399-A030-6B86CD4BAAA1}"/>
          </ac:spMkLst>
        </pc:spChg>
        <pc:picChg chg="mod">
          <ac:chgData name="Mary Jude Camilleri" userId="S::mary.jude.camilleri@ilearn.edu.mt::d532b959-8ce3-47c7-b170-dad374501405" providerId="AD" clId="Web-{D3646CF1-270B-84E6-09B8-9A0F81C51255}" dt="2021-09-28T09:21:51.862" v="40" actId="1076"/>
          <ac:picMkLst>
            <pc:docMk/>
            <pc:sldMk cId="1180590148" sldId="326"/>
            <ac:picMk id="5130" creationId="{D1B2C447-D6F0-4B7F-8B93-326D4CE97B03}"/>
          </ac:picMkLst>
        </pc:picChg>
      </pc:sldChg>
      <pc:sldChg chg="modSp add del">
        <pc:chgData name="Mary Jude Camilleri" userId="S::mary.jude.camilleri@ilearn.edu.mt::d532b959-8ce3-47c7-b170-dad374501405" providerId="AD" clId="Web-{D3646CF1-270B-84E6-09B8-9A0F81C51255}" dt="2021-09-28T09:19:00.546" v="8" actId="20577"/>
        <pc:sldMkLst>
          <pc:docMk/>
          <pc:sldMk cId="372047699" sldId="329"/>
        </pc:sldMkLst>
        <pc:spChg chg="mod">
          <ac:chgData name="Mary Jude Camilleri" userId="S::mary.jude.camilleri@ilearn.edu.mt::d532b959-8ce3-47c7-b170-dad374501405" providerId="AD" clId="Web-{D3646CF1-270B-84E6-09B8-9A0F81C51255}" dt="2021-09-28T09:19:00.546" v="8" actId="20577"/>
          <ac:spMkLst>
            <pc:docMk/>
            <pc:sldMk cId="372047699" sldId="329"/>
            <ac:spMk id="2" creationId="{D13F5EE3-5D58-4F51-9A73-660463DE2B5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21730-9CBB-41DD-A466-B1762EEA05D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D6FCB9-E29A-42BB-920B-B1E918A20849}">
      <dgm:prSet/>
      <dgm:spPr/>
      <dgm:t>
        <a:bodyPr/>
        <a:lstStyle/>
        <a:p>
          <a:r>
            <a:rPr lang="en-US"/>
            <a:t>Postcard Writing Frame</a:t>
          </a:r>
        </a:p>
      </dgm:t>
    </dgm:pt>
    <dgm:pt modelId="{CD4E86C3-1A3A-4101-80E8-609EF8DD81DD}" type="parTrans" cxnId="{411AA402-B65C-40A6-B4DC-2A3F539EAF56}">
      <dgm:prSet/>
      <dgm:spPr/>
      <dgm:t>
        <a:bodyPr/>
        <a:lstStyle/>
        <a:p>
          <a:endParaRPr lang="en-US"/>
        </a:p>
      </dgm:t>
    </dgm:pt>
    <dgm:pt modelId="{DA2241D2-4327-4700-AF61-23FAA4F2108C}" type="sibTrans" cxnId="{411AA402-B65C-40A6-B4DC-2A3F539EAF56}">
      <dgm:prSet/>
      <dgm:spPr/>
      <dgm:t>
        <a:bodyPr/>
        <a:lstStyle/>
        <a:p>
          <a:endParaRPr lang="en-US"/>
        </a:p>
      </dgm:t>
    </dgm:pt>
    <dgm:pt modelId="{DA7C8404-B2A6-4A89-B968-29F52E368363}">
      <dgm:prSet/>
      <dgm:spPr/>
      <dgm:t>
        <a:bodyPr/>
        <a:lstStyle/>
        <a:p>
          <a:r>
            <a:rPr lang="en-US"/>
            <a:t>Success Criteria Worksheet</a:t>
          </a:r>
        </a:p>
      </dgm:t>
    </dgm:pt>
    <dgm:pt modelId="{EC8CE705-5553-4954-955B-4B9E044D58EC}" type="parTrans" cxnId="{620D0A75-D057-458D-A817-2D061A8836BF}">
      <dgm:prSet/>
      <dgm:spPr/>
      <dgm:t>
        <a:bodyPr/>
        <a:lstStyle/>
        <a:p>
          <a:endParaRPr lang="en-US"/>
        </a:p>
      </dgm:t>
    </dgm:pt>
    <dgm:pt modelId="{D9F27434-0847-42C3-9EC0-DF998D8B43EE}" type="sibTrans" cxnId="{620D0A75-D057-458D-A817-2D061A8836BF}">
      <dgm:prSet/>
      <dgm:spPr/>
      <dgm:t>
        <a:bodyPr/>
        <a:lstStyle/>
        <a:p>
          <a:endParaRPr lang="en-US"/>
        </a:p>
      </dgm:t>
    </dgm:pt>
    <dgm:pt modelId="{191B204B-946B-4D0A-9CA2-FDBC5DC67325}" type="pres">
      <dgm:prSet presAssocID="{EF421730-9CBB-41DD-A466-B1762EEA05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FF72C8-3B66-473D-94C6-96CD06A73EE2}" type="pres">
      <dgm:prSet presAssocID="{C2D6FCB9-E29A-42BB-920B-B1E918A20849}" presName="hierRoot1" presStyleCnt="0"/>
      <dgm:spPr/>
    </dgm:pt>
    <dgm:pt modelId="{0C7DAA9D-2198-4A49-AEEB-C3913D1A861F}" type="pres">
      <dgm:prSet presAssocID="{C2D6FCB9-E29A-42BB-920B-B1E918A20849}" presName="composite" presStyleCnt="0"/>
      <dgm:spPr/>
    </dgm:pt>
    <dgm:pt modelId="{1B118346-18BF-460A-A733-50331BB88B4D}" type="pres">
      <dgm:prSet presAssocID="{C2D6FCB9-E29A-42BB-920B-B1E918A20849}" presName="background" presStyleLbl="node0" presStyleIdx="0" presStyleCnt="2"/>
      <dgm:spPr/>
    </dgm:pt>
    <dgm:pt modelId="{4A84FB52-6A25-4A1C-ABCC-DF460CDA3590}" type="pres">
      <dgm:prSet presAssocID="{C2D6FCB9-E29A-42BB-920B-B1E918A20849}" presName="text" presStyleLbl="fgAcc0" presStyleIdx="0" presStyleCnt="2">
        <dgm:presLayoutVars>
          <dgm:chPref val="3"/>
        </dgm:presLayoutVars>
      </dgm:prSet>
      <dgm:spPr/>
    </dgm:pt>
    <dgm:pt modelId="{C497D920-F471-4E94-AE85-892BA676AC7E}" type="pres">
      <dgm:prSet presAssocID="{C2D6FCB9-E29A-42BB-920B-B1E918A20849}" presName="hierChild2" presStyleCnt="0"/>
      <dgm:spPr/>
    </dgm:pt>
    <dgm:pt modelId="{4A9AFC15-5082-4C59-AF41-075C8C25A77A}" type="pres">
      <dgm:prSet presAssocID="{DA7C8404-B2A6-4A89-B968-29F52E368363}" presName="hierRoot1" presStyleCnt="0"/>
      <dgm:spPr/>
    </dgm:pt>
    <dgm:pt modelId="{890B7CB6-B3FD-4D4C-8DDD-4670B0B47A0F}" type="pres">
      <dgm:prSet presAssocID="{DA7C8404-B2A6-4A89-B968-29F52E368363}" presName="composite" presStyleCnt="0"/>
      <dgm:spPr/>
    </dgm:pt>
    <dgm:pt modelId="{7DC24426-E18D-4EB2-B9E9-9B8708B88878}" type="pres">
      <dgm:prSet presAssocID="{DA7C8404-B2A6-4A89-B968-29F52E368363}" presName="background" presStyleLbl="node0" presStyleIdx="1" presStyleCnt="2"/>
      <dgm:spPr/>
    </dgm:pt>
    <dgm:pt modelId="{6CD89416-3BE5-4DF7-B863-A7A391D8DDBF}" type="pres">
      <dgm:prSet presAssocID="{DA7C8404-B2A6-4A89-B968-29F52E368363}" presName="text" presStyleLbl="fgAcc0" presStyleIdx="1" presStyleCnt="2">
        <dgm:presLayoutVars>
          <dgm:chPref val="3"/>
        </dgm:presLayoutVars>
      </dgm:prSet>
      <dgm:spPr/>
    </dgm:pt>
    <dgm:pt modelId="{59B777DD-F017-49E1-B427-27672137E713}" type="pres">
      <dgm:prSet presAssocID="{DA7C8404-B2A6-4A89-B968-29F52E368363}" presName="hierChild2" presStyleCnt="0"/>
      <dgm:spPr/>
    </dgm:pt>
  </dgm:ptLst>
  <dgm:cxnLst>
    <dgm:cxn modelId="{411AA402-B65C-40A6-B4DC-2A3F539EAF56}" srcId="{EF421730-9CBB-41DD-A466-B1762EEA05D7}" destId="{C2D6FCB9-E29A-42BB-920B-B1E918A20849}" srcOrd="0" destOrd="0" parTransId="{CD4E86C3-1A3A-4101-80E8-609EF8DD81DD}" sibTransId="{DA2241D2-4327-4700-AF61-23FAA4F2108C}"/>
    <dgm:cxn modelId="{78A6CC06-7C98-461C-AABF-483B549EFC5F}" type="presOf" srcId="{EF421730-9CBB-41DD-A466-B1762EEA05D7}" destId="{191B204B-946B-4D0A-9CA2-FDBC5DC67325}" srcOrd="0" destOrd="0" presId="urn:microsoft.com/office/officeart/2005/8/layout/hierarchy1"/>
    <dgm:cxn modelId="{620D0A75-D057-458D-A817-2D061A8836BF}" srcId="{EF421730-9CBB-41DD-A466-B1762EEA05D7}" destId="{DA7C8404-B2A6-4A89-B968-29F52E368363}" srcOrd="1" destOrd="0" parTransId="{EC8CE705-5553-4954-955B-4B9E044D58EC}" sibTransId="{D9F27434-0847-42C3-9EC0-DF998D8B43EE}"/>
    <dgm:cxn modelId="{3061B85A-8644-4056-A237-E3533D3DEC14}" type="presOf" srcId="{DA7C8404-B2A6-4A89-B968-29F52E368363}" destId="{6CD89416-3BE5-4DF7-B863-A7A391D8DDBF}" srcOrd="0" destOrd="0" presId="urn:microsoft.com/office/officeart/2005/8/layout/hierarchy1"/>
    <dgm:cxn modelId="{6494C7B2-92E8-4850-8BE8-4055279D212A}" type="presOf" srcId="{C2D6FCB9-E29A-42BB-920B-B1E918A20849}" destId="{4A84FB52-6A25-4A1C-ABCC-DF460CDA3590}" srcOrd="0" destOrd="0" presId="urn:microsoft.com/office/officeart/2005/8/layout/hierarchy1"/>
    <dgm:cxn modelId="{398C977D-0A57-452C-AA1D-A604397E2088}" type="presParOf" srcId="{191B204B-946B-4D0A-9CA2-FDBC5DC67325}" destId="{8DFF72C8-3B66-473D-94C6-96CD06A73EE2}" srcOrd="0" destOrd="0" presId="urn:microsoft.com/office/officeart/2005/8/layout/hierarchy1"/>
    <dgm:cxn modelId="{4366F876-6187-41F0-9062-2CD5CDD853B0}" type="presParOf" srcId="{8DFF72C8-3B66-473D-94C6-96CD06A73EE2}" destId="{0C7DAA9D-2198-4A49-AEEB-C3913D1A861F}" srcOrd="0" destOrd="0" presId="urn:microsoft.com/office/officeart/2005/8/layout/hierarchy1"/>
    <dgm:cxn modelId="{7C132616-BE45-4BF9-9085-3CBFC0BBA2E1}" type="presParOf" srcId="{0C7DAA9D-2198-4A49-AEEB-C3913D1A861F}" destId="{1B118346-18BF-460A-A733-50331BB88B4D}" srcOrd="0" destOrd="0" presId="urn:microsoft.com/office/officeart/2005/8/layout/hierarchy1"/>
    <dgm:cxn modelId="{103AE605-55FD-433B-96BD-5E1AE4276937}" type="presParOf" srcId="{0C7DAA9D-2198-4A49-AEEB-C3913D1A861F}" destId="{4A84FB52-6A25-4A1C-ABCC-DF460CDA3590}" srcOrd="1" destOrd="0" presId="urn:microsoft.com/office/officeart/2005/8/layout/hierarchy1"/>
    <dgm:cxn modelId="{DD51BB99-8058-4873-A51F-086B05499319}" type="presParOf" srcId="{8DFF72C8-3B66-473D-94C6-96CD06A73EE2}" destId="{C497D920-F471-4E94-AE85-892BA676AC7E}" srcOrd="1" destOrd="0" presId="urn:microsoft.com/office/officeart/2005/8/layout/hierarchy1"/>
    <dgm:cxn modelId="{225FB0E1-04CD-4013-AE74-E64D9F583370}" type="presParOf" srcId="{191B204B-946B-4D0A-9CA2-FDBC5DC67325}" destId="{4A9AFC15-5082-4C59-AF41-075C8C25A77A}" srcOrd="1" destOrd="0" presId="urn:microsoft.com/office/officeart/2005/8/layout/hierarchy1"/>
    <dgm:cxn modelId="{A59F4408-DAD0-425B-B469-A8CAD87C6458}" type="presParOf" srcId="{4A9AFC15-5082-4C59-AF41-075C8C25A77A}" destId="{890B7CB6-B3FD-4D4C-8DDD-4670B0B47A0F}" srcOrd="0" destOrd="0" presId="urn:microsoft.com/office/officeart/2005/8/layout/hierarchy1"/>
    <dgm:cxn modelId="{F2C3C37F-5A6D-4C30-A165-3FCFF14D3169}" type="presParOf" srcId="{890B7CB6-B3FD-4D4C-8DDD-4670B0B47A0F}" destId="{7DC24426-E18D-4EB2-B9E9-9B8708B88878}" srcOrd="0" destOrd="0" presId="urn:microsoft.com/office/officeart/2005/8/layout/hierarchy1"/>
    <dgm:cxn modelId="{37B1E210-8D27-4D09-89DB-E7EB887C3FFD}" type="presParOf" srcId="{890B7CB6-B3FD-4D4C-8DDD-4670B0B47A0F}" destId="{6CD89416-3BE5-4DF7-B863-A7A391D8DDBF}" srcOrd="1" destOrd="0" presId="urn:microsoft.com/office/officeart/2005/8/layout/hierarchy1"/>
    <dgm:cxn modelId="{2B69EC8E-1845-4218-8860-D124390AA424}" type="presParOf" srcId="{4A9AFC15-5082-4C59-AF41-075C8C25A77A}" destId="{59B777DD-F017-49E1-B427-27672137E7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18346-18BF-460A-A733-50331BB88B4D}">
      <dsp:nvSpPr>
        <dsp:cNvPr id="0" name=""/>
        <dsp:cNvSpPr/>
      </dsp:nvSpPr>
      <dsp:spPr>
        <a:xfrm>
          <a:off x="1291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84FB52-6A25-4A1C-ABCC-DF460CDA3590}">
      <dsp:nvSpPr>
        <dsp:cNvPr id="0" name=""/>
        <dsp:cNvSpPr/>
      </dsp:nvSpPr>
      <dsp:spPr>
        <a:xfrm>
          <a:off x="504813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Postcard Writing Frame</a:t>
          </a:r>
        </a:p>
      </dsp:txBody>
      <dsp:txXfrm>
        <a:off x="589096" y="972374"/>
        <a:ext cx="4363137" cy="2709065"/>
      </dsp:txXfrm>
    </dsp:sp>
    <dsp:sp modelId="{7DC24426-E18D-4EB2-B9E9-9B8708B88878}">
      <dsp:nvSpPr>
        <dsp:cNvPr id="0" name=""/>
        <dsp:cNvSpPr/>
      </dsp:nvSpPr>
      <dsp:spPr>
        <a:xfrm>
          <a:off x="5540040" y="409744"/>
          <a:ext cx="4531703" cy="2877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D89416-3BE5-4DF7-B863-A7A391D8DDBF}">
      <dsp:nvSpPr>
        <dsp:cNvPr id="0" name=""/>
        <dsp:cNvSpPr/>
      </dsp:nvSpPr>
      <dsp:spPr>
        <a:xfrm>
          <a:off x="6043562" y="888091"/>
          <a:ext cx="4531703" cy="287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Success Criteria Worksheet</a:t>
          </a:r>
        </a:p>
      </dsp:txBody>
      <dsp:txXfrm>
        <a:off x="6127845" y="972374"/>
        <a:ext cx="4363137" cy="270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EEA582E-5771-4E79-BD37-F76680DF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66AFD-82E7-4801-A5C2-8410B905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51ED337A-82BE-45A8-B59F-D64CC318C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1AE49FA-8847-4F3F-9C84-B7B72D967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8D85FCA-3346-4E0B-9634-6DA3545C3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073BBAB-B37A-4E53-BD3F-22344C66A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AA1A0584-2D6C-4259-B0BF-7C2AD71C8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713866BF-EF5E-458D-AB12-2D694710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CBC1793-695E-4E63-8699-43D8C830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5A05EC7-1A8A-44F4-B8F4-AFDFD723D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5C44BD67-30FD-4C31-9A29-D64177742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AD9DD1C-0469-4543-89D7-E5C23ECCC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28E06FD-0B16-4339-968D-8D9509E6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0D239ED-E9BB-4476-B838-F3C1FCF2D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DF2019EB-B840-45B8-AD0E-DD85F25B7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AB2241C-5E30-45B6-A4E2-3909CF7B1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89334E8-1D93-46A3-9DE9-F64463583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71E86B98-619B-46FC-805C-B1F5F329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123C0CC4-FE97-4FDB-80C8-532350E20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F5E364-D040-42A4-9AD3-B909C066B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0EB55A0F-9FA7-494C-A3FA-3187456B5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EAC0E1-9206-4499-A260-644A26B40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663" y="1455611"/>
            <a:ext cx="3849624" cy="2312521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/>
                </a:solidFill>
                <a:latin typeface="Andika"/>
              </a:rPr>
              <a:t>Lesson 4: Writing</a:t>
            </a:r>
            <a:br>
              <a:rPr lang="en-US" sz="3400" dirty="0">
                <a:latin typeface="Andika"/>
              </a:rPr>
            </a:br>
            <a:br>
              <a:rPr lang="en-US" sz="3400" dirty="0">
                <a:latin typeface="Andika"/>
              </a:rPr>
            </a:br>
            <a:r>
              <a:rPr lang="en-US" sz="3400" dirty="0">
                <a:solidFill>
                  <a:schemeClr val="tx2"/>
                </a:solidFill>
                <a:latin typeface="Andika"/>
              </a:rPr>
              <a:t>     Topic: </a:t>
            </a:r>
            <a:r>
              <a:rPr lang="mt-MT" sz="3400" dirty="0" err="1">
                <a:solidFill>
                  <a:schemeClr val="tx2"/>
                </a:solidFill>
                <a:latin typeface="Andika"/>
              </a:rPr>
              <a:t>Travel</a:t>
            </a:r>
            <a:br>
              <a:rPr lang="mt-MT" sz="3400" dirty="0">
                <a:latin typeface="Andika"/>
              </a:rPr>
            </a:br>
            <a:br>
              <a:rPr lang="mt-MT" sz="3400" dirty="0">
                <a:latin typeface="Andika"/>
              </a:rPr>
            </a:br>
            <a:r>
              <a:rPr lang="mt-MT" sz="3400" dirty="0" err="1">
                <a:solidFill>
                  <a:schemeClr val="tx2"/>
                </a:solidFill>
                <a:latin typeface="Andika"/>
              </a:rPr>
              <a:t>Year</a:t>
            </a:r>
            <a:r>
              <a:rPr lang="mt-MT" sz="3400" dirty="0">
                <a:solidFill>
                  <a:schemeClr val="tx2"/>
                </a:solidFill>
                <a:latin typeface="Andika"/>
              </a:rPr>
              <a:t>: 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BD09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ck of magazines on table">
            <a:extLst>
              <a:ext uri="{FF2B5EF4-FFF2-40B4-BE49-F238E27FC236}">
                <a16:creationId xmlns:a16="http://schemas.microsoft.com/office/drawing/2014/main" id="{08902EDB-CD71-4178-BA91-2E2373A64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8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65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307D92-1B71-4BC9-9CC2-651007D6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8196BD5-3A8F-445C-A9AA-33D58149E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C2BF9A0-70E8-4B69-B595-6C41397C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0AFFCFA-812A-4008-8BF5-127D5BB9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ED7D059-83CD-4EB3-A772-258EB194F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E9E256-EEDD-487F-8632-7432586E4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6D41A89-1E68-4BD6-9327-A391D766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F11C82B-ADCC-489C-88F0-EE6588C7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07C586E-736E-422E-BC3F-ED6D7FA1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BCF04A8-F3B9-47D5-90A6-C8DA83C50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02A10B2-AA9E-4570-89ED-37FAE4C9F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84C29AD-CE3F-457D-8238-121D253A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1AADEF1-B8D9-4938-95AA-25487252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00E0898-75B4-4F1D-B6D2-8476FD5EB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2D9A2F9-88A3-4616-B7E5-A6F21C3F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DD3B396-47ED-4E9F-83FA-9A87C0CB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16E5F4B-2563-48BB-9F60-DE80D3A58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9D6A696-56F1-4BFC-B69C-25447A36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A5CF3E5-184E-4CD8-87F9-BB4377526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E1BA3B9-9135-4961-B757-431F0E420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654156-2BF2-421C-9490-638BE7162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8293CB-81CE-4792-A100-92743F37F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6044959-7644-4A92-935A-FDDBF623C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BC61B04-3622-4BB4-A18A-59CEA86A6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D6BC48A-DD39-411F-88AC-88C1DE34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6BF14C-33A6-4526-81E8-962D8DC0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0C0DDC7-40ED-4293-809D-6D1B3C2FA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3E681B85-CF57-4106-BB2B-C1FC2759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A37A14D5-B913-4CE5-B8E0-E6DF05340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E32ECFA6-7B6D-4EE4-8081-31FB5ECFE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E6A0650D-9436-425A-9498-F25FB095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5B24972A-7AFC-4B17-8642-DA9D78C8D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A30497D-8D14-4167-B776-11FCE2F1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1D5CF2A-F523-4C19-B0F1-42C020CB3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D212F930-1109-477E-BD1B-C3F9736B9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3FA44A29-F866-461D-B6FE-78629B5EE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F2533C7-B49B-47AF-9E4A-5D4420AB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6F3F6795-8EA8-45F0-B36C-2B9A89FCB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CFA7A74C-257E-4C21-927A-5F6DE7B07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90085A8-6640-4B79-8002-EC3CC549E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CB38BF4B-ABDF-4DC5-B51B-2D3974C18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7225BB85-69BD-47D7-AC3B-30DEDFA48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BC7E889-AB47-40E5-94D2-1263A043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7129E364-E56C-4772-BB2D-880DCF7F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611856F6-3E85-4280-9673-A95ADE44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C1BCE2-5D9F-4FC6-B359-66DA1623A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2119B42-CE04-4E64-82C9-F14F23E4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AB09166E-D3E0-4705-A400-68E044ED0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8001EE-DB63-44C4-BF51-5C93B5084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D7DEBC-1CC4-4354-8F9E-5B7321EB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Success Criteria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BBD6975-1535-4031-BC3B-61A2EFB56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AD967-F5D7-4736-B675-6CB43801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62" y="1199656"/>
            <a:ext cx="6120318" cy="4467832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6260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29E332-1F12-4C15-9CD2-46B47C79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B70D1D9-E454-41A2-8131-F87C242E5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BD80611-E3DE-49D3-957E-D2672511E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47537A2-1EBB-45DF-81BB-24C8069BF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D80068E-88CF-4AFA-A33B-4C67E9DA2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D3A694A-2C63-4465-903F-2C446C2E9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AB06086-11CF-41B2-BCA8-F4FD52333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9322517-D640-42FC-95E7-636922C30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D353CC0-9B35-4CD3-80D4-CBE64AB17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40FB68B-B3F7-4ACD-BFA8-24993E47B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71C62F0-2D69-4E12-97FD-4FDA2443B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29D09D3-D44B-4C33-B67D-A33A6250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253173C-BDD8-4E76-8508-D65436C6C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8F05129-C6FB-43CA-81A0-3C0E79AE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B362655-D4C7-4196-936B-1AC33DC1D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81F342A-5654-44A6-8616-8C0E7BDF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D067AD4-45F5-405D-A7C5-05E2B4968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777D4B7-909A-4179-B8F2-4A7DC7751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8BF3507-BFDE-4733-8CDF-3FDD87FAD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4D14DCD-6EDC-4E92-ADA7-5CA363656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40BBA1-E470-44B7-8606-F8BCF6B96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7F90053-2737-4E1E-BDBF-D1F2DA63C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C47D012-ADE5-486B-A297-A95FE2F21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063DDE-7A1D-4211-952B-F30B31DEE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FE097-0EA1-4A58-91CC-A9DD1481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61319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E6136-B4F2-47D5-ADDF-4795409D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 b="1">
                <a:solidFill>
                  <a:schemeClr val="tx1"/>
                </a:solidFill>
                <a:latin typeface="Andika"/>
              </a:rPr>
              <a:t>Lesson Objectives:</a:t>
            </a:r>
            <a:endParaRPr lang="en-GB" sz="4400" b="1">
              <a:solidFill>
                <a:schemeClr val="tx1"/>
              </a:solidFill>
              <a:latin typeface="Andika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8BD5-FA05-4784-B75E-1652B131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6333331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ndika"/>
              </a:rPr>
              <a:t>Today I will learn</a:t>
            </a:r>
            <a:r>
              <a:rPr lang="en-US" sz="2800" dirty="0">
                <a:latin typeface="Andika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t-MT" sz="2800" dirty="0">
                <a:latin typeface="Andika"/>
              </a:rPr>
              <a:t> </a:t>
            </a:r>
            <a:r>
              <a:rPr lang="en-US" sz="2800" dirty="0">
                <a:latin typeface="Andika"/>
              </a:rPr>
              <a:t>how to write a postcard.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ndika"/>
              </a:rPr>
              <a:t> the success criteria for writing a postcard.</a:t>
            </a:r>
            <a:endParaRPr lang="en-GB" sz="280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3482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331AC4-B1A0-4627-B7C9-95A05C6CD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4D8A22-46CE-4EBE-8DBD-AB4CF6E9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479A08C-A93A-45DC-AEF7-63855A74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542C76B-30E9-465B-8849-FB9354BE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EB6D4E8-9B0E-424A-804B-06065EA8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CDEFB8B-F4EC-4591-9608-132B08EDC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D92B71-BB0A-4E5C-BF79-E27228D15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9113154-4CBD-4CD6-BAB5-FFEA2724C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EEC5A2D-013C-41E8-8A01-28A1C62E9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5408E9F-8928-45F7-9D18-800C5A9F8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52ABBED-5F8C-47E4-A11E-69BB0E512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48EEA6B-C380-4396-B922-4DB7DBCB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D1A353F-36F1-4BA2-904D-D90FA1338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60AA00A-0E51-41CC-A952-1E13D7584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DC0BA30-2C7D-46B2-B808-831FEBE20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8BEC50E-A9C1-4E74-ABE2-B205E476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8459F76-F434-4BDB-B86C-596997293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7FE7C25-5F4B-47CF-8BD6-01101656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4B031CB-48DB-4D21-94A5-D142A268C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1F60125-8FB9-4362-AE52-574C6A8E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83863DF3-81E1-4B27-AA1F-51A1D9194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E9F0B37-792A-4120-8BB7-26EFAA9D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1DB02BB-7093-4681-BBA3-7C4316C1B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8E6136-B4F2-47D5-ADDF-4795409D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Andika"/>
              </a:rPr>
              <a:t>Download these resources:</a:t>
            </a:r>
            <a:endParaRPr lang="en-GB" b="1">
              <a:solidFill>
                <a:schemeClr val="tx1"/>
              </a:solidFill>
              <a:latin typeface="Andika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64230C-15A1-46F1-B35A-43E18BFED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031423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69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49D-00A6-49D7-A1CE-65A5D7C7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193967"/>
            <a:ext cx="3500828" cy="24700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Andika"/>
              </a:rPr>
              <a:t>Writing Title</a:t>
            </a:r>
            <a:endParaRPr lang="en-GB" sz="4400" b="1" dirty="0">
              <a:latin typeface="Andik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977B-F7A8-4402-A86B-8F67BF869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294" y="166992"/>
            <a:ext cx="7744706" cy="405394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sz="2800" dirty="0">
              <a:latin typeface="Andika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F5544-56DA-47E4-9DD8-909E466E7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7248" y="1898014"/>
            <a:ext cx="7055168" cy="23835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800" dirty="0">
                <a:latin typeface="Andika"/>
              </a:rPr>
              <a:t>W</a:t>
            </a:r>
            <a:r>
              <a:rPr lang="en-GB" sz="2800" dirty="0">
                <a:latin typeface="Andika"/>
              </a:rPr>
              <a:t>rite a postcard to a relative or friend to tell him/her about your first train journey ever.  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GB" sz="36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74882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58D5444C-D133-4651-98D6-333230F79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72218A13-2C90-436D-A943-A342F28A6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E7DB83A0-C9B7-49B9-A563-90F402C6F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A5D345F5-B938-4F8F-BB27-4E1CFBB96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2BF8527-EF01-4079-8DAB-EC5E49881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3F052BD7-7365-456B-B3C1-80BC126E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82CA2F-1391-4712-98A4-E983A361E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4477E574-E148-4D2F-97DA-0AA49EC1F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60F1C064-4529-4FD8-86C0-726679794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E2E1938D-00EE-4971-9429-830B27ADF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B43B3A28-F060-45FD-87B1-6A43B4069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D91642D8-3345-45A1-89BD-451ADD302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75594D98-1CF5-47D2-A177-B65467C4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0EA4907B-3553-4F71-97CF-0FE7A6958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4CF13238-4B59-452F-BE72-BCCAF4644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9F95C9A-FC88-48E1-9955-123F6A783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AEB0962C-F99F-4657-B6C2-301272B0E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079D45E0-1A69-496F-BEB1-8E21D2E1E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B43827B3-A19F-4FE6-A9AA-6CAF3DCB0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6EFED02B-2D8E-47E8-960B-13B2F35C7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1F0F8CEB-54BC-4463-84EF-CC61A7804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135C0EC7-0E3E-484F-A91C-527106CE2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8AAC9D3-71E6-4892-8399-6C18E6CA8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B51003B-DDDF-4049-A133-F2DF60A1F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22">
              <a:extLst>
                <a:ext uri="{FF2B5EF4-FFF2-40B4-BE49-F238E27FC236}">
                  <a16:creationId xmlns:a16="http://schemas.microsoft.com/office/drawing/2014/main" id="{9DD690BE-E030-41B4-8917-02B7748D3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D1382-F0F2-43D2-91C7-5196974EA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DD249D-00A6-49D7-A1CE-65A5D7C7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7651"/>
            <a:ext cx="3756774" cy="4575659"/>
          </a:xfrm>
        </p:spPr>
        <p:txBody>
          <a:bodyPr vert="horz" lIns="228600" tIns="228600" rIns="228600" bIns="228600" rtlCol="0" anchor="t">
            <a:normAutofit/>
          </a:bodyPr>
          <a:lstStyle/>
          <a:p>
            <a:pPr algn="l"/>
            <a:r>
              <a:rPr lang="en-US" sz="5400">
                <a:solidFill>
                  <a:schemeClr val="accent1"/>
                </a:solidFill>
              </a:rPr>
              <a:t>Let’s understand the title well.</a:t>
            </a:r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91A41-81F4-46AE-B3C2-1589DFD9E221}"/>
              </a:ext>
            </a:extLst>
          </p:cNvPr>
          <p:cNvSpPr/>
          <p:nvPr/>
        </p:nvSpPr>
        <p:spPr>
          <a:xfrm>
            <a:off x="5239764" y="1477651"/>
            <a:ext cx="6160555" cy="457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400" dirty="0"/>
              <a:t>Keep in mind the </a:t>
            </a:r>
            <a:r>
              <a:rPr lang="en-US" sz="2400" b="1" dirty="0"/>
              <a:t>GAP: </a:t>
            </a:r>
            <a:endParaRPr lang="en-US" sz="24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br>
              <a:rPr lang="en-US" sz="2400" dirty="0"/>
            </a:br>
            <a:r>
              <a:rPr lang="en-US" sz="2400" b="1" dirty="0"/>
              <a:t>GENRE</a:t>
            </a:r>
            <a:r>
              <a:rPr lang="en-US" sz="2400" dirty="0"/>
              <a:t> - writing a postcard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400" b="1" dirty="0"/>
              <a:t>AUDIENCE</a:t>
            </a:r>
            <a:r>
              <a:rPr lang="en-US" sz="2400" dirty="0"/>
              <a:t> - relative / friend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br>
              <a:rPr lang="en-US" sz="2400" dirty="0"/>
            </a:br>
            <a:r>
              <a:rPr lang="en-US" sz="2400" b="1" dirty="0"/>
              <a:t>PURPOSE</a:t>
            </a:r>
            <a:r>
              <a:rPr lang="en-US" sz="2400" dirty="0"/>
              <a:t> - to tell him/her about your first train journey</a:t>
            </a:r>
          </a:p>
        </p:txBody>
      </p:sp>
    </p:spTree>
    <p:extLst>
      <p:ext uri="{BB962C8B-B14F-4D97-AF65-F5344CB8AC3E}">
        <p14:creationId xmlns:p14="http://schemas.microsoft.com/office/powerpoint/2010/main" val="406044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1026" name="Picture 2" descr="Air mail postcard template Royalty Free Vector Image">
            <a:extLst>
              <a:ext uri="{FF2B5EF4-FFF2-40B4-BE49-F238E27FC236}">
                <a16:creationId xmlns:a16="http://schemas.microsoft.com/office/drawing/2014/main" id="{43BCD5CB-A03E-46C4-AADC-7D35961DC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-12848" r="-870" b="12634"/>
          <a:stretch/>
        </p:blipFill>
        <p:spPr bwMode="auto">
          <a:xfrm>
            <a:off x="2691366" y="643467"/>
            <a:ext cx="680926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13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CAE20A3-FDA8-4F0D-9AB5-0AC1ACED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350" y="643467"/>
            <a:ext cx="56993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68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80F8371-F698-4D1B-B743-029FAE04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1618DA6-83DD-4508-B6A1-5739EBA21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A3E95E9C-69A2-4694-8BDE-A02B8C17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FD572C33-F139-4BA2-937F-4A94DF861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7885D8BB-FD79-41E4-8A9E-336BA0641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B192A73-3A3E-4E18-8127-752651509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E350720F-A80C-4AFD-B20D-9E3F02682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275713ED-7257-4505-B43E-3FA8E0DB0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884BCC03-3704-4029-AB6F-5DD980E6D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0B5E60CA-0697-4F7D-8F19-8E8D79B91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F3C7701B-DD79-4FC7-A65C-89619FA66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D8B6DB27-EB59-4D7C-A974-38A910106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70ABA087-9074-41CD-A32F-C4AC21CD0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DCC8902F-E46D-42A0-A226-165BF653F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8C779C8B-6113-474A-894A-DC2959EBE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53A2992E-B6CE-4210-88D8-0E0F78C12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983ADE5C-8F15-4FF8-9445-AA52A0A1C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D168882-7E2A-4818-8303-D114B8492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ACB3B495-7EEC-4869-9ED0-D0F6830CF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F4D546E6-3559-4C02-9D41-E36D57489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9E7EB6D5-1207-4E1D-99A4-20D455191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22694AEC-BD7A-4347-AD42-AF7DCAC4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66BE48F-47BE-452A-A601-A289EBF20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49AABD3-C47A-4D40-87B2-5C9386CAF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22">
              <a:extLst>
                <a:ext uri="{FF2B5EF4-FFF2-40B4-BE49-F238E27FC236}">
                  <a16:creationId xmlns:a16="http://schemas.microsoft.com/office/drawing/2014/main" id="{76FB5623-3AD8-4E4B-A4B0-02A09F9D8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217FBA4-45D3-4A83-90F1-341CA9EF0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B60B5995-5863-433A-BD78-B159F305F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B83A1FE-CD2B-4685-8958-324103F58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AC852F1C-C1FE-4901-89F9-F375FC01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35EDFA70-64BE-49E0-9FD7-1E647B18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97B03449-39AC-4869-A98E-271D736F2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1C0BBD08-7C5B-48C8-A8E7-BAA295339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C065EAEF-9F23-485C-86CD-24C924EBE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DB35D267-7154-46DF-B257-537B06014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0BA25BF-09E7-484B-84B2-F28DC6BE7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6B34CC28-D4BD-4ACF-953C-6BF4E133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54A65A00-B8EF-452C-B398-6D9DB989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BCDD672E-55E6-423E-A6D6-668C4065E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6CE59B36-61CE-4150-BD70-28BDA016D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359BE796-1871-4668-8400-203F1713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7DCE660E-F817-469C-A043-2880F915E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4A487B7C-F95B-4056-B870-DAD845102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255E4A38-18AE-4843-8397-801C915F7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2A2E0241-FDF3-4980-9D43-C473C1A34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144EAD6C-D0D0-48DA-A8CC-5E3EF9F2D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3774DAC2-2D6F-4898-8D72-E441DEB8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F5AB8C32-ADC7-4F11-9FB4-9B7E1790E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50D4C338-BB14-4E44-9499-5478E3CBB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46CA7B85-EA46-45D7-B2E6-3B52083D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B97D1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mbark on a Luxury Train Journey through Spain | Elite Traveler">
            <a:extLst>
              <a:ext uri="{FF2B5EF4-FFF2-40B4-BE49-F238E27FC236}">
                <a16:creationId xmlns:a16="http://schemas.microsoft.com/office/drawing/2014/main" id="{16DECA71-8F1B-41F6-A107-0F2967BDE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r="9795" b="-1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F6EFE-DB73-4631-90A8-F74BDC593DBD}"/>
              </a:ext>
            </a:extLst>
          </p:cNvPr>
          <p:cNvSpPr txBox="1"/>
          <p:nvPr/>
        </p:nvSpPr>
        <p:spPr>
          <a:xfrm>
            <a:off x="6865192" y="1719263"/>
            <a:ext cx="5302138" cy="370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B97D1C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/>
              <a:t>When was your train journey?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B97D1C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/>
              <a:t>Where did you depart from?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B97D1C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/>
              <a:t>Where were you travelling to?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B97D1C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/>
              <a:t>With whom did you travel?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B97D1C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/>
              <a:t>Was it a short or long distance?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B97D1C"/>
              </a:buClr>
              <a:buSzPct val="110000"/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80F8371-F698-4D1B-B743-029FAE04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31618DA6-83DD-4508-B6A1-5739EBA21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A3E95E9C-69A2-4694-8BDE-A02B8C17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FD572C33-F139-4BA2-937F-4A94DF861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7885D8BB-FD79-41E4-8A9E-336BA0641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AB192A73-3A3E-4E18-8127-752651509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E350720F-A80C-4AFD-B20D-9E3F02682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275713ED-7257-4505-B43E-3FA8E0DB0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884BCC03-3704-4029-AB6F-5DD980E6D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0B5E60CA-0697-4F7D-8F19-8E8D79B91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F3C7701B-DD79-4FC7-A65C-89619FA66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D8B6DB27-EB59-4D7C-A974-38A910106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70ABA087-9074-41CD-A32F-C4AC21CD0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DCC8902F-E46D-42A0-A226-165BF653F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8C779C8B-6113-474A-894A-DC2959EBE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53A2992E-B6CE-4210-88D8-0E0F78C12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983ADE5C-8F15-4FF8-9445-AA52A0A1C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1D168882-7E2A-4818-8303-D114B8492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ACB3B495-7EEC-4869-9ED0-D0F6830CF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F4D546E6-3559-4C02-9D41-E36D57489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9E7EB6D5-1207-4E1D-99A4-20D455191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22694AEC-BD7A-4347-AD42-AF7DCAC4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66BE48F-47BE-452A-A601-A289EBF20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149AABD3-C47A-4D40-87B2-5C9386CAF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Isosceles Triangle 22">
              <a:extLst>
                <a:ext uri="{FF2B5EF4-FFF2-40B4-BE49-F238E27FC236}">
                  <a16:creationId xmlns:a16="http://schemas.microsoft.com/office/drawing/2014/main" id="{76FB5623-3AD8-4E4B-A4B0-02A09F9D8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217FBA4-45D3-4A83-90F1-341CA9EF0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B60B5995-5863-433A-BD78-B159F305F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B83A1FE-CD2B-4685-8958-324103F58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8" name="Freeform 5">
              <a:extLst>
                <a:ext uri="{FF2B5EF4-FFF2-40B4-BE49-F238E27FC236}">
                  <a16:creationId xmlns:a16="http://schemas.microsoft.com/office/drawing/2014/main" id="{AC852F1C-C1FE-4901-89F9-F375FC01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35EDFA70-64BE-49E0-9FD7-1E647B18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">
              <a:extLst>
                <a:ext uri="{FF2B5EF4-FFF2-40B4-BE49-F238E27FC236}">
                  <a16:creationId xmlns:a16="http://schemas.microsoft.com/office/drawing/2014/main" id="{97B03449-39AC-4869-A98E-271D736F2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1C0BBD08-7C5B-48C8-A8E7-BAA295339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C065EAEF-9F23-485C-86CD-24C924EBE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DB35D267-7154-46DF-B257-537B06014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F0BA25BF-09E7-484B-84B2-F28DC6BE7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6B34CC28-D4BD-4ACF-953C-6BF4E133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54A65A00-B8EF-452C-B398-6D9DB989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BCDD672E-55E6-423E-A6D6-668C4065E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CE59B36-61CE-4150-BD70-28BDA016D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359BE796-1871-4668-8400-203F1713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DCE660E-F817-469C-A043-2880F915E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4A487B7C-F95B-4056-B870-DAD845102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255E4A38-18AE-4843-8397-801C915F7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2A2E0241-FDF3-4980-9D43-C473C1A34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144EAD6C-D0D0-48DA-A8CC-5E3EF9F2D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3774DAC2-2D6F-4898-8D72-E441DEB8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F5AB8C32-ADC7-4F11-9FB4-9B7E1790E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0D4C338-BB14-4E44-9499-5478E3CBB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46CA7B85-EA46-45D7-B2E6-3B52083D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5AA6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55E3C89-C0BF-4B90-AC09-B303CA6D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6" r="778" b="2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A63647-91BD-4399-A030-6B86CD4BAAA1}"/>
              </a:ext>
            </a:extLst>
          </p:cNvPr>
          <p:cNvSpPr/>
          <p:nvPr/>
        </p:nvSpPr>
        <p:spPr>
          <a:xfrm>
            <a:off x="7136162" y="1576388"/>
            <a:ext cx="4099607" cy="367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D5AA6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How did you spend your time on your journey?</a:t>
            </a:r>
            <a:endParaRPr lang="en-US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D5AA6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Did you opt for a window seat?</a:t>
            </a:r>
            <a:endParaRPr lang="en-US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D5AA6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Did you enjoy the scenario enroute? </a:t>
            </a:r>
            <a:endParaRPr lang="en-US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D5AA6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Did you eat anything during your journey?</a:t>
            </a:r>
            <a:endParaRPr lang="en-US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D5AA6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Did you feel safe?</a:t>
            </a:r>
            <a:endParaRPr lang="en-US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rgbClr val="D5AA6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How was the experience?</a:t>
            </a:r>
          </a:p>
        </p:txBody>
      </p:sp>
      <p:sp>
        <p:nvSpPr>
          <p:cNvPr id="3" name="AutoShape 2" descr="Thunberg wades into a controversy over train travel">
            <a:extLst>
              <a:ext uri="{FF2B5EF4-FFF2-40B4-BE49-F238E27FC236}">
                <a16:creationId xmlns:a16="http://schemas.microsoft.com/office/drawing/2014/main" id="{152D67CF-FC47-41FF-B433-E8AB53F81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Thunberg wades into a controversy over train travel">
            <a:extLst>
              <a:ext uri="{FF2B5EF4-FFF2-40B4-BE49-F238E27FC236}">
                <a16:creationId xmlns:a16="http://schemas.microsoft.com/office/drawing/2014/main" id="{37688C9B-659C-438B-BCEE-799107321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unberg wades into a controversy over train travel">
            <a:extLst>
              <a:ext uri="{FF2B5EF4-FFF2-40B4-BE49-F238E27FC236}">
                <a16:creationId xmlns:a16="http://schemas.microsoft.com/office/drawing/2014/main" id="{8B3BA196-31F1-4DE9-91B4-4783C15C1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Thunberg wades into a controversy over train travel">
            <a:extLst>
              <a:ext uri="{FF2B5EF4-FFF2-40B4-BE49-F238E27FC236}">
                <a16:creationId xmlns:a16="http://schemas.microsoft.com/office/drawing/2014/main" id="{4C098C44-37FE-4FF3-8BFE-126A8B186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29E332-1F12-4C15-9CD2-46B47C79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B70D1D9-E454-41A2-8131-F87C242E5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BD80611-E3DE-49D3-957E-D2672511E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47537A2-1EBB-45DF-81BB-24C8069BF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D80068E-88CF-4AFA-A33B-4C67E9DA2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D3A694A-2C63-4465-903F-2C446C2E9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AB06086-11CF-41B2-BCA8-F4FD52333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9322517-D640-42FC-95E7-636922C30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D353CC0-9B35-4CD3-80D4-CBE64AB17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40FB68B-B3F7-4ACD-BFA8-24993E47B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71C62F0-2D69-4E12-97FD-4FDA2443B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29D09D3-D44B-4C33-B67D-A33A6250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253173C-BDD8-4E76-8508-D65436C6C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8F05129-C6FB-43CA-81A0-3C0E79AE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B362655-D4C7-4196-936B-1AC33DC1D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81F342A-5654-44A6-8616-8C0E7BDF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D067AD4-45F5-405D-A7C5-05E2B4968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777D4B7-909A-4179-B8F2-4A7DC7751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8BF3507-BFDE-4733-8CDF-3FDD87FAD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4D14DCD-6EDC-4E92-ADA7-5CA363656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40BBA1-E470-44B7-8606-F8BCF6B96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7F90053-2737-4E1E-BDBF-D1F2DA63C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C47D012-ADE5-486B-A297-A95FE2F21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063DDE-7A1D-4211-952B-F30B31DEE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FE097-0EA1-4A58-91CC-A9DD1481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96538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82E98D-F71C-4E34-89DE-372604435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30" y="643467"/>
            <a:ext cx="56273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A11BF-A5A6-4D42-B7C0-42FFDB7C5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mt-MT" sz="4800" b="1" dirty="0">
                <a:latin typeface="Andika"/>
              </a:rPr>
              <a:t>Post-</a:t>
            </a:r>
            <a:r>
              <a:rPr lang="mt-MT" sz="4800" b="1" dirty="0" err="1">
                <a:latin typeface="Andika"/>
              </a:rPr>
              <a:t>Task</a:t>
            </a:r>
            <a:r>
              <a:rPr lang="mt-MT" sz="4800" b="1" dirty="0">
                <a:latin typeface="Andika"/>
              </a:rPr>
              <a:t>: </a:t>
            </a:r>
            <a:br>
              <a:rPr lang="en-US" sz="4800"/>
            </a:br>
            <a:r>
              <a:rPr lang="mt-MT" sz="4800" b="1" dirty="0" err="1">
                <a:latin typeface="Andika"/>
              </a:rPr>
              <a:t>At</a:t>
            </a:r>
            <a:r>
              <a:rPr lang="mt-MT" sz="4800" b="1" dirty="0">
                <a:latin typeface="Andika"/>
              </a:rPr>
              <a:t> </a:t>
            </a:r>
            <a:r>
              <a:rPr lang="mt-MT" sz="4800" b="1" dirty="0" err="1">
                <a:latin typeface="Andika"/>
              </a:rPr>
              <a:t>the</a:t>
            </a:r>
            <a:r>
              <a:rPr lang="mt-MT" sz="4800" b="1" dirty="0">
                <a:latin typeface="Andika"/>
              </a:rPr>
              <a:t> </a:t>
            </a:r>
            <a:r>
              <a:rPr lang="mt-MT" sz="4800" b="1" dirty="0" err="1">
                <a:latin typeface="Andika"/>
              </a:rPr>
              <a:t>Train</a:t>
            </a:r>
            <a:r>
              <a:rPr lang="mt-MT" sz="4800" b="1" dirty="0">
                <a:latin typeface="Andika"/>
              </a:rPr>
              <a:t> </a:t>
            </a:r>
            <a:r>
              <a:rPr lang="mt-MT" sz="4800" b="1" dirty="0" err="1">
                <a:latin typeface="Andika"/>
              </a:rPr>
              <a:t>Station</a:t>
            </a:r>
            <a:endParaRPr lang="en-GB" sz="4800" b="1" dirty="0" err="1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8832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0A0B1-9255-4A7F-B5E3-CADD8C25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6" b="9867"/>
          <a:stretch/>
        </p:blipFill>
        <p:spPr>
          <a:xfrm>
            <a:off x="-186813" y="10"/>
            <a:ext cx="12378813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3152C-F049-40D0-85DB-17869C04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5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17DE-C3CC-46C9-9451-701BD631FCC8}"/>
              </a:ext>
            </a:extLst>
          </p:cNvPr>
          <p:cNvSpPr txBox="1">
            <a:spLocks/>
          </p:cNvSpPr>
          <p:nvPr/>
        </p:nvSpPr>
        <p:spPr>
          <a:xfrm>
            <a:off x="712903" y="399845"/>
            <a:ext cx="10461393" cy="4026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br>
              <a:rPr lang="en-US" sz="3600" dirty="0">
                <a:latin typeface="Andika"/>
              </a:rPr>
            </a:br>
            <a:endParaRPr lang="en-GB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1B0D-C82A-41EF-99B5-0BB388BF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AutoShape 4" descr="Song – Title Here">
            <a:extLst>
              <a:ext uri="{FF2B5EF4-FFF2-40B4-BE49-F238E27FC236}">
                <a16:creationId xmlns:a16="http://schemas.microsoft.com/office/drawing/2014/main" id="{225602A7-3BEC-445C-9511-B04842708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ong – Title Here">
            <a:extLst>
              <a:ext uri="{FF2B5EF4-FFF2-40B4-BE49-F238E27FC236}">
                <a16:creationId xmlns:a16="http://schemas.microsoft.com/office/drawing/2014/main" id="{CDAC3D03-CD5D-4DF4-82C7-45D9E003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ong – Title Here">
            <a:extLst>
              <a:ext uri="{FF2B5EF4-FFF2-40B4-BE49-F238E27FC236}">
                <a16:creationId xmlns:a16="http://schemas.microsoft.com/office/drawing/2014/main" id="{ED2D3734-7F74-4CA8-AC04-EBF9F1B9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Song – Title Here">
            <a:extLst>
              <a:ext uri="{FF2B5EF4-FFF2-40B4-BE49-F238E27FC236}">
                <a16:creationId xmlns:a16="http://schemas.microsoft.com/office/drawing/2014/main" id="{6DC45831-97C6-4263-ABB9-7A4033A5E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30F68-8712-486A-B0B3-D57BB6ADEB1B}"/>
              </a:ext>
            </a:extLst>
          </p:cNvPr>
          <p:cNvSpPr/>
          <p:nvPr/>
        </p:nvSpPr>
        <p:spPr>
          <a:xfrm>
            <a:off x="881578" y="1240088"/>
            <a:ext cx="10597519" cy="213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Andika"/>
              </a:rPr>
              <a:t> </a:t>
            </a:r>
            <a:br>
              <a:rPr lang="en-US" sz="3600" dirty="0">
                <a:latin typeface="Andika"/>
              </a:rPr>
            </a:br>
            <a:endParaRPr lang="en-GB" sz="3600" dirty="0">
              <a:latin typeface="Andik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74E49-F2AA-45C4-8C50-B0A9570C5B90}"/>
              </a:ext>
            </a:extLst>
          </p:cNvPr>
          <p:cNvSpPr/>
          <p:nvPr/>
        </p:nvSpPr>
        <p:spPr>
          <a:xfrm>
            <a:off x="437160" y="-6794"/>
            <a:ext cx="10584656" cy="389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>
                <a:latin typeface="Andika"/>
              </a:rPr>
              <a:t>Write down all the words that come to your mind when you look at this picture.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ndika"/>
              </a:rPr>
              <a:t>  </a:t>
            </a:r>
          </a:p>
          <a:p>
            <a:pPr algn="just">
              <a:lnSpc>
                <a:spcPct val="150000"/>
              </a:lnSpc>
            </a:pPr>
            <a:endParaRPr lang="en-GB" sz="2800" dirty="0">
              <a:latin typeface="Andika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Andika"/>
            </a:endParaRPr>
          </a:p>
          <a:p>
            <a:pPr algn="just">
              <a:lnSpc>
                <a:spcPct val="150000"/>
              </a:lnSpc>
            </a:pPr>
            <a:endParaRPr lang="en-GB" sz="2800" dirty="0">
              <a:latin typeface="Andik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5CDE39-4359-47CE-AA18-7AA0166DF0B5}"/>
              </a:ext>
            </a:extLst>
          </p:cNvPr>
          <p:cNvSpPr/>
          <p:nvPr/>
        </p:nvSpPr>
        <p:spPr>
          <a:xfrm>
            <a:off x="433200" y="1678650"/>
            <a:ext cx="557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Andika"/>
              </a:rPr>
              <a:t>What can you hear at a train station?</a:t>
            </a:r>
            <a:endParaRPr lang="en-GB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D066BD-F141-4499-AEC4-1B3C01E8E322}"/>
              </a:ext>
            </a:extLst>
          </p:cNvPr>
          <p:cNvSpPr/>
          <p:nvPr/>
        </p:nvSpPr>
        <p:spPr>
          <a:xfrm>
            <a:off x="435817" y="2307158"/>
            <a:ext cx="5404749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ndika"/>
              </a:rPr>
              <a:t>What can you see at a train station?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EB1D72-F043-4E25-8E37-E480CC344817}"/>
              </a:ext>
            </a:extLst>
          </p:cNvPr>
          <p:cNvSpPr/>
          <p:nvPr/>
        </p:nvSpPr>
        <p:spPr>
          <a:xfrm>
            <a:off x="437188" y="3275395"/>
            <a:ext cx="5286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ndika"/>
              </a:rPr>
              <a:t>What can you do at a train station?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08B9E1-E158-4779-92BB-8C04E7427122}"/>
              </a:ext>
            </a:extLst>
          </p:cNvPr>
          <p:cNvSpPr/>
          <p:nvPr/>
        </p:nvSpPr>
        <p:spPr>
          <a:xfrm>
            <a:off x="437509" y="4040342"/>
            <a:ext cx="565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Andika"/>
              </a:rPr>
              <a:t>Who can you meet at a train station? 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AED4FE-F88B-492A-A503-0FCF987AD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6" b="9867"/>
          <a:stretch/>
        </p:blipFill>
        <p:spPr>
          <a:xfrm>
            <a:off x="6707226" y="2917885"/>
            <a:ext cx="5125493" cy="28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67577" y="2730075"/>
            <a:ext cx="5819297" cy="14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4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E6136-B4F2-47D5-ADDF-4795409D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 b="1">
                <a:solidFill>
                  <a:schemeClr val="tx1"/>
                </a:solidFill>
                <a:latin typeface="Andika"/>
              </a:rPr>
              <a:t>Lesson Objectives:</a:t>
            </a:r>
            <a:endParaRPr lang="en-GB" sz="4400" b="1">
              <a:solidFill>
                <a:schemeClr val="tx1"/>
              </a:solidFill>
              <a:latin typeface="Andika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8BD5-FA05-4784-B75E-1652B131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ndika"/>
              </a:rPr>
              <a:t>Today I will learn</a:t>
            </a:r>
            <a:r>
              <a:rPr lang="en-US" sz="2400" dirty="0">
                <a:latin typeface="Andika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t-MT" sz="2400" dirty="0">
                <a:latin typeface="Andika"/>
              </a:rPr>
              <a:t> </a:t>
            </a:r>
            <a:r>
              <a:rPr lang="mt-MT" sz="2400" dirty="0" err="1">
                <a:latin typeface="Andika"/>
              </a:rPr>
              <a:t>what</a:t>
            </a:r>
            <a:r>
              <a:rPr lang="mt-MT" sz="2400" dirty="0">
                <a:latin typeface="Andika"/>
              </a:rPr>
              <a:t> </a:t>
            </a:r>
            <a:r>
              <a:rPr lang="mt-MT" sz="2400" dirty="0" err="1">
                <a:latin typeface="Andika"/>
              </a:rPr>
              <a:t>happens</a:t>
            </a:r>
            <a:r>
              <a:rPr lang="mt-MT" sz="2400" dirty="0">
                <a:latin typeface="Andika"/>
              </a:rPr>
              <a:t> </a:t>
            </a:r>
            <a:r>
              <a:rPr lang="mt-MT" sz="2400" dirty="0" err="1">
                <a:latin typeface="Andika"/>
              </a:rPr>
              <a:t>to</a:t>
            </a:r>
            <a:r>
              <a:rPr lang="mt-MT" sz="2400" dirty="0">
                <a:latin typeface="Andika"/>
              </a:rPr>
              <a:t> </a:t>
            </a:r>
            <a:r>
              <a:rPr lang="mt-MT" sz="2400" dirty="0" err="1">
                <a:latin typeface="Andika"/>
              </a:rPr>
              <a:t>lost</a:t>
            </a:r>
            <a:r>
              <a:rPr lang="mt-MT" sz="2400" dirty="0">
                <a:latin typeface="Andika"/>
              </a:rPr>
              <a:t> </a:t>
            </a:r>
            <a:r>
              <a:rPr lang="mt-MT" sz="2400" dirty="0" err="1">
                <a:latin typeface="Andika"/>
              </a:rPr>
              <a:t>objects</a:t>
            </a:r>
            <a:r>
              <a:rPr lang="mt-MT" sz="2400" dirty="0">
                <a:latin typeface="Andika"/>
              </a:rPr>
              <a:t> </a:t>
            </a:r>
            <a:r>
              <a:rPr lang="mt-MT" sz="2400" dirty="0" err="1">
                <a:latin typeface="Andika"/>
              </a:rPr>
              <a:t>found</a:t>
            </a:r>
            <a:r>
              <a:rPr lang="mt-MT" sz="2400" dirty="0">
                <a:latin typeface="Andika"/>
              </a:rPr>
              <a:t> </a:t>
            </a:r>
            <a:r>
              <a:rPr lang="mt-MT" sz="2400" dirty="0" err="1">
                <a:latin typeface="Andika"/>
              </a:rPr>
              <a:t>in</a:t>
            </a:r>
            <a:r>
              <a:rPr lang="mt-MT" sz="2400" dirty="0">
                <a:latin typeface="Andika"/>
              </a:rPr>
              <a:t> </a:t>
            </a:r>
            <a:r>
              <a:rPr lang="mt-MT" sz="2400" dirty="0" err="1">
                <a:latin typeface="Andika"/>
              </a:rPr>
              <a:t>trains</a:t>
            </a:r>
            <a:r>
              <a:rPr lang="en-US" sz="2400" dirty="0">
                <a:latin typeface="Andika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ika"/>
              </a:rPr>
              <a:t> how to fill in a </a:t>
            </a:r>
            <a:r>
              <a:rPr lang="mt-MT" sz="2400" dirty="0" err="1">
                <a:latin typeface="Andika"/>
              </a:rPr>
              <a:t>lost</a:t>
            </a:r>
            <a:r>
              <a:rPr lang="mt-MT" sz="2400" dirty="0">
                <a:latin typeface="Andika"/>
              </a:rPr>
              <a:t> </a:t>
            </a:r>
            <a:r>
              <a:rPr lang="en-US" sz="2400" dirty="0">
                <a:latin typeface="Andika"/>
              </a:rPr>
              <a:t>property</a:t>
            </a:r>
          </a:p>
          <a:p>
            <a:pPr marL="0" indent="0">
              <a:buNone/>
            </a:pPr>
            <a:r>
              <a:rPr lang="en-US" sz="2400" dirty="0">
                <a:latin typeface="Andika"/>
              </a:rPr>
              <a:t>     form.</a:t>
            </a:r>
            <a:endParaRPr lang="en-GB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421089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E6136-B4F2-47D5-ADDF-4795409D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 b="1">
                <a:solidFill>
                  <a:schemeClr val="tx1"/>
                </a:solidFill>
                <a:latin typeface="Andika"/>
              </a:rPr>
              <a:t>Download these resources:</a:t>
            </a:r>
            <a:endParaRPr lang="en-GB" sz="4400" b="1">
              <a:solidFill>
                <a:schemeClr val="tx1"/>
              </a:solidFill>
              <a:latin typeface="Andika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8BD5-FA05-4784-B75E-1652B1312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ndika"/>
              </a:rPr>
              <a:t> </a:t>
            </a:r>
            <a:r>
              <a:rPr lang="mt-MT" sz="2800" dirty="0">
                <a:latin typeface="Andika"/>
              </a:rPr>
              <a:t>Online </a:t>
            </a:r>
            <a:r>
              <a:rPr lang="mt-MT" sz="2800" err="1">
                <a:latin typeface="Andika"/>
              </a:rPr>
              <a:t>Lost</a:t>
            </a:r>
            <a:r>
              <a:rPr lang="mt-MT" sz="2800" dirty="0">
                <a:latin typeface="Andika"/>
              </a:rPr>
              <a:t> </a:t>
            </a:r>
            <a:r>
              <a:rPr lang="mt-MT" sz="2800" err="1">
                <a:latin typeface="Andika"/>
              </a:rPr>
              <a:t>Property</a:t>
            </a:r>
            <a:r>
              <a:rPr lang="mt-MT" sz="2800" dirty="0">
                <a:latin typeface="Andika"/>
              </a:rPr>
              <a:t> </a:t>
            </a:r>
            <a:r>
              <a:rPr lang="mt-MT" sz="2800" err="1">
                <a:latin typeface="Andika"/>
              </a:rPr>
              <a:t>Form</a:t>
            </a:r>
            <a:endParaRPr lang="mt-MT" sz="2800">
              <a:latin typeface="Andika"/>
            </a:endParaRPr>
          </a:p>
          <a:p>
            <a:r>
              <a:rPr lang="mt-MT" sz="2800" dirty="0">
                <a:latin typeface="Andika"/>
              </a:rPr>
              <a:t> </a:t>
            </a:r>
            <a:r>
              <a:rPr lang="en-US" sz="2800" dirty="0">
                <a:latin typeface="Andika"/>
              </a:rPr>
              <a:t>Success Criteria Worksheet</a:t>
            </a:r>
          </a:p>
        </p:txBody>
      </p:sp>
    </p:spTree>
    <p:extLst>
      <p:ext uri="{BB962C8B-B14F-4D97-AF65-F5344CB8AC3E}">
        <p14:creationId xmlns:p14="http://schemas.microsoft.com/office/powerpoint/2010/main" val="48949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DF2A-D4AD-400F-8174-7881AD25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BFC0-55F8-4F7E-A034-0D936E5C3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3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E024D248-87CA-4666-BB50-B93BF1A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81446A0E-C360-4370-A384-224EF4B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75CF781-ABBD-4539-AE85-B013EDD7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F3350EF4-E7A6-48D2-8B21-9DD8F1CB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1F517A69-FE01-464B-9A05-3499576A9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ADC7005-409B-4A18-ABD2-3BC40B98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E7E7D4D7-F6DE-4530-876A-7AF7ED933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4FD811BB-DC05-49BD-934D-C52A0455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328F383D-072B-4F56-8238-83F7F524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2F3E6887-3D62-47E0-BF7E-80A33A3EA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F932455-2E90-40F2-914E-CB4D46E5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CE34E18-538E-4FBE-A20F-A3F830A6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7D614BDF-54BD-46C3-85E5-96EE7B68B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0C98C1F4-37D1-4C8C-B86F-C8F65A3C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4C38DF64-C855-4E1D-9327-5444A4E86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0E27D78D-BB9D-4B2A-8583-B4B2E14F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FD78ECA6-F850-4BA2-AD0A-E32F2C97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86717E14-EE6A-4BA3-B519-F0E6220BB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82CDDB7E-90AB-4368-AED4-F2904A31A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56B060D4-4D56-4ABD-B495-528477EE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8BE3980-E33C-47F5-9C30-74FF864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5B0C41B-5860-492D-A229-2AD0EB47B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58FED3E4-0FF2-4D7C-8C6E-F8DA2ED0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24D354D-03E8-4B3C-AE46-3134F3D1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FEEA582E-5771-4E79-BD37-F76680DF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5A66AFD-82E7-4801-A5C2-8410B905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51ED337A-82BE-45A8-B59F-D64CC318C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51AE49FA-8847-4F3F-9C84-B7B72D967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8D85FCA-3346-4E0B-9634-6DA3545C3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9073BBAB-B37A-4E53-BD3F-22344C66A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AA1A0584-2D6C-4259-B0BF-7C2AD71C8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713866BF-EF5E-458D-AB12-2D694710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CBC1793-695E-4E63-8699-43D8C830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55A05EC7-1A8A-44F4-B8F4-AFDFD723D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C44BD67-30FD-4C31-9A29-D64177742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2AD9DD1C-0469-4543-89D7-E5C23ECCC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C28E06FD-0B16-4339-968D-8D9509E6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00D239ED-E9BB-4476-B838-F3C1FCF2D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DF2019EB-B840-45B8-AD0E-DD85F25B7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6AB2241C-5E30-45B6-A4E2-3909CF7B1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389334E8-1D93-46A3-9DE9-F64463583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71E86B98-619B-46FC-805C-B1F5F329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123C0CC4-FE97-4FDB-80C8-532350E20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6FF5E364-D040-42A4-9AD3-B909C066B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0EB55A0F-9FA7-494C-A3FA-3187456B5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2FA29-6516-4739-BE78-99D0E07D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</a:rPr>
              <a:t>What type of building can you see in the picture?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tx2"/>
                </a:solidFill>
              </a:rPr>
              <a:t>What is the purpose of this building?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tx2"/>
                </a:solidFill>
              </a:rPr>
              <a:t>Where can it be found?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66C4D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10E45E8-37F7-4306-8FC6-649735278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86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118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4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49D-00A6-49D7-A1CE-65A5D7C7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193967"/>
            <a:ext cx="3500828" cy="24700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t-MT" sz="4400" b="1" dirty="0">
                <a:latin typeface="Andika"/>
              </a:rPr>
              <a:t>Lost property online form</a:t>
            </a:r>
            <a:endParaRPr lang="en-GB" sz="4400" b="1" dirty="0">
              <a:latin typeface="Andik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977B-F7A8-4402-A86B-8F67BF869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294" y="166992"/>
            <a:ext cx="7744706" cy="405394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sz="2800" dirty="0">
              <a:latin typeface="Andika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F5544-56DA-47E4-9DD8-909E466E7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5890" y="1012336"/>
            <a:ext cx="7427514" cy="23835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mt-MT" sz="3200" dirty="0">
                <a:latin typeface="Andika"/>
              </a:rPr>
              <a:t>Imagine you have left something behind you on a train and you want to file in a report. Fill in the online Lost Property Form to try to get back your personal belonging. </a:t>
            </a:r>
            <a:endParaRPr lang="en-GB" sz="320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408376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D5444C-D133-4651-98D6-333230F79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2218A13-2C90-436D-A943-A342F28A6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7DB83A0-C9B7-49B9-A563-90F402C6F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5D345F5-B938-4F8F-BB27-4E1CFBB96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2BF8527-EF01-4079-8DAB-EC5E49881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F052BD7-7365-456B-B3C1-80BC126E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982CA2F-1391-4712-98A4-E983A361E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477E574-E148-4D2F-97DA-0AA49EC1F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0F1C064-4529-4FD8-86C0-726679794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2E1938D-00EE-4971-9429-830B27ADF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43B3A28-F060-45FD-87B1-6A43B4069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1642D8-3345-45A1-89BD-451ADD302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5594D98-1CF5-47D2-A177-B65467C4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EA4907B-3553-4F71-97CF-0FE7A6958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CF13238-4B59-452F-BE72-BCCAF4644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9F95C9A-FC88-48E1-9955-123F6A783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EB0962C-F99F-4657-B6C2-301272B0E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79D45E0-1A69-496F-BEB1-8E21D2E1E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43827B3-A19F-4FE6-A9AA-6CAF3DCB0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6EFED02B-2D8E-47E8-960B-13B2F35C7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1F0F8CEB-54BC-4463-84EF-CC61A7804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35C0EC7-0E3E-484F-A91C-527106CE2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AAC9D3-71E6-4892-8399-6C18E6CA8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B51003B-DDDF-4049-A133-F2DF60A1F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9DD690BE-E030-41B4-8917-02B7748D3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4D1382-F0F2-43D2-91C7-5196974EA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D249D-00A6-49D7-A1CE-65A5D7C7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Let’s understand the title well.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491A41-81F4-46AE-B3C2-1589DFD9E221}"/>
              </a:ext>
            </a:extLst>
          </p:cNvPr>
          <p:cNvSpPr/>
          <p:nvPr/>
        </p:nvSpPr>
        <p:spPr>
          <a:xfrm>
            <a:off x="4983164" y="960120"/>
            <a:ext cx="6571456" cy="4195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400" dirty="0"/>
              <a:t>Keep in mind the </a:t>
            </a:r>
            <a:r>
              <a:rPr lang="en-US" sz="2400" b="1" dirty="0"/>
              <a:t>GAP: </a:t>
            </a:r>
            <a:endParaRPr lang="en-US" sz="2400" dirty="0"/>
          </a:p>
          <a:p>
            <a:pPr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br>
              <a:rPr lang="en-US" sz="2400" dirty="0"/>
            </a:br>
            <a:r>
              <a:rPr lang="en-US" sz="2400" b="1" dirty="0"/>
              <a:t>GENRE:</a:t>
            </a:r>
            <a:r>
              <a:rPr lang="en-US" sz="2400" dirty="0"/>
              <a:t>  		       </a:t>
            </a:r>
          </a:p>
          <a:p>
            <a:pPr algn="just" defTabSz="9144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a lost property form</a:t>
            </a:r>
          </a:p>
          <a:p>
            <a:pPr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400" b="1" dirty="0"/>
              <a:t>AUDIENCE:</a:t>
            </a:r>
            <a:r>
              <a:rPr lang="en-US" sz="2400" dirty="0"/>
              <a:t>        </a:t>
            </a:r>
          </a:p>
          <a:p>
            <a:pPr algn="just" defTabSz="9144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officers who work at the lost property office</a:t>
            </a:r>
            <a:br>
              <a:rPr lang="en-US" sz="2400" dirty="0"/>
            </a:br>
            <a:r>
              <a:rPr lang="en-US" sz="2400" b="1" dirty="0"/>
              <a:t>PURPOSE:</a:t>
            </a:r>
            <a:r>
              <a:rPr lang="en-US" sz="2400" dirty="0"/>
              <a:t> 	       </a:t>
            </a:r>
          </a:p>
          <a:p>
            <a:pPr algn="just" defTabSz="9144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to report lost items</a:t>
            </a:r>
          </a:p>
        </p:txBody>
      </p:sp>
    </p:spTree>
    <p:extLst>
      <p:ext uri="{BB962C8B-B14F-4D97-AF65-F5344CB8AC3E}">
        <p14:creationId xmlns:p14="http://schemas.microsoft.com/office/powerpoint/2010/main" val="214601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077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A4BF1-E083-481C-99F7-D4AD52F6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610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978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3" ma:contentTypeDescription="Create a new document." ma:contentTypeScope="" ma:versionID="3688e8ae7f10651cb1f9ceb0b1b5928f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400265c917718fff91b219b842ad58e5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6FE85A-689F-48BC-8AC8-CA6724F4871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http://schemas.microsoft.com/office/2006/metadata/properties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CD6F2F-1278-4B50-AADF-084899112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98EE4A-07E1-495D-A183-F88F179CC2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587</TotalTime>
  <Words>425</Words>
  <Application>Microsoft Office PowerPoint</Application>
  <PresentationFormat>Widescreen</PresentationFormat>
  <Paragraphs>70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Atlas</vt:lpstr>
      <vt:lpstr>Lesson 4: Writing       Topic: Travel  Year: 4</vt:lpstr>
      <vt:lpstr>Part 1</vt:lpstr>
      <vt:lpstr>Lesson Objectives:</vt:lpstr>
      <vt:lpstr>Download these resources:</vt:lpstr>
      <vt:lpstr>PowerPoint Presentation</vt:lpstr>
      <vt:lpstr>What type of building can you see in the picture?  What is the purpose of this building?  Where can it be found?</vt:lpstr>
      <vt:lpstr>Lost property online form</vt:lpstr>
      <vt:lpstr>Let’s understand the title well.</vt:lpstr>
      <vt:lpstr>PowerPoint Presentation</vt:lpstr>
      <vt:lpstr>Success Criteria</vt:lpstr>
      <vt:lpstr>Part 2</vt:lpstr>
      <vt:lpstr>Lesson Objectives:</vt:lpstr>
      <vt:lpstr>Download these resources:</vt:lpstr>
      <vt:lpstr>Writing Title</vt:lpstr>
      <vt:lpstr>Let’s understand the title well.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Post-Task:  At the Train Station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Writing Topic: Jobs and Occupations</dc:title>
  <dc:creator>Vanessa Xuereb</dc:creator>
  <cp:lastModifiedBy>Vanessa Xuereb</cp:lastModifiedBy>
  <cp:revision>149</cp:revision>
  <dcterms:created xsi:type="dcterms:W3CDTF">2021-04-08T18:39:58Z</dcterms:created>
  <dcterms:modified xsi:type="dcterms:W3CDTF">2021-11-09T08:15:12Z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