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5"/>
  </p:notesMasterIdLst>
  <p:sldIdLst>
    <p:sldId id="260" r:id="rId5"/>
    <p:sldId id="307" r:id="rId6"/>
    <p:sldId id="339" r:id="rId7"/>
    <p:sldId id="328" r:id="rId8"/>
    <p:sldId id="330" r:id="rId9"/>
    <p:sldId id="323" r:id="rId10"/>
    <p:sldId id="368" r:id="rId11"/>
    <p:sldId id="370" r:id="rId12"/>
    <p:sldId id="369" r:id="rId13"/>
    <p:sldId id="371" r:id="rId14"/>
    <p:sldId id="372" r:id="rId15"/>
    <p:sldId id="320" r:id="rId16"/>
    <p:sldId id="334" r:id="rId17"/>
    <p:sldId id="308" r:id="rId18"/>
    <p:sldId id="335" r:id="rId19"/>
    <p:sldId id="295" r:id="rId20"/>
    <p:sldId id="337" r:id="rId21"/>
    <p:sldId id="282" r:id="rId22"/>
    <p:sldId id="373" r:id="rId23"/>
    <p:sldId id="329" r:id="rId24"/>
  </p:sldIdLst>
  <p:sldSz cx="12192000" cy="6858000"/>
  <p:notesSz cx="6858000" cy="9144000"/>
  <p:embeddedFontLst>
    <p:embeddedFont>
      <p:font typeface="Aharoni" panose="02010803020104030203" pitchFamily="2" charset="-79"/>
      <p:bold r:id="rId26"/>
    </p:embeddedFont>
    <p:embeddedFont>
      <p:font typeface="Andika"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avolini" panose="03000502040302020204" pitchFamily="66"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99FF"/>
    <a:srgbClr val="000000"/>
    <a:srgbClr val="4472C4"/>
    <a:srgbClr val="FFFFFF"/>
    <a:srgbClr val="66CCFF"/>
    <a:srgbClr val="FFCCCC"/>
    <a:srgbClr val="D60093"/>
    <a:srgbClr val="CCFFCC"/>
    <a:srgbClr val="36E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DC108-C58D-4EF7-9557-06A1CC4DE32A}" v="225" dt="2021-04-23T18:19:35.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4944" autoAdjust="0"/>
  </p:normalViewPr>
  <p:slideViewPr>
    <p:cSldViewPr snapToGrid="0">
      <p:cViewPr varScale="1">
        <p:scale>
          <a:sx n="69" d="100"/>
          <a:sy n="69" d="100"/>
        </p:scale>
        <p:origin x="121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EFE6045F-8F01-4A82-B16E-2D31DDE6AF51}"/>
    <pc:docChg chg="undo custSel mod addSld delSld modSld sldOrd">
      <pc:chgData name="Urieth Attard" userId="75441522-1268-482d-b74b-a084f810ee66" providerId="ADAL" clId="{EFE6045F-8F01-4A82-B16E-2D31DDE6AF51}" dt="2021-03-26T09:05:11.760" v="793" actId="20577"/>
      <pc:docMkLst>
        <pc:docMk/>
      </pc:docMkLst>
      <pc:sldChg chg="delSp modSp">
        <pc:chgData name="Urieth Attard" userId="75441522-1268-482d-b74b-a084f810ee66" providerId="ADAL" clId="{EFE6045F-8F01-4A82-B16E-2D31DDE6AF51}" dt="2021-03-12T11:40:22.818" v="1" actId="478"/>
        <pc:sldMkLst>
          <pc:docMk/>
          <pc:sldMk cId="996910331" sldId="260"/>
        </pc:sldMkLst>
        <pc:spChg chg="del mod">
          <ac:chgData name="Urieth Attard" userId="75441522-1268-482d-b74b-a084f810ee66" providerId="ADAL" clId="{EFE6045F-8F01-4A82-B16E-2D31DDE6AF51}" dt="2021-03-12T11:40:22.818" v="1" actId="478"/>
          <ac:spMkLst>
            <pc:docMk/>
            <pc:sldMk cId="996910331" sldId="260"/>
            <ac:spMk id="3" creationId="{400C2842-0827-4AED-BCA2-5C8FD3F3C1C3}"/>
          </ac:spMkLst>
        </pc:spChg>
      </pc:sldChg>
      <pc:sldChg chg="addSp modSp">
        <pc:chgData name="Urieth Attard" userId="75441522-1268-482d-b74b-a084f810ee66" providerId="ADAL" clId="{EFE6045F-8F01-4A82-B16E-2D31DDE6AF51}" dt="2021-03-26T08:58:47.812" v="484" actId="1076"/>
        <pc:sldMkLst>
          <pc:docMk/>
          <pc:sldMk cId="2463884550" sldId="282"/>
        </pc:sldMkLst>
        <pc:spChg chg="mod">
          <ac:chgData name="Urieth Attard" userId="75441522-1268-482d-b74b-a084f810ee66" providerId="ADAL" clId="{EFE6045F-8F01-4A82-B16E-2D31DDE6AF51}" dt="2021-03-26T08:58:39.082" v="482" actId="1076"/>
          <ac:spMkLst>
            <pc:docMk/>
            <pc:sldMk cId="2463884550" sldId="282"/>
            <ac:spMk id="9" creationId="{8C5D76C9-2F49-4B22-B8FA-3FE5D88A7E18}"/>
          </ac:spMkLst>
        </pc:spChg>
        <pc:spChg chg="add ord">
          <ac:chgData name="Urieth Attard" userId="75441522-1268-482d-b74b-a084f810ee66" providerId="ADAL" clId="{EFE6045F-8F01-4A82-B16E-2D31DDE6AF51}" dt="2021-03-26T08:58:35.360" v="481" actId="167"/>
          <ac:spMkLst>
            <pc:docMk/>
            <pc:sldMk cId="2463884550" sldId="282"/>
            <ac:spMk id="11" creationId="{321B7D50-72D0-4709-8F61-0F8677FA20B6}"/>
          </ac:spMkLst>
        </pc:spChg>
        <pc:picChg chg="add mod ord">
          <ac:chgData name="Urieth Attard" userId="75441522-1268-482d-b74b-a084f810ee66" providerId="ADAL" clId="{EFE6045F-8F01-4A82-B16E-2D31DDE6AF51}" dt="2021-03-26T08:58:47.812" v="484" actId="1076"/>
          <ac:picMkLst>
            <pc:docMk/>
            <pc:sldMk cId="2463884550" sldId="282"/>
            <ac:picMk id="12" creationId="{26D9F707-60FF-4D43-8622-C4755F7B7776}"/>
          </ac:picMkLst>
        </pc:picChg>
      </pc:sldChg>
      <pc:sldChg chg="addSp modSp">
        <pc:chgData name="Urieth Attard" userId="75441522-1268-482d-b74b-a084f810ee66" providerId="ADAL" clId="{EFE6045F-8F01-4A82-B16E-2D31DDE6AF51}" dt="2021-03-26T08:58:01.286" v="477" actId="1076"/>
        <pc:sldMkLst>
          <pc:docMk/>
          <pc:sldMk cId="1556464417" sldId="295"/>
        </pc:sldMkLst>
        <pc:spChg chg="mod">
          <ac:chgData name="Urieth Attard" userId="75441522-1268-482d-b74b-a084f810ee66" providerId="ADAL" clId="{EFE6045F-8F01-4A82-B16E-2D31DDE6AF51}" dt="2021-03-26T08:58:01.286" v="477" actId="1076"/>
          <ac:spMkLst>
            <pc:docMk/>
            <pc:sldMk cId="1556464417" sldId="295"/>
            <ac:spMk id="2" creationId="{CBFC4337-1C17-40E9-8534-7DDACF0CC5F3}"/>
          </ac:spMkLst>
        </pc:spChg>
        <pc:spChg chg="add mod ord">
          <ac:chgData name="Urieth Attard" userId="75441522-1268-482d-b74b-a084f810ee66" providerId="ADAL" clId="{EFE6045F-8F01-4A82-B16E-2D31DDE6AF51}" dt="2021-03-26T08:57:56.416" v="476" actId="167"/>
          <ac:spMkLst>
            <pc:docMk/>
            <pc:sldMk cId="1556464417" sldId="295"/>
            <ac:spMk id="15" creationId="{E9769B95-BEF7-422F-9A7F-511BF90370E8}"/>
          </ac:spMkLst>
        </pc:spChg>
        <pc:picChg chg="add mod">
          <ac:chgData name="Urieth Attard" userId="75441522-1268-482d-b74b-a084f810ee66" providerId="ADAL" clId="{EFE6045F-8F01-4A82-B16E-2D31DDE6AF51}" dt="2021-03-26T08:57:53.818" v="475" actId="1076"/>
          <ac:picMkLst>
            <pc:docMk/>
            <pc:sldMk cId="1556464417" sldId="295"/>
            <ac:picMk id="16" creationId="{FBD1DC70-8C92-4731-B104-A7E84717E0AE}"/>
          </ac:picMkLst>
        </pc:picChg>
      </pc:sldChg>
      <pc:sldChg chg="addSp delSp modSp ord">
        <pc:chgData name="Urieth Attard" userId="75441522-1268-482d-b74b-a084f810ee66" providerId="ADAL" clId="{EFE6045F-8F01-4A82-B16E-2D31DDE6AF51}" dt="2021-03-26T09:05:11.760" v="793" actId="20577"/>
        <pc:sldMkLst>
          <pc:docMk/>
          <pc:sldMk cId="4109764292" sldId="307"/>
        </pc:sldMkLst>
        <pc:spChg chg="add mod">
          <ac:chgData name="Urieth Attard" userId="75441522-1268-482d-b74b-a084f810ee66" providerId="ADAL" clId="{EFE6045F-8F01-4A82-B16E-2D31DDE6AF51}" dt="2021-03-26T09:05:11.760" v="793" actId="20577"/>
          <ac:spMkLst>
            <pc:docMk/>
            <pc:sldMk cId="4109764292" sldId="307"/>
            <ac:spMk id="5" creationId="{D6BE8F0F-99CA-4624-BE99-E95152857094}"/>
          </ac:spMkLst>
        </pc:spChg>
        <pc:spChg chg="add mod">
          <ac:chgData name="Urieth Attard" userId="75441522-1268-482d-b74b-a084f810ee66" providerId="ADAL" clId="{EFE6045F-8F01-4A82-B16E-2D31DDE6AF51}" dt="2021-03-26T07:50:06.281" v="15" actId="1076"/>
          <ac:spMkLst>
            <pc:docMk/>
            <pc:sldMk cId="4109764292" sldId="307"/>
            <ac:spMk id="6" creationId="{C23546BF-0A39-49B5-836F-A418306918DF}"/>
          </ac:spMkLst>
        </pc:spChg>
        <pc:picChg chg="add mod">
          <ac:chgData name="Urieth Attard" userId="75441522-1268-482d-b74b-a084f810ee66" providerId="ADAL" clId="{EFE6045F-8F01-4A82-B16E-2D31DDE6AF51}" dt="2021-03-26T07:50:16.405" v="18" actId="1076"/>
          <ac:picMkLst>
            <pc:docMk/>
            <pc:sldMk cId="4109764292" sldId="307"/>
            <ac:picMk id="8" creationId="{88C1849A-8EC7-45DA-9FDE-8AFE9A3B3DC7}"/>
          </ac:picMkLst>
        </pc:picChg>
        <pc:picChg chg="del">
          <ac:chgData name="Urieth Attard" userId="75441522-1268-482d-b74b-a084f810ee66" providerId="ADAL" clId="{EFE6045F-8F01-4A82-B16E-2D31DDE6AF51}" dt="2021-03-26T07:48:05.327" v="3" actId="478"/>
          <ac:picMkLst>
            <pc:docMk/>
            <pc:sldMk cId="4109764292" sldId="307"/>
            <ac:picMk id="1028" creationId="{37C24F43-51C7-4766-B3ED-288346B12F6E}"/>
          </ac:picMkLst>
        </pc:picChg>
        <pc:cxnChg chg="add mod">
          <ac:chgData name="Urieth Attard" userId="75441522-1268-482d-b74b-a084f810ee66" providerId="ADAL" clId="{EFE6045F-8F01-4A82-B16E-2D31DDE6AF51}" dt="2021-03-26T07:49:35.563" v="10" actId="1076"/>
          <ac:cxnSpMkLst>
            <pc:docMk/>
            <pc:sldMk cId="4109764292" sldId="307"/>
            <ac:cxnSpMk id="7" creationId="{8C7CE980-3E74-44BE-B13F-EC5B461D1BCE}"/>
          </ac:cxnSpMkLst>
        </pc:cxnChg>
      </pc:sldChg>
      <pc:sldChg chg="addSp modSp">
        <pc:chgData name="Urieth Attard" userId="75441522-1268-482d-b74b-a084f810ee66" providerId="ADAL" clId="{EFE6045F-8F01-4A82-B16E-2D31DDE6AF51}" dt="2021-03-26T08:56:07.170" v="459" actId="1076"/>
        <pc:sldMkLst>
          <pc:docMk/>
          <pc:sldMk cId="1385280681" sldId="308"/>
        </pc:sldMkLst>
        <pc:spChg chg="mod">
          <ac:chgData name="Urieth Attard" userId="75441522-1268-482d-b74b-a084f810ee66" providerId="ADAL" clId="{EFE6045F-8F01-4A82-B16E-2D31DDE6AF51}" dt="2021-03-26T08:55:40.020" v="451" actId="1076"/>
          <ac:spMkLst>
            <pc:docMk/>
            <pc:sldMk cId="1385280681" sldId="308"/>
            <ac:spMk id="2" creationId="{9428D30A-2E9A-4460-BEC9-BA1486421AB4}"/>
          </ac:spMkLst>
        </pc:spChg>
        <pc:spChg chg="mod">
          <ac:chgData name="Urieth Attard" userId="75441522-1268-482d-b74b-a084f810ee66" providerId="ADAL" clId="{EFE6045F-8F01-4A82-B16E-2D31DDE6AF51}" dt="2021-03-26T08:55:53.774" v="456" actId="1076"/>
          <ac:spMkLst>
            <pc:docMk/>
            <pc:sldMk cId="1385280681" sldId="308"/>
            <ac:spMk id="6" creationId="{32E1C2C3-BD00-418B-BEB6-989EA8F7E468}"/>
          </ac:spMkLst>
        </pc:spChg>
        <pc:spChg chg="add mod ord">
          <ac:chgData name="Urieth Attard" userId="75441522-1268-482d-b74b-a084f810ee66" providerId="ADAL" clId="{EFE6045F-8F01-4A82-B16E-2D31DDE6AF51}" dt="2021-03-26T08:55:27.800" v="449" actId="167"/>
          <ac:spMkLst>
            <pc:docMk/>
            <pc:sldMk cId="1385280681" sldId="308"/>
            <ac:spMk id="34" creationId="{5F87C163-355B-4808-BB80-ADD075938B4E}"/>
          </ac:spMkLst>
        </pc:spChg>
        <pc:grpChg chg="mod">
          <ac:chgData name="Urieth Attard" userId="75441522-1268-482d-b74b-a084f810ee66" providerId="ADAL" clId="{EFE6045F-8F01-4A82-B16E-2D31DDE6AF51}" dt="2021-03-26T08:56:07.170" v="459" actId="1076"/>
          <ac:grpSpMkLst>
            <pc:docMk/>
            <pc:sldMk cId="1385280681" sldId="308"/>
            <ac:grpSpMk id="14" creationId="{0D528413-838F-4536-ADEF-E3DB5CA2B57A}"/>
          </ac:grpSpMkLst>
        </pc:grpChg>
        <pc:grpChg chg="mod">
          <ac:chgData name="Urieth Attard" userId="75441522-1268-482d-b74b-a084f810ee66" providerId="ADAL" clId="{EFE6045F-8F01-4A82-B16E-2D31DDE6AF51}" dt="2021-03-26T08:56:02.374" v="458" actId="1076"/>
          <ac:grpSpMkLst>
            <pc:docMk/>
            <pc:sldMk cId="1385280681" sldId="308"/>
            <ac:grpSpMk id="30" creationId="{32E63013-C956-4405-9C30-CC3F82E09C93}"/>
          </ac:grpSpMkLst>
        </pc:grpChg>
        <pc:picChg chg="add mod ord">
          <ac:chgData name="Urieth Attard" userId="75441522-1268-482d-b74b-a084f810ee66" providerId="ADAL" clId="{EFE6045F-8F01-4A82-B16E-2D31DDE6AF51}" dt="2021-03-26T08:55:48.595" v="455" actId="1076"/>
          <ac:picMkLst>
            <pc:docMk/>
            <pc:sldMk cId="1385280681" sldId="308"/>
            <ac:picMk id="36" creationId="{465E52D4-7C47-4D49-BA22-6B5F42673580}"/>
          </ac:picMkLst>
        </pc:picChg>
        <pc:picChg chg="mod">
          <ac:chgData name="Urieth Attard" userId="75441522-1268-482d-b74b-a084f810ee66" providerId="ADAL" clId="{EFE6045F-8F01-4A82-B16E-2D31DDE6AF51}" dt="2021-03-26T08:55:56.185" v="457" actId="1076"/>
          <ac:picMkLst>
            <pc:docMk/>
            <pc:sldMk cId="1385280681" sldId="308"/>
            <ac:picMk id="3074" creationId="{692A35E6-26A2-4169-B2A3-BAF7B99D9814}"/>
          </ac:picMkLst>
        </pc:picChg>
      </pc:sldChg>
      <pc:sldChg chg="addSp delSp modSp add modNotesTx">
        <pc:chgData name="Urieth Attard" userId="75441522-1268-482d-b74b-a084f810ee66" providerId="ADAL" clId="{EFE6045F-8F01-4A82-B16E-2D31DDE6AF51}" dt="2021-03-26T08:00:50.488" v="201" actId="1076"/>
        <pc:sldMkLst>
          <pc:docMk/>
          <pc:sldMk cId="3755813491" sldId="320"/>
        </pc:sldMkLst>
        <pc:spChg chg="mod">
          <ac:chgData name="Urieth Attard" userId="75441522-1268-482d-b74b-a084f810ee66" providerId="ADAL" clId="{EFE6045F-8F01-4A82-B16E-2D31DDE6AF51}" dt="2021-03-26T07:52:45.127" v="78" actId="20577"/>
          <ac:spMkLst>
            <pc:docMk/>
            <pc:sldMk cId="3755813491" sldId="320"/>
            <ac:spMk id="3" creationId="{5F44C325-D3D0-48AB-B4BD-7692F246B16B}"/>
          </ac:spMkLst>
        </pc:spChg>
        <pc:picChg chg="add mod">
          <ac:chgData name="Urieth Attard" userId="75441522-1268-482d-b74b-a084f810ee66" providerId="ADAL" clId="{EFE6045F-8F01-4A82-B16E-2D31DDE6AF51}" dt="2021-03-26T08:00:50.488" v="201" actId="1076"/>
          <ac:picMkLst>
            <pc:docMk/>
            <pc:sldMk cId="3755813491" sldId="320"/>
            <ac:picMk id="2" creationId="{B617D583-740F-4949-BE08-E0A98CA158EB}"/>
          </ac:picMkLst>
        </pc:picChg>
        <pc:picChg chg="del">
          <ac:chgData name="Urieth Attard" userId="75441522-1268-482d-b74b-a084f810ee66" providerId="ADAL" clId="{EFE6045F-8F01-4A82-B16E-2D31DDE6AF51}" dt="2021-03-26T07:52:49.470" v="79" actId="478"/>
          <ac:picMkLst>
            <pc:docMk/>
            <pc:sldMk cId="3755813491" sldId="320"/>
            <ac:picMk id="4" creationId="{84491C86-D081-417F-B018-440E2F66BA5D}"/>
          </ac:picMkLst>
        </pc:picChg>
        <pc:picChg chg="mod">
          <ac:chgData name="Urieth Attard" userId="75441522-1268-482d-b74b-a084f810ee66" providerId="ADAL" clId="{EFE6045F-8F01-4A82-B16E-2D31DDE6AF51}" dt="2021-03-26T07:53:32.655" v="82" actId="1076"/>
          <ac:picMkLst>
            <pc:docMk/>
            <pc:sldMk cId="3755813491" sldId="320"/>
            <ac:picMk id="1034" creationId="{79C27F5C-ACCA-4A86-875A-2F4A56B74B56}"/>
          </ac:picMkLst>
        </pc:picChg>
      </pc:sldChg>
      <pc:sldChg chg="add">
        <pc:chgData name="Urieth Attard" userId="75441522-1268-482d-b74b-a084f810ee66" providerId="ADAL" clId="{EFE6045F-8F01-4A82-B16E-2D31DDE6AF51}" dt="2021-03-26T08:09:27.771" v="252"/>
        <pc:sldMkLst>
          <pc:docMk/>
          <pc:sldMk cId="4242109168" sldId="323"/>
        </pc:sldMkLst>
      </pc:sldChg>
      <pc:sldChg chg="add">
        <pc:chgData name="Urieth Attard" userId="75441522-1268-482d-b74b-a084f810ee66" providerId="ADAL" clId="{EFE6045F-8F01-4A82-B16E-2D31DDE6AF51}" dt="2021-03-26T08:46:17.064" v="365"/>
        <pc:sldMkLst>
          <pc:docMk/>
          <pc:sldMk cId="2808312611" sldId="328"/>
        </pc:sldMkLst>
      </pc:sldChg>
    </pc:docChg>
  </pc:docChgLst>
  <pc:docChgLst>
    <pc:chgData name="Urieth Attard" userId="75441522-1268-482d-b74b-a084f810ee66" providerId="ADAL" clId="{49A85688-4FCB-46BD-858F-B0A25B0A5329}"/>
    <pc:docChg chg="undo custSel modSld">
      <pc:chgData name="Urieth Attard" userId="75441522-1268-482d-b74b-a084f810ee66" providerId="ADAL" clId="{49A85688-4FCB-46BD-858F-B0A25B0A5329}" dt="2021-04-08T07:51:21.922" v="112"/>
      <pc:docMkLst>
        <pc:docMk/>
      </pc:docMkLst>
      <pc:sldChg chg="modSp">
        <pc:chgData name="Urieth Attard" userId="75441522-1268-482d-b74b-a084f810ee66" providerId="ADAL" clId="{49A85688-4FCB-46BD-858F-B0A25B0A5329}" dt="2021-04-08T07:26:58.880" v="34" actId="20577"/>
        <pc:sldMkLst>
          <pc:docMk/>
          <pc:sldMk cId="436020657" sldId="334"/>
        </pc:sldMkLst>
        <pc:spChg chg="mod">
          <ac:chgData name="Urieth Attard" userId="75441522-1268-482d-b74b-a084f810ee66" providerId="ADAL" clId="{49A85688-4FCB-46BD-858F-B0A25B0A5329}" dt="2021-04-08T07:26:58.880" v="34" actId="20577"/>
          <ac:spMkLst>
            <pc:docMk/>
            <pc:sldMk cId="436020657" sldId="334"/>
            <ac:spMk id="3" creationId="{5F44C325-D3D0-48AB-B4BD-7692F246B16B}"/>
          </ac:spMkLst>
        </pc:spChg>
      </pc:sldChg>
      <pc:sldChg chg="modSp">
        <pc:chgData name="Urieth Attard" userId="75441522-1268-482d-b74b-a084f810ee66" providerId="ADAL" clId="{49A85688-4FCB-46BD-858F-B0A25B0A5329}" dt="2021-04-08T07:25:30.911" v="18" actId="20577"/>
        <pc:sldMkLst>
          <pc:docMk/>
          <pc:sldMk cId="321655695" sldId="339"/>
        </pc:sldMkLst>
        <pc:spChg chg="mod">
          <ac:chgData name="Urieth Attard" userId="75441522-1268-482d-b74b-a084f810ee66" providerId="ADAL" clId="{49A85688-4FCB-46BD-858F-B0A25B0A5329}" dt="2021-04-08T07:25:30.911" v="18" actId="20577"/>
          <ac:spMkLst>
            <pc:docMk/>
            <pc:sldMk cId="321655695" sldId="339"/>
            <ac:spMk id="21" creationId="{9C0DE3E3-53D4-41A0-97D7-2214EF85A4DE}"/>
          </ac:spMkLst>
        </pc:spChg>
      </pc:sldChg>
    </pc:docChg>
  </pc:docChgLst>
  <pc:docChgLst>
    <pc:chgData name="Urieth Attard" userId="75441522-1268-482d-b74b-a084f810ee66" providerId="ADAL" clId="{7304292E-8F73-4091-B319-3A05579ADE7D}"/>
    <pc:docChg chg="undo custSel mod addSld delSld modSld sldOrd">
      <pc:chgData name="Urieth Attard" userId="75441522-1268-482d-b74b-a084f810ee66" providerId="ADAL" clId="{7304292E-8F73-4091-B319-3A05579ADE7D}" dt="2021-04-05T09:20:17.226" v="4330" actId="6549"/>
      <pc:docMkLst>
        <pc:docMk/>
      </pc:docMkLst>
      <pc:sldChg chg="addSp delSp modSp mod setClrOvrMap modNotesTx">
        <pc:chgData name="Urieth Attard" userId="75441522-1268-482d-b74b-a084f810ee66" providerId="ADAL" clId="{7304292E-8F73-4091-B319-3A05579ADE7D}" dt="2021-04-05T09:20:17.226" v="4330" actId="6549"/>
        <pc:sldMkLst>
          <pc:docMk/>
          <pc:sldMk cId="996910331" sldId="260"/>
        </pc:sldMkLst>
        <pc:spChg chg="mod ord">
          <ac:chgData name="Urieth Attard" userId="75441522-1268-482d-b74b-a084f810ee66" providerId="ADAL" clId="{7304292E-8F73-4091-B319-3A05579ADE7D}" dt="2021-03-27T20:58:20.663" v="37" actId="26606"/>
          <ac:spMkLst>
            <pc:docMk/>
            <pc:sldMk cId="996910331" sldId="260"/>
            <ac:spMk id="2" creationId="{FE8D0916-1146-4848-8F04-554AA4584025}"/>
          </ac:spMkLst>
        </pc:spChg>
        <pc:spChg chg="add mod">
          <ac:chgData name="Urieth Attard" userId="75441522-1268-482d-b74b-a084f810ee66" providerId="ADAL" clId="{7304292E-8F73-4091-B319-3A05579ADE7D}" dt="2021-03-27T20:58:36.591" v="70" actId="20577"/>
          <ac:spMkLst>
            <pc:docMk/>
            <pc:sldMk cId="996910331" sldId="260"/>
            <ac:spMk id="3" creationId="{C3D0A8D4-DF3C-4E1B-BB61-6774B5BA3789}"/>
          </ac:spMkLst>
        </pc:spChg>
        <pc:spChg chg="add del">
          <ac:chgData name="Urieth Attard" userId="75441522-1268-482d-b74b-a084f810ee66" providerId="ADAL" clId="{7304292E-8F73-4091-B319-3A05579ADE7D}" dt="2021-03-27T20:58:14.853" v="34" actId="26606"/>
          <ac:spMkLst>
            <pc:docMk/>
            <pc:sldMk cId="996910331" sldId="260"/>
            <ac:spMk id="73" creationId="{5A59F003-E00A-43F9-91DC-CC54E3B87466}"/>
          </ac:spMkLst>
        </pc:spChg>
        <pc:spChg chg="add del">
          <ac:chgData name="Urieth Attard" userId="75441522-1268-482d-b74b-a084f810ee66" providerId="ADAL" clId="{7304292E-8F73-4091-B319-3A05579ADE7D}" dt="2021-03-27T20:58:14.853" v="34" actId="26606"/>
          <ac:spMkLst>
            <pc:docMk/>
            <pc:sldMk cId="996910331" sldId="260"/>
            <ac:spMk id="75" creationId="{D74A4382-E3AD-430A-9A1F-DFA3E0E77A7D}"/>
          </ac:spMkLst>
        </pc:spChg>
        <pc:spChg chg="add del">
          <ac:chgData name="Urieth Attard" userId="75441522-1268-482d-b74b-a084f810ee66" providerId="ADAL" clId="{7304292E-8F73-4091-B319-3A05579ADE7D}" dt="2021-03-27T20:58:14.853" v="34" actId="26606"/>
          <ac:spMkLst>
            <pc:docMk/>
            <pc:sldMk cId="996910331" sldId="260"/>
            <ac:spMk id="77" creationId="{79F40191-0F44-4FD1-82CC-ACB507C14BE6}"/>
          </ac:spMkLst>
        </pc:spChg>
        <pc:spChg chg="del">
          <ac:chgData name="Urieth Attard" userId="75441522-1268-482d-b74b-a084f810ee66" providerId="ADAL" clId="{7304292E-8F73-4091-B319-3A05579ADE7D}" dt="2021-03-27T20:57:33.626" v="2" actId="26606"/>
          <ac:spMkLst>
            <pc:docMk/>
            <pc:sldMk cId="996910331" sldId="260"/>
            <ac:spMk id="141" creationId="{87CC2527-562A-4F69-B487-4371E5B243E7}"/>
          </ac:spMkLst>
        </pc:spChg>
        <pc:spChg chg="add del">
          <ac:chgData name="Urieth Attard" userId="75441522-1268-482d-b74b-a084f810ee66" providerId="ADAL" clId="{7304292E-8F73-4091-B319-3A05579ADE7D}" dt="2021-03-27T20:58:20.663" v="37" actId="26606"/>
          <ac:spMkLst>
            <pc:docMk/>
            <pc:sldMk cId="996910331" sldId="260"/>
            <ac:spMk id="192" creationId="{87CC2527-562A-4F69-B487-4371E5B243E7}"/>
          </ac:spMkLst>
        </pc:spChg>
        <pc:spChg chg="add del">
          <ac:chgData name="Urieth Attard" userId="75441522-1268-482d-b74b-a084f810ee66" providerId="ADAL" clId="{7304292E-8F73-4091-B319-3A05579ADE7D}" dt="2021-03-27T20:58:20.648" v="36" actId="26606"/>
          <ac:spMkLst>
            <pc:docMk/>
            <pc:sldMk cId="996910331" sldId="260"/>
            <ac:spMk id="1028" creationId="{8A95209C-5275-4E15-8EA7-7F42980ABF2D}"/>
          </ac:spMkLst>
        </pc:spChg>
        <pc:spChg chg="add del">
          <ac:chgData name="Urieth Attard" userId="75441522-1268-482d-b74b-a084f810ee66" providerId="ADAL" clId="{7304292E-8F73-4091-B319-3A05579ADE7D}" dt="2021-03-27T20:58:20.648" v="36" actId="26606"/>
          <ac:spMkLst>
            <pc:docMk/>
            <pc:sldMk cId="996910331" sldId="260"/>
            <ac:spMk id="1029" creationId="{4F2ED431-E304-4FF0-9F4E-032783C9D612}"/>
          </ac:spMkLst>
        </pc:spChg>
        <pc:spChg chg="add del">
          <ac:chgData name="Urieth Attard" userId="75441522-1268-482d-b74b-a084f810ee66" providerId="ADAL" clId="{7304292E-8F73-4091-B319-3A05579ADE7D}" dt="2021-03-27T20:58:20.648" v="36" actId="26606"/>
          <ac:spMkLst>
            <pc:docMk/>
            <pc:sldMk cId="996910331" sldId="260"/>
            <ac:spMk id="1030" creationId="{4E87FCFB-2CCE-460D-B3DD-557C8BD1B94A}"/>
          </ac:spMkLst>
        </pc:spChg>
        <pc:spChg chg="add">
          <ac:chgData name="Urieth Attard" userId="75441522-1268-482d-b74b-a084f810ee66" providerId="ADAL" clId="{7304292E-8F73-4091-B319-3A05579ADE7D}" dt="2021-03-27T20:58:20.663" v="37" actId="26606"/>
          <ac:spMkLst>
            <pc:docMk/>
            <pc:sldMk cId="996910331" sldId="260"/>
            <ac:spMk id="1032" creationId="{87CC2527-562A-4F69-B487-4371E5B243E7}"/>
          </ac:spMkLst>
        </pc:spChg>
        <pc:picChg chg="add mod">
          <ac:chgData name="Urieth Attard" userId="75441522-1268-482d-b74b-a084f810ee66" providerId="ADAL" clId="{7304292E-8F73-4091-B319-3A05579ADE7D}" dt="2021-03-27T20:58:20.648" v="36" actId="26606"/>
          <ac:picMkLst>
            <pc:docMk/>
            <pc:sldMk cId="996910331" sldId="260"/>
            <ac:picMk id="1026" creationId="{9E0847B1-E858-4D6C-8252-DA3DBCE2EF5D}"/>
          </ac:picMkLst>
        </pc:picChg>
        <pc:picChg chg="del">
          <ac:chgData name="Urieth Attard" userId="75441522-1268-482d-b74b-a084f810ee66" providerId="ADAL" clId="{7304292E-8F73-4091-B319-3A05579ADE7D}" dt="2021-03-27T20:56:19.343" v="0" actId="478"/>
          <ac:picMkLst>
            <pc:docMk/>
            <pc:sldMk cId="996910331" sldId="260"/>
            <ac:picMk id="2056" creationId="{71C3B158-3C51-4F1A-AA6A-0190C1208F1A}"/>
          </ac:picMkLst>
        </pc:picChg>
        <pc:cxnChg chg="del">
          <ac:chgData name="Urieth Attard" userId="75441522-1268-482d-b74b-a084f810ee66" providerId="ADAL" clId="{7304292E-8F73-4091-B319-3A05579ADE7D}" dt="2021-03-27T20:57:33.626" v="2" actId="26606"/>
          <ac:cxnSpMkLst>
            <pc:docMk/>
            <pc:sldMk cId="996910331" sldId="260"/>
            <ac:cxnSpMk id="143" creationId="{BCDAEC91-5BCE-4B55-9CC0-43EF94CB734B}"/>
          </ac:cxnSpMkLst>
        </pc:cxnChg>
        <pc:cxnChg chg="add del">
          <ac:chgData name="Urieth Attard" userId="75441522-1268-482d-b74b-a084f810ee66" providerId="ADAL" clId="{7304292E-8F73-4091-B319-3A05579ADE7D}" dt="2021-03-27T20:58:20.663" v="37" actId="26606"/>
          <ac:cxnSpMkLst>
            <pc:docMk/>
            <pc:sldMk cId="996910331" sldId="260"/>
            <ac:cxnSpMk id="193" creationId="{BCDAEC91-5BCE-4B55-9CC0-43EF94CB734B}"/>
          </ac:cxnSpMkLst>
        </pc:cxnChg>
        <pc:cxnChg chg="add">
          <ac:chgData name="Urieth Attard" userId="75441522-1268-482d-b74b-a084f810ee66" providerId="ADAL" clId="{7304292E-8F73-4091-B319-3A05579ADE7D}" dt="2021-03-27T20:58:20.663" v="37" actId="26606"/>
          <ac:cxnSpMkLst>
            <pc:docMk/>
            <pc:sldMk cId="996910331" sldId="260"/>
            <ac:cxnSpMk id="1033" creationId="{BCDAEC91-5BCE-4B55-9CC0-43EF94CB734B}"/>
          </ac:cxnSpMkLst>
        </pc:cxnChg>
      </pc:sldChg>
      <pc:sldChg chg="addSp delSp modSp delAnim modAnim">
        <pc:chgData name="Urieth Attard" userId="75441522-1268-482d-b74b-a084f810ee66" providerId="ADAL" clId="{7304292E-8F73-4091-B319-3A05579ADE7D}" dt="2021-03-30T08:53:51.745" v="1417" actId="20577"/>
        <pc:sldMkLst>
          <pc:docMk/>
          <pc:sldMk cId="2463884550" sldId="282"/>
        </pc:sldMkLst>
        <pc:spChg chg="del">
          <ac:chgData name="Urieth Attard" userId="75441522-1268-482d-b74b-a084f810ee66" providerId="ADAL" clId="{7304292E-8F73-4091-B319-3A05579ADE7D}" dt="2021-03-30T08:45:49.118" v="1280" actId="478"/>
          <ac:spMkLst>
            <pc:docMk/>
            <pc:sldMk cId="2463884550" sldId="282"/>
            <ac:spMk id="3" creationId="{B7360971-CF6E-4F2B-9439-D90F67223CA8}"/>
          </ac:spMkLst>
        </pc:spChg>
        <pc:spChg chg="add del mod">
          <ac:chgData name="Urieth Attard" userId="75441522-1268-482d-b74b-a084f810ee66" providerId="ADAL" clId="{7304292E-8F73-4091-B319-3A05579ADE7D}" dt="2021-03-30T08:49:18.313" v="1320" actId="404"/>
          <ac:spMkLst>
            <pc:docMk/>
            <pc:sldMk cId="2463884550" sldId="282"/>
            <ac:spMk id="4" creationId="{82769B07-9CAF-49E1-8EDF-2EA278CD4DA0}"/>
          </ac:spMkLst>
        </pc:spChg>
        <pc:spChg chg="del">
          <ac:chgData name="Urieth Attard" userId="75441522-1268-482d-b74b-a084f810ee66" providerId="ADAL" clId="{7304292E-8F73-4091-B319-3A05579ADE7D}" dt="2021-03-30T08:45:52.148" v="1281" actId="478"/>
          <ac:spMkLst>
            <pc:docMk/>
            <pc:sldMk cId="2463884550" sldId="282"/>
            <ac:spMk id="5" creationId="{94DA9257-63FB-4E86-BFC6-8F7CFE27D7EA}"/>
          </ac:spMkLst>
        </pc:spChg>
        <pc:spChg chg="del">
          <ac:chgData name="Urieth Attard" userId="75441522-1268-482d-b74b-a084f810ee66" providerId="ADAL" clId="{7304292E-8F73-4091-B319-3A05579ADE7D}" dt="2021-03-30T08:45:54.670" v="1282" actId="478"/>
          <ac:spMkLst>
            <pc:docMk/>
            <pc:sldMk cId="2463884550" sldId="282"/>
            <ac:spMk id="6" creationId="{26E67998-3882-4D91-A889-8BAA38574198}"/>
          </ac:spMkLst>
        </pc:spChg>
        <pc:spChg chg="del">
          <ac:chgData name="Urieth Attard" userId="75441522-1268-482d-b74b-a084f810ee66" providerId="ADAL" clId="{7304292E-8F73-4091-B319-3A05579ADE7D}" dt="2021-03-30T08:45:57.577" v="1283" actId="478"/>
          <ac:spMkLst>
            <pc:docMk/>
            <pc:sldMk cId="2463884550" sldId="282"/>
            <ac:spMk id="7" creationId="{A14BEDE0-B76A-4BFA-AEC8-303F2B4A92B8}"/>
          </ac:spMkLst>
        </pc:spChg>
        <pc:spChg chg="del">
          <ac:chgData name="Urieth Attard" userId="75441522-1268-482d-b74b-a084f810ee66" providerId="ADAL" clId="{7304292E-8F73-4091-B319-3A05579ADE7D}" dt="2021-03-30T08:46:00.369" v="1284" actId="478"/>
          <ac:spMkLst>
            <pc:docMk/>
            <pc:sldMk cId="2463884550" sldId="282"/>
            <ac:spMk id="8" creationId="{1121CFEF-985F-4B41-8093-A18EA0E6759D}"/>
          </ac:spMkLst>
        </pc:spChg>
        <pc:spChg chg="mod">
          <ac:chgData name="Urieth Attard" userId="75441522-1268-482d-b74b-a084f810ee66" providerId="ADAL" clId="{7304292E-8F73-4091-B319-3A05579ADE7D}" dt="2021-03-30T08:45:36.173" v="1278" actId="20577"/>
          <ac:spMkLst>
            <pc:docMk/>
            <pc:sldMk cId="2463884550" sldId="282"/>
            <ac:spMk id="9" creationId="{8C5D76C9-2F49-4B22-B8FA-3FE5D88A7E18}"/>
          </ac:spMkLst>
        </pc:spChg>
        <pc:spChg chg="del">
          <ac:chgData name="Urieth Attard" userId="75441522-1268-482d-b74b-a084f810ee66" providerId="ADAL" clId="{7304292E-8F73-4091-B319-3A05579ADE7D}" dt="2021-03-30T08:46:02.888" v="1285" actId="478"/>
          <ac:spMkLst>
            <pc:docMk/>
            <pc:sldMk cId="2463884550" sldId="282"/>
            <ac:spMk id="10" creationId="{DE12B89E-1D4F-4AB3-A979-09DAAD4285A5}"/>
          </ac:spMkLst>
        </pc:spChg>
        <pc:spChg chg="add mod">
          <ac:chgData name="Urieth Attard" userId="75441522-1268-482d-b74b-a084f810ee66" providerId="ADAL" clId="{7304292E-8F73-4091-B319-3A05579ADE7D}" dt="2021-03-30T08:49:30.471" v="1323" actId="1076"/>
          <ac:spMkLst>
            <pc:docMk/>
            <pc:sldMk cId="2463884550" sldId="282"/>
            <ac:spMk id="13" creationId="{2B26B247-BDD9-475C-8774-095782D3BF80}"/>
          </ac:spMkLst>
        </pc:spChg>
        <pc:spChg chg="add mod">
          <ac:chgData name="Urieth Attard" userId="75441522-1268-482d-b74b-a084f810ee66" providerId="ADAL" clId="{7304292E-8F73-4091-B319-3A05579ADE7D}" dt="2021-03-30T08:50:03.406" v="1333"/>
          <ac:spMkLst>
            <pc:docMk/>
            <pc:sldMk cId="2463884550" sldId="282"/>
            <ac:spMk id="14" creationId="{3704DB6D-C2F9-4C44-A246-1FB0FC5467E1}"/>
          </ac:spMkLst>
        </pc:spChg>
        <pc:spChg chg="add del">
          <ac:chgData name="Urieth Attard" userId="75441522-1268-482d-b74b-a084f810ee66" providerId="ADAL" clId="{7304292E-8F73-4091-B319-3A05579ADE7D}" dt="2021-03-30T08:50:06.743" v="1335" actId="478"/>
          <ac:spMkLst>
            <pc:docMk/>
            <pc:sldMk cId="2463884550" sldId="282"/>
            <ac:spMk id="15" creationId="{DD888E92-807C-46CE-95E3-17471A5E83EB}"/>
          </ac:spMkLst>
        </pc:spChg>
        <pc:spChg chg="add mod">
          <ac:chgData name="Urieth Attard" userId="75441522-1268-482d-b74b-a084f810ee66" providerId="ADAL" clId="{7304292E-8F73-4091-B319-3A05579ADE7D}" dt="2021-03-30T08:50:34.237" v="1342"/>
          <ac:spMkLst>
            <pc:docMk/>
            <pc:sldMk cId="2463884550" sldId="282"/>
            <ac:spMk id="16" creationId="{6613400A-3FE3-41A7-BB5A-F96F50DA2B41}"/>
          </ac:spMkLst>
        </pc:spChg>
        <pc:spChg chg="add mod">
          <ac:chgData name="Urieth Attard" userId="75441522-1268-482d-b74b-a084f810ee66" providerId="ADAL" clId="{7304292E-8F73-4091-B319-3A05579ADE7D}" dt="2021-03-30T08:51:16.120" v="1395" actId="20577"/>
          <ac:spMkLst>
            <pc:docMk/>
            <pc:sldMk cId="2463884550" sldId="282"/>
            <ac:spMk id="17" creationId="{DDF46BB3-9DD9-4CF1-813D-ABDF9F253E9A}"/>
          </ac:spMkLst>
        </pc:spChg>
        <pc:spChg chg="add mod">
          <ac:chgData name="Urieth Attard" userId="75441522-1268-482d-b74b-a084f810ee66" providerId="ADAL" clId="{7304292E-8F73-4091-B319-3A05579ADE7D}" dt="2021-03-30T08:52:06.859" v="1399" actId="20577"/>
          <ac:spMkLst>
            <pc:docMk/>
            <pc:sldMk cId="2463884550" sldId="282"/>
            <ac:spMk id="19" creationId="{66253C2D-437A-4A4A-B608-2B3EBD2E07E6}"/>
          </ac:spMkLst>
        </pc:spChg>
        <pc:spChg chg="add mod">
          <ac:chgData name="Urieth Attard" userId="75441522-1268-482d-b74b-a084f810ee66" providerId="ADAL" clId="{7304292E-8F73-4091-B319-3A05579ADE7D}" dt="2021-03-30T08:53:03.323" v="1403" actId="20577"/>
          <ac:spMkLst>
            <pc:docMk/>
            <pc:sldMk cId="2463884550" sldId="282"/>
            <ac:spMk id="20" creationId="{011D550F-D939-4216-898B-DBB78279ABDD}"/>
          </ac:spMkLst>
        </pc:spChg>
        <pc:spChg chg="add mod">
          <ac:chgData name="Urieth Attard" userId="75441522-1268-482d-b74b-a084f810ee66" providerId="ADAL" clId="{7304292E-8F73-4091-B319-3A05579ADE7D}" dt="2021-03-30T08:53:19.481" v="1409" actId="20577"/>
          <ac:spMkLst>
            <pc:docMk/>
            <pc:sldMk cId="2463884550" sldId="282"/>
            <ac:spMk id="21" creationId="{8BFDB4DC-F420-4972-92A4-894DFF643E13}"/>
          </ac:spMkLst>
        </pc:spChg>
        <pc:spChg chg="add mod">
          <ac:chgData name="Urieth Attard" userId="75441522-1268-482d-b74b-a084f810ee66" providerId="ADAL" clId="{7304292E-8F73-4091-B319-3A05579ADE7D}" dt="2021-03-30T08:53:43.599" v="1413" actId="20577"/>
          <ac:spMkLst>
            <pc:docMk/>
            <pc:sldMk cId="2463884550" sldId="282"/>
            <ac:spMk id="22" creationId="{1463530F-AA1E-4061-8DD8-0AF4F6C282BB}"/>
          </ac:spMkLst>
        </pc:spChg>
        <pc:spChg chg="add mod">
          <ac:chgData name="Urieth Attard" userId="75441522-1268-482d-b74b-a084f810ee66" providerId="ADAL" clId="{7304292E-8F73-4091-B319-3A05579ADE7D}" dt="2021-03-30T08:53:51.745" v="1417" actId="20577"/>
          <ac:spMkLst>
            <pc:docMk/>
            <pc:sldMk cId="2463884550" sldId="282"/>
            <ac:spMk id="23" creationId="{3989175D-BB4B-433B-AD5B-63A6D9BD9305}"/>
          </ac:spMkLst>
        </pc:spChg>
        <pc:graphicFrameChg chg="del">
          <ac:chgData name="Urieth Attard" userId="75441522-1268-482d-b74b-a084f810ee66" providerId="ADAL" clId="{7304292E-8F73-4091-B319-3A05579ADE7D}" dt="2021-03-30T08:45:46.250" v="1279" actId="478"/>
          <ac:graphicFrameMkLst>
            <pc:docMk/>
            <pc:sldMk cId="2463884550" sldId="282"/>
            <ac:graphicFrameMk id="2" creationId="{A864B69C-3E63-4365-BC76-41F4EA502B3C}"/>
          </ac:graphicFrameMkLst>
        </pc:graphicFrameChg>
        <pc:graphicFrameChg chg="add del">
          <ac:chgData name="Urieth Attard" userId="75441522-1268-482d-b74b-a084f810ee66" providerId="ADAL" clId="{7304292E-8F73-4091-B319-3A05579ADE7D}" dt="2021-03-30T08:50:59.589" v="1346"/>
          <ac:graphicFrameMkLst>
            <pc:docMk/>
            <pc:sldMk cId="2463884550" sldId="282"/>
            <ac:graphicFrameMk id="18" creationId="{BBF0067D-B7F1-4834-AD71-5BB20C59E614}"/>
          </ac:graphicFrameMkLst>
        </pc:graphicFrameChg>
      </pc:sldChg>
      <pc:sldChg chg="addSp delSp modSp delAnim modAnim">
        <pc:chgData name="Urieth Attard" userId="75441522-1268-482d-b74b-a084f810ee66" providerId="ADAL" clId="{7304292E-8F73-4091-B319-3A05579ADE7D}" dt="2021-03-30T08:45:18.446" v="1252"/>
        <pc:sldMkLst>
          <pc:docMk/>
          <pc:sldMk cId="1556464417" sldId="295"/>
        </pc:sldMkLst>
        <pc:spChg chg="mod">
          <ac:chgData name="Urieth Attard" userId="75441522-1268-482d-b74b-a084f810ee66" providerId="ADAL" clId="{7304292E-8F73-4091-B319-3A05579ADE7D}" dt="2021-03-30T08:35:47.881" v="1210" actId="14100"/>
          <ac:spMkLst>
            <pc:docMk/>
            <pc:sldMk cId="1556464417" sldId="295"/>
            <ac:spMk id="2" creationId="{CBFC4337-1C17-40E9-8534-7DDACF0CC5F3}"/>
          </ac:spMkLst>
        </pc:spChg>
        <pc:spChg chg="add mod">
          <ac:chgData name="Urieth Attard" userId="75441522-1268-482d-b74b-a084f810ee66" providerId="ADAL" clId="{7304292E-8F73-4091-B319-3A05579ADE7D}" dt="2021-03-30T08:43:36.939" v="1224" actId="1076"/>
          <ac:spMkLst>
            <pc:docMk/>
            <pc:sldMk cId="1556464417" sldId="295"/>
            <ac:spMk id="3" creationId="{4D7705BC-CBAD-42C9-97EA-77C61C724336}"/>
          </ac:spMkLst>
        </pc:spChg>
        <pc:spChg chg="add mod">
          <ac:chgData name="Urieth Attard" userId="75441522-1268-482d-b74b-a084f810ee66" providerId="ADAL" clId="{7304292E-8F73-4091-B319-3A05579ADE7D}" dt="2021-03-30T08:41:06.885" v="1221" actId="1076"/>
          <ac:spMkLst>
            <pc:docMk/>
            <pc:sldMk cId="1556464417" sldId="295"/>
            <ac:spMk id="18" creationId="{0D349C99-C657-4ACA-B304-A2F14022111C}"/>
          </ac:spMkLst>
        </pc:spChg>
        <pc:spChg chg="add del">
          <ac:chgData name="Urieth Attard" userId="75441522-1268-482d-b74b-a084f810ee66" providerId="ADAL" clId="{7304292E-8F73-4091-B319-3A05579ADE7D}" dt="2021-03-30T08:43:43.720" v="1226" actId="478"/>
          <ac:spMkLst>
            <pc:docMk/>
            <pc:sldMk cId="1556464417" sldId="295"/>
            <ac:spMk id="20" creationId="{1D0D1E03-D198-4979-B399-657CD23949DC}"/>
          </ac:spMkLst>
        </pc:spChg>
        <pc:spChg chg="add mod">
          <ac:chgData name="Urieth Attard" userId="75441522-1268-482d-b74b-a084f810ee66" providerId="ADAL" clId="{7304292E-8F73-4091-B319-3A05579ADE7D}" dt="2021-03-30T08:43:55.723" v="1231" actId="20577"/>
          <ac:spMkLst>
            <pc:docMk/>
            <pc:sldMk cId="1556464417" sldId="295"/>
            <ac:spMk id="21" creationId="{84DC0EDC-4FD7-4FE6-A840-FE831417E50E}"/>
          </ac:spMkLst>
        </pc:spChg>
        <pc:spChg chg="add mod">
          <ac:chgData name="Urieth Attard" userId="75441522-1268-482d-b74b-a084f810ee66" providerId="ADAL" clId="{7304292E-8F73-4091-B319-3A05579ADE7D}" dt="2021-03-30T08:44:16.954" v="1244" actId="1076"/>
          <ac:spMkLst>
            <pc:docMk/>
            <pc:sldMk cId="1556464417" sldId="295"/>
            <ac:spMk id="22" creationId="{9884F1B7-88DC-4427-BFB6-F17F2681CEEC}"/>
          </ac:spMkLst>
        </pc:spChg>
        <pc:spChg chg="add mod">
          <ac:chgData name="Urieth Attard" userId="75441522-1268-482d-b74b-a084f810ee66" providerId="ADAL" clId="{7304292E-8F73-4091-B319-3A05579ADE7D}" dt="2021-03-30T08:44:49.073" v="1247" actId="1076"/>
          <ac:spMkLst>
            <pc:docMk/>
            <pc:sldMk cId="1556464417" sldId="295"/>
            <ac:spMk id="23" creationId="{DB409574-4FC6-43EC-84FE-A43F58EF01E3}"/>
          </ac:spMkLst>
        </pc:spChg>
        <pc:picChg chg="add mod">
          <ac:chgData name="Urieth Attard" userId="75441522-1268-482d-b74b-a084f810ee66" providerId="ADAL" clId="{7304292E-8F73-4091-B319-3A05579ADE7D}" dt="2021-03-30T08:45:05.066" v="1248" actId="1076"/>
          <ac:picMkLst>
            <pc:docMk/>
            <pc:sldMk cId="1556464417" sldId="295"/>
            <ac:picMk id="17" creationId="{C9898517-77DA-4049-A609-032310FCBAC4}"/>
          </ac:picMkLst>
        </pc:picChg>
        <pc:picChg chg="del">
          <ac:chgData name="Urieth Attard" userId="75441522-1268-482d-b74b-a084f810ee66" providerId="ADAL" clId="{7304292E-8F73-4091-B319-3A05579ADE7D}" dt="2021-03-30T08:32:41.894" v="1135" actId="478"/>
          <ac:picMkLst>
            <pc:docMk/>
            <pc:sldMk cId="1556464417" sldId="295"/>
            <ac:picMk id="7170" creationId="{C9F465B9-44C5-470B-8153-96FD8BD0BE7C}"/>
          </ac:picMkLst>
        </pc:picChg>
        <pc:picChg chg="del">
          <ac:chgData name="Urieth Attard" userId="75441522-1268-482d-b74b-a084f810ee66" providerId="ADAL" clId="{7304292E-8F73-4091-B319-3A05579ADE7D}" dt="2021-03-30T08:32:45.314" v="1136" actId="478"/>
          <ac:picMkLst>
            <pc:docMk/>
            <pc:sldMk cId="1556464417" sldId="295"/>
            <ac:picMk id="7172" creationId="{6F2E7722-AFAB-4568-8952-587C7F9FFF55}"/>
          </ac:picMkLst>
        </pc:picChg>
        <pc:picChg chg="del">
          <ac:chgData name="Urieth Attard" userId="75441522-1268-482d-b74b-a084f810ee66" providerId="ADAL" clId="{7304292E-8F73-4091-B319-3A05579ADE7D}" dt="2021-03-30T08:32:46.756" v="1137" actId="478"/>
          <ac:picMkLst>
            <pc:docMk/>
            <pc:sldMk cId="1556464417" sldId="295"/>
            <ac:picMk id="7174" creationId="{E7C54B47-FB77-4F5F-9F0F-BD38F6446D02}"/>
          </ac:picMkLst>
        </pc:picChg>
        <pc:picChg chg="del">
          <ac:chgData name="Urieth Attard" userId="75441522-1268-482d-b74b-a084f810ee66" providerId="ADAL" clId="{7304292E-8F73-4091-B319-3A05579ADE7D}" dt="2021-03-30T08:32:48.545" v="1138" actId="478"/>
          <ac:picMkLst>
            <pc:docMk/>
            <pc:sldMk cId="1556464417" sldId="295"/>
            <ac:picMk id="7176" creationId="{59034B10-6E2B-4A92-9510-6149B710BA6A}"/>
          </ac:picMkLst>
        </pc:picChg>
        <pc:picChg chg="del">
          <ac:chgData name="Urieth Attard" userId="75441522-1268-482d-b74b-a084f810ee66" providerId="ADAL" clId="{7304292E-8F73-4091-B319-3A05579ADE7D}" dt="2021-03-30T08:32:51.482" v="1140" actId="478"/>
          <ac:picMkLst>
            <pc:docMk/>
            <pc:sldMk cId="1556464417" sldId="295"/>
            <ac:picMk id="7178" creationId="{2C017718-7F20-4C5A-975D-6134D6A94FFE}"/>
          </ac:picMkLst>
        </pc:picChg>
        <pc:picChg chg="del">
          <ac:chgData name="Urieth Attard" userId="75441522-1268-482d-b74b-a084f810ee66" providerId="ADAL" clId="{7304292E-8F73-4091-B319-3A05579ADE7D}" dt="2021-03-30T08:32:50.026" v="1139" actId="478"/>
          <ac:picMkLst>
            <pc:docMk/>
            <pc:sldMk cId="1556464417" sldId="295"/>
            <ac:picMk id="7182" creationId="{34EA6A12-93E7-4723-9C92-E21048F0B4D3}"/>
          </ac:picMkLst>
        </pc:picChg>
        <pc:picChg chg="del">
          <ac:chgData name="Urieth Attard" userId="75441522-1268-482d-b74b-a084f810ee66" providerId="ADAL" clId="{7304292E-8F73-4091-B319-3A05579ADE7D}" dt="2021-03-30T08:32:52.933" v="1141" actId="478"/>
          <ac:picMkLst>
            <pc:docMk/>
            <pc:sldMk cId="1556464417" sldId="295"/>
            <ac:picMk id="7184" creationId="{90E93B60-80F0-463F-B671-3E8088690E2B}"/>
          </ac:picMkLst>
        </pc:picChg>
        <pc:picChg chg="del">
          <ac:chgData name="Urieth Attard" userId="75441522-1268-482d-b74b-a084f810ee66" providerId="ADAL" clId="{7304292E-8F73-4091-B319-3A05579ADE7D}" dt="2021-03-30T08:32:55.511" v="1142" actId="478"/>
          <ac:picMkLst>
            <pc:docMk/>
            <pc:sldMk cId="1556464417" sldId="295"/>
            <ac:picMk id="7186" creationId="{CEB3D3D4-D58F-44DC-8B5E-618CDC4DB2E0}"/>
          </ac:picMkLst>
        </pc:picChg>
        <pc:cxnChg chg="del mod">
          <ac:chgData name="Urieth Attard" userId="75441522-1268-482d-b74b-a084f810ee66" providerId="ADAL" clId="{7304292E-8F73-4091-B319-3A05579ADE7D}" dt="2021-03-30T08:33:06.263" v="1146" actId="478"/>
          <ac:cxnSpMkLst>
            <pc:docMk/>
            <pc:sldMk cId="1556464417" sldId="295"/>
            <ac:cxnSpMk id="4" creationId="{730CAA24-2812-4AA1-9BCE-1DF8F09F6A6B}"/>
          </ac:cxnSpMkLst>
        </pc:cxnChg>
        <pc:cxnChg chg="del">
          <ac:chgData name="Urieth Attard" userId="75441522-1268-482d-b74b-a084f810ee66" providerId="ADAL" clId="{7304292E-8F73-4091-B319-3A05579ADE7D}" dt="2021-03-30T08:33:00.668" v="1145" actId="478"/>
          <ac:cxnSpMkLst>
            <pc:docMk/>
            <pc:sldMk cId="1556464417" sldId="295"/>
            <ac:cxnSpMk id="6" creationId="{0ADBA9C2-79F1-4D7E-880E-A26798F0034F}"/>
          </ac:cxnSpMkLst>
        </pc:cxnChg>
        <pc:cxnChg chg="del mod">
          <ac:chgData name="Urieth Attard" userId="75441522-1268-482d-b74b-a084f810ee66" providerId="ADAL" clId="{7304292E-8F73-4091-B319-3A05579ADE7D}" dt="2021-03-30T08:32:59.370" v="1144" actId="478"/>
          <ac:cxnSpMkLst>
            <pc:docMk/>
            <pc:sldMk cId="1556464417" sldId="295"/>
            <ac:cxnSpMk id="8" creationId="{4F0FBD91-4420-4563-996A-ED923AD3673B}"/>
          </ac:cxnSpMkLst>
        </pc:cxnChg>
        <pc:cxnChg chg="del mod">
          <ac:chgData name="Urieth Attard" userId="75441522-1268-482d-b74b-a084f810ee66" providerId="ADAL" clId="{7304292E-8F73-4091-B319-3A05579ADE7D}" dt="2021-03-30T08:32:57.366" v="1143" actId="478"/>
          <ac:cxnSpMkLst>
            <pc:docMk/>
            <pc:sldMk cId="1556464417" sldId="295"/>
            <ac:cxnSpMk id="10" creationId="{8AE35968-E1A5-4165-A70F-BC74329AE523}"/>
          </ac:cxnSpMkLst>
        </pc:cxnChg>
      </pc:sldChg>
      <pc:sldChg chg="modSp mod modTransition modShow">
        <pc:chgData name="Urieth Attard" userId="75441522-1268-482d-b74b-a084f810ee66" providerId="ADAL" clId="{7304292E-8F73-4091-B319-3A05579ADE7D}" dt="2021-04-05T09:15:46.967" v="4326" actId="6549"/>
        <pc:sldMkLst>
          <pc:docMk/>
          <pc:sldMk cId="4109764292" sldId="307"/>
        </pc:sldMkLst>
        <pc:spChg chg="mod">
          <ac:chgData name="Urieth Attard" userId="75441522-1268-482d-b74b-a084f810ee66" providerId="ADAL" clId="{7304292E-8F73-4091-B319-3A05579ADE7D}" dt="2021-04-05T09:15:46.967" v="4326" actId="6549"/>
          <ac:spMkLst>
            <pc:docMk/>
            <pc:sldMk cId="4109764292" sldId="307"/>
            <ac:spMk id="5" creationId="{D6BE8F0F-99CA-4624-BE99-E95152857094}"/>
          </ac:spMkLst>
        </pc:spChg>
      </pc:sldChg>
      <pc:sldChg chg="addSp delSp modSp delAnim modAnim">
        <pc:chgData name="Urieth Attard" userId="75441522-1268-482d-b74b-a084f810ee66" providerId="ADAL" clId="{7304292E-8F73-4091-B319-3A05579ADE7D}" dt="2021-03-30T08:35:23.386" v="1165" actId="20577"/>
        <pc:sldMkLst>
          <pc:docMk/>
          <pc:sldMk cId="1385280681" sldId="308"/>
        </pc:sldMkLst>
        <pc:spChg chg="mod">
          <ac:chgData name="Urieth Attard" userId="75441522-1268-482d-b74b-a084f810ee66" providerId="ADAL" clId="{7304292E-8F73-4091-B319-3A05579ADE7D}" dt="2021-03-30T08:35:23.386" v="1165" actId="20577"/>
          <ac:spMkLst>
            <pc:docMk/>
            <pc:sldMk cId="1385280681" sldId="308"/>
            <ac:spMk id="2" creationId="{9428D30A-2E9A-4460-BEC9-BA1486421AB4}"/>
          </ac:spMkLst>
        </pc:spChg>
        <pc:spChg chg="del">
          <ac:chgData name="Urieth Attard" userId="75441522-1268-482d-b74b-a084f810ee66" providerId="ADAL" clId="{7304292E-8F73-4091-B319-3A05579ADE7D}" dt="2021-03-30T08:27:06.066" v="959" actId="478"/>
          <ac:spMkLst>
            <pc:docMk/>
            <pc:sldMk cId="1385280681" sldId="308"/>
            <ac:spMk id="6" creationId="{32E1C2C3-BD00-418B-BEB6-989EA8F7E468}"/>
          </ac:spMkLst>
        </pc:spChg>
        <pc:spChg chg="add mod">
          <ac:chgData name="Urieth Attard" userId="75441522-1268-482d-b74b-a084f810ee66" providerId="ADAL" clId="{7304292E-8F73-4091-B319-3A05579ADE7D}" dt="2021-03-30T08:30:59.261" v="1020" actId="1582"/>
          <ac:spMkLst>
            <pc:docMk/>
            <pc:sldMk cId="1385280681" sldId="308"/>
            <ac:spMk id="12" creationId="{506947B3-2C7F-4063-8849-AEC4A1B4865B}"/>
          </ac:spMkLst>
        </pc:spChg>
        <pc:spChg chg="del">
          <ac:chgData name="Urieth Attard" userId="75441522-1268-482d-b74b-a084f810ee66" providerId="ADAL" clId="{7304292E-8F73-4091-B319-3A05579ADE7D}" dt="2021-03-30T08:26:39.556" v="949" actId="478"/>
          <ac:spMkLst>
            <pc:docMk/>
            <pc:sldMk cId="1385280681" sldId="308"/>
            <ac:spMk id="17" creationId="{63A382EB-8416-4120-97DF-81747A5F9B0E}"/>
          </ac:spMkLst>
        </pc:spChg>
        <pc:spChg chg="del topLvl">
          <ac:chgData name="Urieth Attard" userId="75441522-1268-482d-b74b-a084f810ee66" providerId="ADAL" clId="{7304292E-8F73-4091-B319-3A05579ADE7D}" dt="2021-03-30T08:26:52.448" v="954" actId="478"/>
          <ac:spMkLst>
            <pc:docMk/>
            <pc:sldMk cId="1385280681" sldId="308"/>
            <ac:spMk id="32" creationId="{41C72AA9-E123-4ED6-876D-628A8D7A754C}"/>
          </ac:spMkLst>
        </pc:spChg>
        <pc:spChg chg="del">
          <ac:chgData name="Urieth Attard" userId="75441522-1268-482d-b74b-a084f810ee66" providerId="ADAL" clId="{7304292E-8F73-4091-B319-3A05579ADE7D}" dt="2021-03-30T08:26:34.961" v="948" actId="478"/>
          <ac:spMkLst>
            <pc:docMk/>
            <pc:sldMk cId="1385280681" sldId="308"/>
            <ac:spMk id="33" creationId="{A080811D-A3B4-4012-B7E1-9C256BAE8585}"/>
          </ac:spMkLst>
        </pc:spChg>
        <pc:spChg chg="mod">
          <ac:chgData name="Urieth Attard" userId="75441522-1268-482d-b74b-a084f810ee66" providerId="ADAL" clId="{7304292E-8F73-4091-B319-3A05579ADE7D}" dt="2021-03-30T08:30:31.730" v="1014" actId="14100"/>
          <ac:spMkLst>
            <pc:docMk/>
            <pc:sldMk cId="1385280681" sldId="308"/>
            <ac:spMk id="34" creationId="{5F87C163-355B-4808-BB80-ADD075938B4E}"/>
          </ac:spMkLst>
        </pc:spChg>
        <pc:spChg chg="del topLvl">
          <ac:chgData name="Urieth Attard" userId="75441522-1268-482d-b74b-a084f810ee66" providerId="ADAL" clId="{7304292E-8F73-4091-B319-3A05579ADE7D}" dt="2021-03-30T08:26:45.572" v="952" actId="478"/>
          <ac:spMkLst>
            <pc:docMk/>
            <pc:sldMk cId="1385280681" sldId="308"/>
            <ac:spMk id="35" creationId="{130F3FFE-7556-404B-859B-F579E9260E83}"/>
          </ac:spMkLst>
        </pc:spChg>
        <pc:spChg chg="add del mod">
          <ac:chgData name="Urieth Attard" userId="75441522-1268-482d-b74b-a084f810ee66" providerId="ADAL" clId="{7304292E-8F73-4091-B319-3A05579ADE7D}" dt="2021-03-30T08:35:19.731" v="1163" actId="478"/>
          <ac:spMkLst>
            <pc:docMk/>
            <pc:sldMk cId="1385280681" sldId="308"/>
            <ac:spMk id="46" creationId="{02DF5018-7076-49D0-8609-EE17158DF2EC}"/>
          </ac:spMkLst>
        </pc:spChg>
        <pc:spChg chg="add mod">
          <ac:chgData name="Urieth Attard" userId="75441522-1268-482d-b74b-a084f810ee66" providerId="ADAL" clId="{7304292E-8F73-4091-B319-3A05579ADE7D}" dt="2021-03-30T08:31:13.096" v="1026" actId="1076"/>
          <ac:spMkLst>
            <pc:docMk/>
            <pc:sldMk cId="1385280681" sldId="308"/>
            <ac:spMk id="48" creationId="{43129918-1013-4383-9205-6657245BBCB0}"/>
          </ac:spMkLst>
        </pc:spChg>
        <pc:spChg chg="add mod">
          <ac:chgData name="Urieth Attard" userId="75441522-1268-482d-b74b-a084f810ee66" providerId="ADAL" clId="{7304292E-8F73-4091-B319-3A05579ADE7D}" dt="2021-03-30T08:31:19.247" v="1028" actId="1076"/>
          <ac:spMkLst>
            <pc:docMk/>
            <pc:sldMk cId="1385280681" sldId="308"/>
            <ac:spMk id="49" creationId="{220594BE-B180-4592-A9F5-DF94A11239A1}"/>
          </ac:spMkLst>
        </pc:spChg>
        <pc:spChg chg="add mod">
          <ac:chgData name="Urieth Attard" userId="75441522-1268-482d-b74b-a084f810ee66" providerId="ADAL" clId="{7304292E-8F73-4091-B319-3A05579ADE7D}" dt="2021-03-30T08:31:24.547" v="1030" actId="1076"/>
          <ac:spMkLst>
            <pc:docMk/>
            <pc:sldMk cId="1385280681" sldId="308"/>
            <ac:spMk id="50" creationId="{8C0D6806-A8F0-4887-9A14-681EAA4AADCD}"/>
          </ac:spMkLst>
        </pc:spChg>
        <pc:spChg chg="add mod">
          <ac:chgData name="Urieth Attard" userId="75441522-1268-482d-b74b-a084f810ee66" providerId="ADAL" clId="{7304292E-8F73-4091-B319-3A05579ADE7D}" dt="2021-03-30T08:31:30.109" v="1032" actId="1076"/>
          <ac:spMkLst>
            <pc:docMk/>
            <pc:sldMk cId="1385280681" sldId="308"/>
            <ac:spMk id="51" creationId="{13E85137-FBF3-462A-827F-BD8334D3C7A6}"/>
          </ac:spMkLst>
        </pc:spChg>
        <pc:grpChg chg="del">
          <ac:chgData name="Urieth Attard" userId="75441522-1268-482d-b74b-a084f810ee66" providerId="ADAL" clId="{7304292E-8F73-4091-B319-3A05579ADE7D}" dt="2021-03-30T08:26:58.787" v="957" actId="478"/>
          <ac:grpSpMkLst>
            <pc:docMk/>
            <pc:sldMk cId="1385280681" sldId="308"/>
            <ac:grpSpMk id="11" creationId="{9D08B4C1-3C98-4622-8E60-DE96B8770D58}"/>
          </ac:grpSpMkLst>
        </pc:grpChg>
        <pc:grpChg chg="del">
          <ac:chgData name="Urieth Attard" userId="75441522-1268-482d-b74b-a084f810ee66" providerId="ADAL" clId="{7304292E-8F73-4091-B319-3A05579ADE7D}" dt="2021-03-30T08:26:48.550" v="953" actId="478"/>
          <ac:grpSpMkLst>
            <pc:docMk/>
            <pc:sldMk cId="1385280681" sldId="308"/>
            <ac:grpSpMk id="14" creationId="{0D528413-838F-4536-ADEF-E3DB5CA2B57A}"/>
          </ac:grpSpMkLst>
        </pc:grpChg>
        <pc:grpChg chg="del">
          <ac:chgData name="Urieth Attard" userId="75441522-1268-482d-b74b-a084f810ee66" providerId="ADAL" clId="{7304292E-8F73-4091-B319-3A05579ADE7D}" dt="2021-03-30T08:26:39.556" v="949" actId="478"/>
          <ac:grpSpMkLst>
            <pc:docMk/>
            <pc:sldMk cId="1385280681" sldId="308"/>
            <ac:grpSpMk id="15" creationId="{00E1D380-34D1-4669-8E43-225486C3D78C}"/>
          </ac:grpSpMkLst>
        </pc:grpChg>
        <pc:grpChg chg="del">
          <ac:chgData name="Urieth Attard" userId="75441522-1268-482d-b74b-a084f810ee66" providerId="ADAL" clId="{7304292E-8F73-4091-B319-3A05579ADE7D}" dt="2021-03-30T08:26:54.957" v="955" actId="478"/>
          <ac:grpSpMkLst>
            <pc:docMk/>
            <pc:sldMk cId="1385280681" sldId="308"/>
            <ac:grpSpMk id="22" creationId="{842D47C4-806D-4BBE-A4DF-D875FA2C817C}"/>
          </ac:grpSpMkLst>
        </pc:grpChg>
        <pc:grpChg chg="del">
          <ac:chgData name="Urieth Attard" userId="75441522-1268-482d-b74b-a084f810ee66" providerId="ADAL" clId="{7304292E-8F73-4091-B319-3A05579ADE7D}" dt="2021-03-30T08:26:45.572" v="952" actId="478"/>
          <ac:grpSpMkLst>
            <pc:docMk/>
            <pc:sldMk cId="1385280681" sldId="308"/>
            <ac:grpSpMk id="30" creationId="{32E63013-C956-4405-9C30-CC3F82E09C93}"/>
          </ac:grpSpMkLst>
        </pc:grpChg>
        <pc:grpChg chg="del">
          <ac:chgData name="Urieth Attard" userId="75441522-1268-482d-b74b-a084f810ee66" providerId="ADAL" clId="{7304292E-8F73-4091-B319-3A05579ADE7D}" dt="2021-03-30T08:26:34.961" v="948" actId="478"/>
          <ac:grpSpMkLst>
            <pc:docMk/>
            <pc:sldMk cId="1385280681" sldId="308"/>
            <ac:grpSpMk id="31" creationId="{C1216255-5709-4EE5-9F33-8D7389F535CF}"/>
          </ac:grpSpMkLst>
        </pc:grpChg>
        <pc:graphicFrameChg chg="add del">
          <ac:chgData name="Urieth Attard" userId="75441522-1268-482d-b74b-a084f810ee66" providerId="ADAL" clId="{7304292E-8F73-4091-B319-3A05579ADE7D}" dt="2021-03-30T08:28:08.064" v="961"/>
          <ac:graphicFrameMkLst>
            <pc:docMk/>
            <pc:sldMk cId="1385280681" sldId="308"/>
            <ac:graphicFrameMk id="3" creationId="{D8040C43-A92E-47BD-9611-114A1A41C58F}"/>
          </ac:graphicFrameMkLst>
        </pc:graphicFrameChg>
        <pc:picChg chg="add del mod">
          <ac:chgData name="Urieth Attard" userId="75441522-1268-482d-b74b-a084f810ee66" providerId="ADAL" clId="{7304292E-8F73-4091-B319-3A05579ADE7D}" dt="2021-03-30T08:30:02.287" v="968" actId="478"/>
          <ac:picMkLst>
            <pc:docMk/>
            <pc:sldMk cId="1385280681" sldId="308"/>
            <ac:picMk id="4" creationId="{D6ECB7C9-BBB0-4FA9-AF0C-0B5C78442168}"/>
          </ac:picMkLst>
        </pc:picChg>
        <pc:picChg chg="add mod">
          <ac:chgData name="Urieth Attard" userId="75441522-1268-482d-b74b-a084f810ee66" providerId="ADAL" clId="{7304292E-8F73-4091-B319-3A05579ADE7D}" dt="2021-03-30T08:30:10.989" v="972" actId="1076"/>
          <ac:picMkLst>
            <pc:docMk/>
            <pc:sldMk cId="1385280681" sldId="308"/>
            <ac:picMk id="5" creationId="{E9964EA4-A645-47D9-89A8-5BE95410309E}"/>
          </ac:picMkLst>
        </pc:picChg>
        <pc:picChg chg="add del">
          <ac:chgData name="Urieth Attard" userId="75441522-1268-482d-b74b-a084f810ee66" providerId="ADAL" clId="{7304292E-8F73-4091-B319-3A05579ADE7D}" dt="2021-03-30T08:31:06.625" v="1024" actId="478"/>
          <ac:picMkLst>
            <pc:docMk/>
            <pc:sldMk cId="1385280681" sldId="308"/>
            <ac:picMk id="13" creationId="{88CB203D-F251-4EE8-834E-998BC1F5FF06}"/>
          </ac:picMkLst>
        </pc:picChg>
        <pc:picChg chg="mod">
          <ac:chgData name="Urieth Attard" userId="75441522-1268-482d-b74b-a084f810ee66" providerId="ADAL" clId="{7304292E-8F73-4091-B319-3A05579ADE7D}" dt="2021-03-30T08:30:35.922" v="1015" actId="14100"/>
          <ac:picMkLst>
            <pc:docMk/>
            <pc:sldMk cId="1385280681" sldId="308"/>
            <ac:picMk id="36" creationId="{465E52D4-7C47-4D49-BA22-6B5F42673580}"/>
          </ac:picMkLst>
        </pc:picChg>
        <pc:picChg chg="add del mod">
          <ac:chgData name="Urieth Attard" userId="75441522-1268-482d-b74b-a084f810ee66" providerId="ADAL" clId="{7304292E-8F73-4091-B319-3A05579ADE7D}" dt="2021-03-30T08:28:27.840" v="965" actId="478"/>
          <ac:picMkLst>
            <pc:docMk/>
            <pc:sldMk cId="1385280681" sldId="308"/>
            <ac:picMk id="42" creationId="{F2C578AF-99A2-46A2-A9DE-76A8488C9C95}"/>
          </ac:picMkLst>
        </pc:picChg>
        <pc:picChg chg="del">
          <ac:chgData name="Urieth Attard" userId="75441522-1268-482d-b74b-a084f810ee66" providerId="ADAL" clId="{7304292E-8F73-4091-B319-3A05579ADE7D}" dt="2021-03-30T08:27:00.655" v="958" actId="478"/>
          <ac:picMkLst>
            <pc:docMk/>
            <pc:sldMk cId="1385280681" sldId="308"/>
            <ac:picMk id="1026" creationId="{F9AE8413-E36E-46D0-81AE-DD5A082172F8}"/>
          </ac:picMkLst>
        </pc:picChg>
        <pc:picChg chg="add del">
          <ac:chgData name="Urieth Attard" userId="75441522-1268-482d-b74b-a084f810ee66" providerId="ADAL" clId="{7304292E-8F73-4091-B319-3A05579ADE7D}" dt="2021-03-30T08:28:08.064" v="961"/>
          <ac:picMkLst>
            <pc:docMk/>
            <pc:sldMk cId="1385280681" sldId="308"/>
            <ac:picMk id="2049" creationId="{35B2EA4F-BBBA-423D-8A91-58A50666C496}"/>
          </ac:picMkLst>
        </pc:picChg>
        <pc:picChg chg="add del">
          <ac:chgData name="Urieth Attard" userId="75441522-1268-482d-b74b-a084f810ee66" providerId="ADAL" clId="{7304292E-8F73-4091-B319-3A05579ADE7D}" dt="2021-03-30T08:28:08.064" v="961"/>
          <ac:picMkLst>
            <pc:docMk/>
            <pc:sldMk cId="1385280681" sldId="308"/>
            <ac:picMk id="2050" creationId="{C2E8CCC4-E335-466D-9AA3-F6BC671B22E8}"/>
          </ac:picMkLst>
        </pc:picChg>
        <pc:picChg chg="add del">
          <ac:chgData name="Urieth Attard" userId="75441522-1268-482d-b74b-a084f810ee66" providerId="ADAL" clId="{7304292E-8F73-4091-B319-3A05579ADE7D}" dt="2021-03-30T08:28:08.064" v="961"/>
          <ac:picMkLst>
            <pc:docMk/>
            <pc:sldMk cId="1385280681" sldId="308"/>
            <ac:picMk id="2051" creationId="{20B56C24-D4EA-40A5-B51B-4C3ECBB345E0}"/>
          </ac:picMkLst>
        </pc:picChg>
        <pc:picChg chg="add del">
          <ac:chgData name="Urieth Attard" userId="75441522-1268-482d-b74b-a084f810ee66" providerId="ADAL" clId="{7304292E-8F73-4091-B319-3A05579ADE7D}" dt="2021-03-30T08:28:08.064" v="961"/>
          <ac:picMkLst>
            <pc:docMk/>
            <pc:sldMk cId="1385280681" sldId="308"/>
            <ac:picMk id="2052" creationId="{19CDA923-222B-472E-A473-333E1CA4091E}"/>
          </ac:picMkLst>
        </pc:picChg>
        <pc:picChg chg="add del">
          <ac:chgData name="Urieth Attard" userId="75441522-1268-482d-b74b-a084f810ee66" providerId="ADAL" clId="{7304292E-8F73-4091-B319-3A05579ADE7D}" dt="2021-03-30T08:28:08.064" v="961"/>
          <ac:picMkLst>
            <pc:docMk/>
            <pc:sldMk cId="1385280681" sldId="308"/>
            <ac:picMk id="2053" creationId="{84684476-9FCD-4322-9F30-4746399071B3}"/>
          </ac:picMkLst>
        </pc:picChg>
        <pc:picChg chg="add del">
          <ac:chgData name="Urieth Attard" userId="75441522-1268-482d-b74b-a084f810ee66" providerId="ADAL" clId="{7304292E-8F73-4091-B319-3A05579ADE7D}" dt="2021-03-30T08:28:08.064" v="961"/>
          <ac:picMkLst>
            <pc:docMk/>
            <pc:sldMk cId="1385280681" sldId="308"/>
            <ac:picMk id="2054" creationId="{8391E690-E353-41DC-8DB6-AB11785916FD}"/>
          </ac:picMkLst>
        </pc:picChg>
        <pc:picChg chg="add del">
          <ac:chgData name="Urieth Attard" userId="75441522-1268-482d-b74b-a084f810ee66" providerId="ADAL" clId="{7304292E-8F73-4091-B319-3A05579ADE7D}" dt="2021-03-30T08:28:08.064" v="961"/>
          <ac:picMkLst>
            <pc:docMk/>
            <pc:sldMk cId="1385280681" sldId="308"/>
            <ac:picMk id="2055" creationId="{65D2CF38-5737-4AD0-BA98-38B88A54ED90}"/>
          </ac:picMkLst>
        </pc:picChg>
        <pc:picChg chg="add del">
          <ac:chgData name="Urieth Attard" userId="75441522-1268-482d-b74b-a084f810ee66" providerId="ADAL" clId="{7304292E-8F73-4091-B319-3A05579ADE7D}" dt="2021-03-30T08:28:08.064" v="961"/>
          <ac:picMkLst>
            <pc:docMk/>
            <pc:sldMk cId="1385280681" sldId="308"/>
            <ac:picMk id="2056" creationId="{40ABD0CB-689D-470C-9DA8-8479C296202B}"/>
          </ac:picMkLst>
        </pc:picChg>
        <pc:picChg chg="add del">
          <ac:chgData name="Urieth Attard" userId="75441522-1268-482d-b74b-a084f810ee66" providerId="ADAL" clId="{7304292E-8F73-4091-B319-3A05579ADE7D}" dt="2021-03-30T08:28:08.064" v="961"/>
          <ac:picMkLst>
            <pc:docMk/>
            <pc:sldMk cId="1385280681" sldId="308"/>
            <ac:picMk id="2057" creationId="{579E962B-F123-4762-9ECC-96E694740D81}"/>
          </ac:picMkLst>
        </pc:picChg>
        <pc:picChg chg="del">
          <ac:chgData name="Urieth Attard" userId="75441522-1268-482d-b74b-a084f810ee66" providerId="ADAL" clId="{7304292E-8F73-4091-B319-3A05579ADE7D}" dt="2021-03-30T08:26:24.868" v="947" actId="478"/>
          <ac:picMkLst>
            <pc:docMk/>
            <pc:sldMk cId="1385280681" sldId="308"/>
            <ac:picMk id="3074" creationId="{692A35E6-26A2-4169-B2A3-BAF7B99D9814}"/>
          </ac:picMkLst>
        </pc:picChg>
        <pc:picChg chg="del">
          <ac:chgData name="Urieth Attard" userId="75441522-1268-482d-b74b-a084f810ee66" providerId="ADAL" clId="{7304292E-8F73-4091-B319-3A05579ADE7D}" dt="2021-03-30T08:26:41.091" v="950" actId="478"/>
          <ac:picMkLst>
            <pc:docMk/>
            <pc:sldMk cId="1385280681" sldId="308"/>
            <ac:picMk id="3078" creationId="{515F7797-0B07-4E0B-A3C8-8EC8A869AD63}"/>
          </ac:picMkLst>
        </pc:picChg>
        <pc:picChg chg="del">
          <ac:chgData name="Urieth Attard" userId="75441522-1268-482d-b74b-a084f810ee66" providerId="ADAL" clId="{7304292E-8F73-4091-B319-3A05579ADE7D}" dt="2021-03-30T08:26:56.382" v="956" actId="478"/>
          <ac:picMkLst>
            <pc:docMk/>
            <pc:sldMk cId="1385280681" sldId="308"/>
            <ac:picMk id="3082" creationId="{CC392D91-0677-447D-9B70-965C0E302C69}"/>
          </ac:picMkLst>
        </pc:picChg>
        <pc:picChg chg="del">
          <ac:chgData name="Urieth Attard" userId="75441522-1268-482d-b74b-a084f810ee66" providerId="ADAL" clId="{7304292E-8F73-4091-B319-3A05579ADE7D}" dt="2021-03-30T08:26:42.727" v="951" actId="478"/>
          <ac:picMkLst>
            <pc:docMk/>
            <pc:sldMk cId="1385280681" sldId="308"/>
            <ac:picMk id="3086" creationId="{979FCE64-4D5E-4363-8BE3-13AB207EAA8D}"/>
          </ac:picMkLst>
        </pc:picChg>
      </pc:sldChg>
      <pc:sldChg chg="delSp modSp modNotesTx">
        <pc:chgData name="Urieth Attard" userId="75441522-1268-482d-b74b-a084f810ee66" providerId="ADAL" clId="{7304292E-8F73-4091-B319-3A05579ADE7D}" dt="2021-03-30T11:56:24.565" v="1522" actId="6549"/>
        <pc:sldMkLst>
          <pc:docMk/>
          <pc:sldMk cId="3755813491" sldId="320"/>
        </pc:sldMkLst>
        <pc:spChg chg="mod">
          <ac:chgData name="Urieth Attard" userId="75441522-1268-482d-b74b-a084f810ee66" providerId="ADAL" clId="{7304292E-8F73-4091-B319-3A05579ADE7D}" dt="2021-03-27T21:15:23.385" v="308" actId="20577"/>
          <ac:spMkLst>
            <pc:docMk/>
            <pc:sldMk cId="3755813491" sldId="320"/>
            <ac:spMk id="3" creationId="{5F44C325-D3D0-48AB-B4BD-7692F246B16B}"/>
          </ac:spMkLst>
        </pc:spChg>
        <pc:picChg chg="del">
          <ac:chgData name="Urieth Attard" userId="75441522-1268-482d-b74b-a084f810ee66" providerId="ADAL" clId="{7304292E-8F73-4091-B319-3A05579ADE7D}" dt="2021-03-27T21:12:11.402" v="264" actId="478"/>
          <ac:picMkLst>
            <pc:docMk/>
            <pc:sldMk cId="3755813491" sldId="320"/>
            <ac:picMk id="2" creationId="{B617D583-740F-4949-BE08-E0A98CA158EB}"/>
          </ac:picMkLst>
        </pc:picChg>
      </pc:sldChg>
      <pc:sldChg chg="addSp delSp modSp modNotesTx">
        <pc:chgData name="Urieth Attard" userId="75441522-1268-482d-b74b-a084f810ee66" providerId="ADAL" clId="{7304292E-8F73-4091-B319-3A05579ADE7D}" dt="2021-04-05T08:49:00.318" v="2389" actId="20577"/>
        <pc:sldMkLst>
          <pc:docMk/>
          <pc:sldMk cId="4242109168" sldId="323"/>
        </pc:sldMkLst>
        <pc:spChg chg="mod">
          <ac:chgData name="Urieth Attard" userId="75441522-1268-482d-b74b-a084f810ee66" providerId="ADAL" clId="{7304292E-8F73-4091-B319-3A05579ADE7D}" dt="2021-03-30T09:06:53.800" v="1489" actId="1076"/>
          <ac:spMkLst>
            <pc:docMk/>
            <pc:sldMk cId="4242109168" sldId="323"/>
            <ac:spMk id="12" creationId="{288833BF-F55B-4665-8B8C-2410441A2E33}"/>
          </ac:spMkLst>
        </pc:spChg>
        <pc:picChg chg="del">
          <ac:chgData name="Urieth Attard" userId="75441522-1268-482d-b74b-a084f810ee66" providerId="ADAL" clId="{7304292E-8F73-4091-B319-3A05579ADE7D}" dt="2021-03-27T21:28:39.027" v="816" actId="478"/>
          <ac:picMkLst>
            <pc:docMk/>
            <pc:sldMk cId="4242109168" sldId="323"/>
            <ac:picMk id="13" creationId="{F2222CC7-213D-41D8-9065-9D8E32E5358A}"/>
          </ac:picMkLst>
        </pc:picChg>
        <pc:picChg chg="add mod">
          <ac:chgData name="Urieth Attard" userId="75441522-1268-482d-b74b-a084f810ee66" providerId="ADAL" clId="{7304292E-8F73-4091-B319-3A05579ADE7D}" dt="2021-04-04T20:15:55.616" v="1524" actId="1440"/>
          <ac:picMkLst>
            <pc:docMk/>
            <pc:sldMk cId="4242109168" sldId="323"/>
            <ac:picMk id="6146" creationId="{C49F1A1F-93F9-4CBC-BE67-B1B38C7CAF06}"/>
          </ac:picMkLst>
        </pc:picChg>
      </pc:sldChg>
      <pc:sldChg chg="delSp modSp modAnim">
        <pc:chgData name="Urieth Attard" userId="75441522-1268-482d-b74b-a084f810ee66" providerId="ADAL" clId="{7304292E-8F73-4091-B319-3A05579ADE7D}" dt="2021-03-27T22:14:26.267" v="906" actId="14100"/>
        <pc:sldMkLst>
          <pc:docMk/>
          <pc:sldMk cId="2808312611" sldId="328"/>
        </pc:sldMkLst>
        <pc:spChg chg="mod">
          <ac:chgData name="Urieth Attard" userId="75441522-1268-482d-b74b-a084f810ee66" providerId="ADAL" clId="{7304292E-8F73-4091-B319-3A05579ADE7D}" dt="2021-03-27T22:13:44.761" v="890" actId="207"/>
          <ac:spMkLst>
            <pc:docMk/>
            <pc:sldMk cId="2808312611" sldId="328"/>
            <ac:spMk id="2" creationId="{8D4ED53B-8230-4C36-9720-599714DF2D7B}"/>
          </ac:spMkLst>
        </pc:spChg>
        <pc:spChg chg="mod">
          <ac:chgData name="Urieth Attard" userId="75441522-1268-482d-b74b-a084f810ee66" providerId="ADAL" clId="{7304292E-8F73-4091-B319-3A05579ADE7D}" dt="2021-03-27T22:14:22.613" v="905" actId="2710"/>
          <ac:spMkLst>
            <pc:docMk/>
            <pc:sldMk cId="2808312611" sldId="328"/>
            <ac:spMk id="5" creationId="{ECEAA2B4-D31A-48F7-84A6-6D3B4F8C2AFF}"/>
          </ac:spMkLst>
        </pc:spChg>
        <pc:grpChg chg="mod">
          <ac:chgData name="Urieth Attard" userId="75441522-1268-482d-b74b-a084f810ee66" providerId="ADAL" clId="{7304292E-8F73-4091-B319-3A05579ADE7D}" dt="2021-03-27T22:14:26.267" v="906" actId="14100"/>
          <ac:grpSpMkLst>
            <pc:docMk/>
            <pc:sldMk cId="2808312611" sldId="328"/>
            <ac:grpSpMk id="3" creationId="{48D836E3-C93A-421E-AA1E-4C7087985409}"/>
          </ac:grpSpMkLst>
        </pc:grpChg>
        <pc:graphicFrameChg chg="del mod">
          <ac:chgData name="Urieth Attard" userId="75441522-1268-482d-b74b-a084f810ee66" providerId="ADAL" clId="{7304292E-8F73-4091-B319-3A05579ADE7D}" dt="2021-03-27T22:13:54.906" v="892" actId="18245"/>
          <ac:graphicFrameMkLst>
            <pc:docMk/>
            <pc:sldMk cId="2808312611" sldId="328"/>
            <ac:graphicFrameMk id="10" creationId="{9FCB270F-803B-409A-BF18-63A5264FD681}"/>
          </ac:graphicFrameMkLst>
        </pc:graphicFrameChg>
      </pc:sldChg>
      <pc:sldChg chg="mod modTransition modShow">
        <pc:chgData name="Urieth Attard" userId="75441522-1268-482d-b74b-a084f810ee66" providerId="ADAL" clId="{7304292E-8F73-4091-B319-3A05579ADE7D}" dt="2021-04-05T09:17:46.612" v="4329"/>
        <pc:sldMkLst>
          <pc:docMk/>
          <pc:sldMk cId="1857041612" sldId="329"/>
        </pc:sldMkLst>
      </pc:sldChg>
      <pc:sldChg chg="addSp delSp modSp new add modNotesTx">
        <pc:chgData name="Urieth Attard" userId="75441522-1268-482d-b74b-a084f810ee66" providerId="ADAL" clId="{7304292E-8F73-4091-B319-3A05579ADE7D}" dt="2021-03-27T21:27:43.304" v="809" actId="20577"/>
        <pc:sldMkLst>
          <pc:docMk/>
          <pc:sldMk cId="1742530702" sldId="330"/>
        </pc:sldMkLst>
        <pc:spChg chg="del">
          <ac:chgData name="Urieth Attard" userId="75441522-1268-482d-b74b-a084f810ee66" providerId="ADAL" clId="{7304292E-8F73-4091-B319-3A05579ADE7D}" dt="2021-03-27T21:14:03.338" v="296"/>
          <ac:spMkLst>
            <pc:docMk/>
            <pc:sldMk cId="1742530702" sldId="330"/>
            <ac:spMk id="3" creationId="{DC97B37A-9FDE-4FEC-BF38-B3311E997FED}"/>
          </ac:spMkLst>
        </pc:spChg>
        <pc:graphicFrameChg chg="add mod">
          <ac:chgData name="Urieth Attard" userId="75441522-1268-482d-b74b-a084f810ee66" providerId="ADAL" clId="{7304292E-8F73-4091-B319-3A05579ADE7D}" dt="2021-03-27T21:15:01.265" v="306" actId="1076"/>
          <ac:graphicFrameMkLst>
            <pc:docMk/>
            <pc:sldMk cId="1742530702" sldId="330"/>
            <ac:graphicFrameMk id="4" creationId="{CAFF751E-1373-48AF-9B54-668D85EC04A4}"/>
          </ac:graphicFrameMkLst>
        </pc:graphicFrameChg>
        <pc:picChg chg="add mod">
          <ac:chgData name="Urieth Attard" userId="75441522-1268-482d-b74b-a084f810ee66" providerId="ADAL" clId="{7304292E-8F73-4091-B319-3A05579ADE7D}" dt="2021-03-27T21:13:48.643" v="295" actId="1076"/>
          <ac:picMkLst>
            <pc:docMk/>
            <pc:sldMk cId="1742530702" sldId="330"/>
            <ac:picMk id="2050" creationId="{18A382AF-33A5-406D-974B-E1B2EDC3889F}"/>
          </ac:picMkLst>
        </pc:picChg>
      </pc:sldChg>
      <pc:sldChg chg="addSp delSp modSp add del setBg">
        <pc:chgData name="Urieth Attard" userId="75441522-1268-482d-b74b-a084f810ee66" providerId="ADAL" clId="{7304292E-8F73-4091-B319-3A05579ADE7D}" dt="2021-03-30T08:25:42.970" v="940" actId="1076"/>
        <pc:sldMkLst>
          <pc:docMk/>
          <pc:sldMk cId="436020657" sldId="334"/>
        </pc:sldMkLst>
        <pc:spChg chg="mod">
          <ac:chgData name="Urieth Attard" userId="75441522-1268-482d-b74b-a084f810ee66" providerId="ADAL" clId="{7304292E-8F73-4091-B319-3A05579ADE7D}" dt="2021-03-30T08:25:03.959" v="936" actId="6549"/>
          <ac:spMkLst>
            <pc:docMk/>
            <pc:sldMk cId="436020657" sldId="334"/>
            <ac:spMk id="3" creationId="{5F44C325-D3D0-48AB-B4BD-7692F246B16B}"/>
          </ac:spMkLst>
        </pc:spChg>
        <pc:picChg chg="add mod">
          <ac:chgData name="Urieth Attard" userId="75441522-1268-482d-b74b-a084f810ee66" providerId="ADAL" clId="{7304292E-8F73-4091-B319-3A05579ADE7D}" dt="2021-03-30T08:25:42.970" v="940" actId="1076"/>
          <ac:picMkLst>
            <pc:docMk/>
            <pc:sldMk cId="436020657" sldId="334"/>
            <ac:picMk id="1026" creationId="{D702BA74-39FB-4ED6-9FDD-31B4A5DDE658}"/>
          </ac:picMkLst>
        </pc:picChg>
        <pc:picChg chg="del">
          <ac:chgData name="Urieth Attard" userId="75441522-1268-482d-b74b-a084f810ee66" providerId="ADAL" clId="{7304292E-8F73-4091-B319-3A05579ADE7D}" dt="2021-03-30T08:25:05.755" v="937" actId="478"/>
          <ac:picMkLst>
            <pc:docMk/>
            <pc:sldMk cId="436020657" sldId="334"/>
            <ac:picMk id="4098" creationId="{E964C92C-BE4A-43C0-AE7A-78B11B6AE1C7}"/>
          </ac:picMkLst>
        </pc:picChg>
      </pc:sldChg>
      <pc:sldChg chg="addSp modSp add ord">
        <pc:chgData name="Urieth Attard" userId="75441522-1268-482d-b74b-a084f810ee66" providerId="ADAL" clId="{7304292E-8F73-4091-B319-3A05579ADE7D}" dt="2021-03-30T08:47:28.234" v="1295"/>
        <pc:sldMkLst>
          <pc:docMk/>
          <pc:sldMk cId="2852586035" sldId="335"/>
        </pc:sldMkLst>
        <pc:spChg chg="mod">
          <ac:chgData name="Urieth Attard" userId="75441522-1268-482d-b74b-a084f810ee66" providerId="ADAL" clId="{7304292E-8F73-4091-B319-3A05579ADE7D}" dt="2021-03-30T08:32:34.658" v="1133" actId="20577"/>
          <ac:spMkLst>
            <pc:docMk/>
            <pc:sldMk cId="2852586035" sldId="335"/>
            <ac:spMk id="3" creationId="{5F44C325-D3D0-48AB-B4BD-7692F246B16B}"/>
          </ac:spMkLst>
        </pc:spChg>
        <pc:picChg chg="mod">
          <ac:chgData name="Urieth Attard" userId="75441522-1268-482d-b74b-a084f810ee66" providerId="ADAL" clId="{7304292E-8F73-4091-B319-3A05579ADE7D}" dt="2021-03-30T08:32:37.583" v="1134" actId="1076"/>
          <ac:picMkLst>
            <pc:docMk/>
            <pc:sldMk cId="2852586035" sldId="335"/>
            <ac:picMk id="1026" creationId="{D702BA74-39FB-4ED6-9FDD-31B4A5DDE658}"/>
          </ac:picMkLst>
        </pc:picChg>
        <pc:picChg chg="add mod">
          <ac:chgData name="Urieth Attard" userId="75441522-1268-482d-b74b-a084f810ee66" providerId="ADAL" clId="{7304292E-8F73-4091-B319-3A05579ADE7D}" dt="2021-03-30T08:47:28.234" v="1295"/>
          <ac:picMkLst>
            <pc:docMk/>
            <pc:sldMk cId="2852586035" sldId="335"/>
            <ac:picMk id="3074" creationId="{8A1F1C20-1C26-4D69-B3BD-C8D037DC6D8A}"/>
          </ac:picMkLst>
        </pc:picChg>
      </pc:sldChg>
      <pc:sldChg chg="addSp modSp add setBg">
        <pc:chgData name="Urieth Attard" userId="75441522-1268-482d-b74b-a084f810ee66" providerId="ADAL" clId="{7304292E-8F73-4091-B319-3A05579ADE7D}" dt="2021-04-05T09:06:37.811" v="4166" actId="6549"/>
        <pc:sldMkLst>
          <pc:docMk/>
          <pc:sldMk cId="1415299487" sldId="337"/>
        </pc:sldMkLst>
        <pc:spChg chg="mod">
          <ac:chgData name="Urieth Attard" userId="75441522-1268-482d-b74b-a084f810ee66" providerId="ADAL" clId="{7304292E-8F73-4091-B319-3A05579ADE7D}" dt="2021-04-05T09:06:37.811" v="4166" actId="6549"/>
          <ac:spMkLst>
            <pc:docMk/>
            <pc:sldMk cId="1415299487" sldId="337"/>
            <ac:spMk id="3" creationId="{5F44C325-D3D0-48AB-B4BD-7692F246B16B}"/>
          </ac:spMkLst>
        </pc:spChg>
        <pc:picChg chg="add">
          <ac:chgData name="Urieth Attard" userId="75441522-1268-482d-b74b-a084f810ee66" providerId="ADAL" clId="{7304292E-8F73-4091-B319-3A05579ADE7D}" dt="2021-03-30T08:47:34.478" v="1296"/>
          <ac:picMkLst>
            <pc:docMk/>
            <pc:sldMk cId="1415299487" sldId="337"/>
            <ac:picMk id="5" creationId="{491297EA-B103-4970-8D1B-1B667181E5AD}"/>
          </ac:picMkLst>
        </pc:picChg>
      </pc:sldChg>
      <pc:sldChg chg="addSp delSp modSp add">
        <pc:chgData name="Urieth Attard" userId="75441522-1268-482d-b74b-a084f810ee66" providerId="ADAL" clId="{7304292E-8F73-4091-B319-3A05579ADE7D}" dt="2021-04-05T08:38:07.336" v="2079" actId="207"/>
        <pc:sldMkLst>
          <pc:docMk/>
          <pc:sldMk cId="321655695" sldId="339"/>
        </pc:sldMkLst>
        <pc:spChg chg="add del mod">
          <ac:chgData name="Urieth Attard" userId="75441522-1268-482d-b74b-a084f810ee66" providerId="ADAL" clId="{7304292E-8F73-4091-B319-3A05579ADE7D}" dt="2021-04-05T08:22:52.135" v="1534" actId="478"/>
          <ac:spMkLst>
            <pc:docMk/>
            <pc:sldMk cId="321655695" sldId="339"/>
            <ac:spMk id="3" creationId="{C2F340ED-B7CA-471C-A742-EF7D1C68AF50}"/>
          </ac:spMkLst>
        </pc:spChg>
        <pc:spChg chg="del">
          <ac:chgData name="Urieth Attard" userId="75441522-1268-482d-b74b-a084f810ee66" providerId="ADAL" clId="{7304292E-8F73-4091-B319-3A05579ADE7D}" dt="2021-04-05T08:22:41.973" v="1530" actId="478"/>
          <ac:spMkLst>
            <pc:docMk/>
            <pc:sldMk cId="321655695" sldId="339"/>
            <ac:spMk id="5" creationId="{D6BE8F0F-99CA-4624-BE99-E95152857094}"/>
          </ac:spMkLst>
        </pc:spChg>
        <pc:spChg chg="del">
          <ac:chgData name="Urieth Attard" userId="75441522-1268-482d-b74b-a084f810ee66" providerId="ADAL" clId="{7304292E-8F73-4091-B319-3A05579ADE7D}" dt="2021-04-05T08:22:46.558" v="1532" actId="478"/>
          <ac:spMkLst>
            <pc:docMk/>
            <pc:sldMk cId="321655695" sldId="339"/>
            <ac:spMk id="6" creationId="{C23546BF-0A39-49B5-836F-A418306918DF}"/>
          </ac:spMkLst>
        </pc:spChg>
        <pc:spChg chg="add del mod">
          <ac:chgData name="Urieth Attard" userId="75441522-1268-482d-b74b-a084f810ee66" providerId="ADAL" clId="{7304292E-8F73-4091-B319-3A05579ADE7D}" dt="2021-04-05T08:22:50.037" v="1533" actId="478"/>
          <ac:spMkLst>
            <pc:docMk/>
            <pc:sldMk cId="321655695" sldId="339"/>
            <ac:spMk id="9" creationId="{DBF9C12F-B504-4E90-81CC-686430511E2F}"/>
          </ac:spMkLst>
        </pc:spChg>
        <pc:spChg chg="add mod">
          <ac:chgData name="Urieth Attard" userId="75441522-1268-482d-b74b-a084f810ee66" providerId="ADAL" clId="{7304292E-8F73-4091-B319-3A05579ADE7D}" dt="2021-04-05T08:34:37.171" v="1944" actId="108"/>
          <ac:spMkLst>
            <pc:docMk/>
            <pc:sldMk cId="321655695" sldId="339"/>
            <ac:spMk id="10" creationId="{B7CDDD64-0628-40AD-AD0C-AF681282AB55}"/>
          </ac:spMkLst>
        </pc:spChg>
        <pc:spChg chg="add mod">
          <ac:chgData name="Urieth Attard" userId="75441522-1268-482d-b74b-a084f810ee66" providerId="ADAL" clId="{7304292E-8F73-4091-B319-3A05579ADE7D}" dt="2021-04-05T08:35:49.703" v="1958" actId="1076"/>
          <ac:spMkLst>
            <pc:docMk/>
            <pc:sldMk cId="321655695" sldId="339"/>
            <ac:spMk id="18" creationId="{11518BAE-E875-483C-963D-5D3950BA1193}"/>
          </ac:spMkLst>
        </pc:spChg>
        <pc:spChg chg="add mod">
          <ac:chgData name="Urieth Attard" userId="75441522-1268-482d-b74b-a084f810ee66" providerId="ADAL" clId="{7304292E-8F73-4091-B319-3A05579ADE7D}" dt="2021-04-05T08:35:41.110" v="1956" actId="1076"/>
          <ac:spMkLst>
            <pc:docMk/>
            <pc:sldMk cId="321655695" sldId="339"/>
            <ac:spMk id="19" creationId="{2F723DD9-10DD-42C5-9958-EA9548BB0D7D}"/>
          </ac:spMkLst>
        </pc:spChg>
        <pc:spChg chg="add mod">
          <ac:chgData name="Urieth Attard" userId="75441522-1268-482d-b74b-a084f810ee66" providerId="ADAL" clId="{7304292E-8F73-4091-B319-3A05579ADE7D}" dt="2021-04-05T08:38:07.336" v="2079" actId="207"/>
          <ac:spMkLst>
            <pc:docMk/>
            <pc:sldMk cId="321655695" sldId="339"/>
            <ac:spMk id="20" creationId="{6F64D10C-62FF-4ECC-8936-AB1E9AF9221C}"/>
          </ac:spMkLst>
        </pc:spChg>
        <pc:spChg chg="add mod">
          <ac:chgData name="Urieth Attard" userId="75441522-1268-482d-b74b-a084f810ee66" providerId="ADAL" clId="{7304292E-8F73-4091-B319-3A05579ADE7D}" dt="2021-04-05T08:38:00.745" v="2078" actId="207"/>
          <ac:spMkLst>
            <pc:docMk/>
            <pc:sldMk cId="321655695" sldId="339"/>
            <ac:spMk id="21" creationId="{9C0DE3E3-53D4-41A0-97D7-2214EF85A4DE}"/>
          </ac:spMkLst>
        </pc:spChg>
        <pc:picChg chg="mod">
          <ac:chgData name="Urieth Attard" userId="75441522-1268-482d-b74b-a084f810ee66" providerId="ADAL" clId="{7304292E-8F73-4091-B319-3A05579ADE7D}" dt="2021-04-05T08:33:38.576" v="1815" actId="1076"/>
          <ac:picMkLst>
            <pc:docMk/>
            <pc:sldMk cId="321655695" sldId="339"/>
            <ac:picMk id="8" creationId="{88C1849A-8EC7-45DA-9FDE-8AFE9A3B3DC7}"/>
          </ac:picMkLst>
        </pc:picChg>
        <pc:picChg chg="add mod">
          <ac:chgData name="Urieth Attard" userId="75441522-1268-482d-b74b-a084f810ee66" providerId="ADAL" clId="{7304292E-8F73-4091-B319-3A05579ADE7D}" dt="2021-04-05T08:31:12.271" v="1574" actId="14100"/>
          <ac:picMkLst>
            <pc:docMk/>
            <pc:sldMk cId="321655695" sldId="339"/>
            <ac:picMk id="1026" creationId="{61C278D9-0103-4A52-9EC7-1DE4E7716DCA}"/>
          </ac:picMkLst>
        </pc:picChg>
        <pc:picChg chg="add mod">
          <ac:chgData name="Urieth Attard" userId="75441522-1268-482d-b74b-a084f810ee66" providerId="ADAL" clId="{7304292E-8F73-4091-B319-3A05579ADE7D}" dt="2021-04-05T08:31:16.882" v="1576" actId="1076"/>
          <ac:picMkLst>
            <pc:docMk/>
            <pc:sldMk cId="321655695" sldId="339"/>
            <ac:picMk id="1028" creationId="{0B48D63C-6C68-484F-8008-D9F6B00540E8}"/>
          </ac:picMkLst>
        </pc:picChg>
        <pc:picChg chg="add mod">
          <ac:chgData name="Urieth Attard" userId="75441522-1268-482d-b74b-a084f810ee66" providerId="ADAL" clId="{7304292E-8F73-4091-B319-3A05579ADE7D}" dt="2021-04-05T08:31:23.516" v="1578" actId="1076"/>
          <ac:picMkLst>
            <pc:docMk/>
            <pc:sldMk cId="321655695" sldId="339"/>
            <ac:picMk id="1030" creationId="{2B780D47-2BA8-4761-9E46-6243F2B88889}"/>
          </ac:picMkLst>
        </pc:picChg>
        <pc:picChg chg="add mod">
          <ac:chgData name="Urieth Attard" userId="75441522-1268-482d-b74b-a084f810ee66" providerId="ADAL" clId="{7304292E-8F73-4091-B319-3A05579ADE7D}" dt="2021-04-05T08:31:36.720" v="1584" actId="1076"/>
          <ac:picMkLst>
            <pc:docMk/>
            <pc:sldMk cId="321655695" sldId="339"/>
            <ac:picMk id="1032" creationId="{591ECFBB-00CA-469E-B123-6669C9500F84}"/>
          </ac:picMkLst>
        </pc:picChg>
        <pc:picChg chg="add mod">
          <ac:chgData name="Urieth Attard" userId="75441522-1268-482d-b74b-a084f810ee66" providerId="ADAL" clId="{7304292E-8F73-4091-B319-3A05579ADE7D}" dt="2021-04-05T08:31:38.362" v="1585" actId="1076"/>
          <ac:picMkLst>
            <pc:docMk/>
            <pc:sldMk cId="321655695" sldId="339"/>
            <ac:picMk id="1034" creationId="{629179F6-2DC3-4D3B-8A48-0AF70AE7AE97}"/>
          </ac:picMkLst>
        </pc:picChg>
        <pc:cxnChg chg="del">
          <ac:chgData name="Urieth Attard" userId="75441522-1268-482d-b74b-a084f810ee66" providerId="ADAL" clId="{7304292E-8F73-4091-B319-3A05579ADE7D}" dt="2021-04-05T08:22:43.851" v="1531" actId="478"/>
          <ac:cxnSpMkLst>
            <pc:docMk/>
            <pc:sldMk cId="321655695" sldId="339"/>
            <ac:cxnSpMk id="7" creationId="{8C7CE980-3E74-44BE-B13F-EC5B461D1BCE}"/>
          </ac:cxnSpMkLst>
        </pc:cxnChg>
      </pc:sldChg>
    </pc:docChg>
  </pc:docChgLst>
  <pc:docChgLst>
    <pc:chgData name="Urieth Attard" userId="75441522-1268-482d-b74b-a084f810ee66" providerId="ADAL" clId="{601DC108-C58D-4EF7-9557-06A1CC4DE32A}"/>
    <pc:docChg chg="undo custSel addSld delSld modSld sldOrd">
      <pc:chgData name="Urieth Attard" userId="75441522-1268-482d-b74b-a084f810ee66" providerId="ADAL" clId="{601DC108-C58D-4EF7-9557-06A1CC4DE32A}" dt="2021-04-26T06:03:53.369" v="5050" actId="6549"/>
      <pc:docMkLst>
        <pc:docMk/>
      </pc:docMkLst>
      <pc:sldChg chg="addSp delSp modSp modNotesTx">
        <pc:chgData name="Urieth Attard" userId="75441522-1268-482d-b74b-a084f810ee66" providerId="ADAL" clId="{601DC108-C58D-4EF7-9557-06A1CC4DE32A}" dt="2021-04-26T06:02:18.392" v="5029" actId="6549"/>
        <pc:sldMkLst>
          <pc:docMk/>
          <pc:sldMk cId="996910331" sldId="260"/>
        </pc:sldMkLst>
        <pc:spChg chg="mod">
          <ac:chgData name="Urieth Attard" userId="75441522-1268-482d-b74b-a084f810ee66" providerId="ADAL" clId="{601DC108-C58D-4EF7-9557-06A1CC4DE32A}" dt="2021-04-22T18:10:33.004" v="4340" actId="20577"/>
          <ac:spMkLst>
            <pc:docMk/>
            <pc:sldMk cId="996910331" sldId="260"/>
            <ac:spMk id="2" creationId="{FE8D0916-1146-4848-8F04-554AA4584025}"/>
          </ac:spMkLst>
        </pc:spChg>
        <pc:picChg chg="add mod ord">
          <ac:chgData name="Urieth Attard" userId="75441522-1268-482d-b74b-a084f810ee66" providerId="ADAL" clId="{601DC108-C58D-4EF7-9557-06A1CC4DE32A}" dt="2021-04-16T11:38:11.616" v="5" actId="167"/>
          <ac:picMkLst>
            <pc:docMk/>
            <pc:sldMk cId="996910331" sldId="260"/>
            <ac:picMk id="4" creationId="{B7921838-014F-46B7-9434-5D1C48EB7B21}"/>
          </ac:picMkLst>
        </pc:picChg>
        <pc:picChg chg="del">
          <ac:chgData name="Urieth Attard" userId="75441522-1268-482d-b74b-a084f810ee66" providerId="ADAL" clId="{601DC108-C58D-4EF7-9557-06A1CC4DE32A}" dt="2021-04-16T11:37:56.896" v="0" actId="478"/>
          <ac:picMkLst>
            <pc:docMk/>
            <pc:sldMk cId="996910331" sldId="260"/>
            <ac:picMk id="1026" creationId="{9E0847B1-E858-4D6C-8252-DA3DBCE2EF5D}"/>
          </ac:picMkLst>
        </pc:picChg>
      </pc:sldChg>
      <pc:sldChg chg="addSp delSp modSp delAnim modAnim modNotesTx">
        <pc:chgData name="Urieth Attard" userId="75441522-1268-482d-b74b-a084f810ee66" providerId="ADAL" clId="{601DC108-C58D-4EF7-9557-06A1CC4DE32A}" dt="2021-04-22T18:28:16.421" v="4862" actId="6549"/>
        <pc:sldMkLst>
          <pc:docMk/>
          <pc:sldMk cId="2463884550" sldId="282"/>
        </pc:sldMkLst>
        <pc:spChg chg="add mod">
          <ac:chgData name="Urieth Attard" userId="75441522-1268-482d-b74b-a084f810ee66" providerId="ADAL" clId="{601DC108-C58D-4EF7-9557-06A1CC4DE32A}" dt="2021-04-16T17:39:19.120" v="3246" actId="14100"/>
          <ac:spMkLst>
            <pc:docMk/>
            <pc:sldMk cId="2463884550" sldId="282"/>
            <ac:spMk id="2" creationId="{E968DD88-F21C-45AB-8638-AD5C92944A9C}"/>
          </ac:spMkLst>
        </pc:spChg>
        <pc:spChg chg="add del">
          <ac:chgData name="Urieth Attard" userId="75441522-1268-482d-b74b-a084f810ee66" providerId="ADAL" clId="{601DC108-C58D-4EF7-9557-06A1CC4DE32A}" dt="2021-04-20T18:34:09.679" v="3846" actId="11529"/>
          <ac:spMkLst>
            <pc:docMk/>
            <pc:sldMk cId="2463884550" sldId="282"/>
            <ac:spMk id="3" creationId="{73722E70-A978-4B3D-B033-58F588A6F0B9}"/>
          </ac:spMkLst>
        </pc:spChg>
        <pc:spChg chg="del">
          <ac:chgData name="Urieth Attard" userId="75441522-1268-482d-b74b-a084f810ee66" providerId="ADAL" clId="{601DC108-C58D-4EF7-9557-06A1CC4DE32A}" dt="2021-04-16T17:36:10.433" v="3168" actId="478"/>
          <ac:spMkLst>
            <pc:docMk/>
            <pc:sldMk cId="2463884550" sldId="282"/>
            <ac:spMk id="4" creationId="{82769B07-9CAF-49E1-8EDF-2EA278CD4DA0}"/>
          </ac:spMkLst>
        </pc:spChg>
        <pc:spChg chg="add mod">
          <ac:chgData name="Urieth Attard" userId="75441522-1268-482d-b74b-a084f810ee66" providerId="ADAL" clId="{601DC108-C58D-4EF7-9557-06A1CC4DE32A}" dt="2021-04-20T18:34:34.566" v="3849" actId="208"/>
          <ac:spMkLst>
            <pc:docMk/>
            <pc:sldMk cId="2463884550" sldId="282"/>
            <ac:spMk id="4" creationId="{EC6F6A80-4650-460F-A3BF-B0B9AB43AEAB}"/>
          </ac:spMkLst>
        </pc:spChg>
        <pc:spChg chg="add del">
          <ac:chgData name="Urieth Attard" userId="75441522-1268-482d-b74b-a084f810ee66" providerId="ADAL" clId="{601DC108-C58D-4EF7-9557-06A1CC4DE32A}" dt="2021-04-20T18:34:46.127" v="3851" actId="11529"/>
          <ac:spMkLst>
            <pc:docMk/>
            <pc:sldMk cId="2463884550" sldId="282"/>
            <ac:spMk id="5" creationId="{52475D51-D311-4165-850A-E1D2DE7BC935}"/>
          </ac:spMkLst>
        </pc:spChg>
        <pc:spChg chg="add mod">
          <ac:chgData name="Urieth Attard" userId="75441522-1268-482d-b74b-a084f810ee66" providerId="ADAL" clId="{601DC108-C58D-4EF7-9557-06A1CC4DE32A}" dt="2021-04-20T18:35:06.375" v="3854" actId="208"/>
          <ac:spMkLst>
            <pc:docMk/>
            <pc:sldMk cId="2463884550" sldId="282"/>
            <ac:spMk id="6" creationId="{BE2DA261-7CBA-4CC9-9B51-382BF3BCA663}"/>
          </ac:spMkLst>
        </pc:spChg>
        <pc:spChg chg="add mod">
          <ac:chgData name="Urieth Attard" userId="75441522-1268-482d-b74b-a084f810ee66" providerId="ADAL" clId="{601DC108-C58D-4EF7-9557-06A1CC4DE32A}" dt="2021-04-20T18:35:33.031" v="3857" actId="208"/>
          <ac:spMkLst>
            <pc:docMk/>
            <pc:sldMk cId="2463884550" sldId="282"/>
            <ac:spMk id="7" creationId="{AE26A11C-DADF-4796-95D0-05D22BB9A258}"/>
          </ac:spMkLst>
        </pc:spChg>
        <pc:spChg chg="add mod">
          <ac:chgData name="Urieth Attard" userId="75441522-1268-482d-b74b-a084f810ee66" providerId="ADAL" clId="{601DC108-C58D-4EF7-9557-06A1CC4DE32A}" dt="2021-04-20T18:35:48.509" v="3859" actId="1582"/>
          <ac:spMkLst>
            <pc:docMk/>
            <pc:sldMk cId="2463884550" sldId="282"/>
            <ac:spMk id="8" creationId="{935B0F0A-791F-4DE7-8C60-687118A12AC3}"/>
          </ac:spMkLst>
        </pc:spChg>
        <pc:spChg chg="mod">
          <ac:chgData name="Urieth Attard" userId="75441522-1268-482d-b74b-a084f810ee66" providerId="ADAL" clId="{601DC108-C58D-4EF7-9557-06A1CC4DE32A}" dt="2021-04-16T17:33:42.595" v="3131" actId="20577"/>
          <ac:spMkLst>
            <pc:docMk/>
            <pc:sldMk cId="2463884550" sldId="282"/>
            <ac:spMk id="9" creationId="{8C5D76C9-2F49-4B22-B8FA-3FE5D88A7E18}"/>
          </ac:spMkLst>
        </pc:spChg>
        <pc:spChg chg="add mod">
          <ac:chgData name="Urieth Attard" userId="75441522-1268-482d-b74b-a084f810ee66" providerId="ADAL" clId="{601DC108-C58D-4EF7-9557-06A1CC4DE32A}" dt="2021-04-20T18:36:09.414" v="3862" actId="208"/>
          <ac:spMkLst>
            <pc:docMk/>
            <pc:sldMk cId="2463884550" sldId="282"/>
            <ac:spMk id="10" creationId="{771870A8-EDE1-4F48-B012-A1344A65E7D5}"/>
          </ac:spMkLst>
        </pc:spChg>
        <pc:spChg chg="del">
          <ac:chgData name="Urieth Attard" userId="75441522-1268-482d-b74b-a084f810ee66" providerId="ADAL" clId="{601DC108-C58D-4EF7-9557-06A1CC4DE32A}" dt="2021-04-16T17:36:12.183" v="3169" actId="478"/>
          <ac:spMkLst>
            <pc:docMk/>
            <pc:sldMk cId="2463884550" sldId="282"/>
            <ac:spMk id="13" creationId="{2B26B247-BDD9-475C-8774-095782D3BF80}"/>
          </ac:spMkLst>
        </pc:spChg>
        <pc:spChg chg="del">
          <ac:chgData name="Urieth Attard" userId="75441522-1268-482d-b74b-a084f810ee66" providerId="ADAL" clId="{601DC108-C58D-4EF7-9557-06A1CC4DE32A}" dt="2021-04-16T17:36:14.943" v="3170" actId="478"/>
          <ac:spMkLst>
            <pc:docMk/>
            <pc:sldMk cId="2463884550" sldId="282"/>
            <ac:spMk id="14" creationId="{3704DB6D-C2F9-4C44-A246-1FB0FC5467E1}"/>
          </ac:spMkLst>
        </pc:spChg>
        <pc:spChg chg="del">
          <ac:chgData name="Urieth Attard" userId="75441522-1268-482d-b74b-a084f810ee66" providerId="ADAL" clId="{601DC108-C58D-4EF7-9557-06A1CC4DE32A}" dt="2021-04-16T17:36:17.311" v="3171" actId="478"/>
          <ac:spMkLst>
            <pc:docMk/>
            <pc:sldMk cId="2463884550" sldId="282"/>
            <ac:spMk id="16" creationId="{6613400A-3FE3-41A7-BB5A-F96F50DA2B41}"/>
          </ac:spMkLst>
        </pc:spChg>
        <pc:spChg chg="del">
          <ac:chgData name="Urieth Attard" userId="75441522-1268-482d-b74b-a084f810ee66" providerId="ADAL" clId="{601DC108-C58D-4EF7-9557-06A1CC4DE32A}" dt="2021-04-16T17:36:19.244" v="3172" actId="478"/>
          <ac:spMkLst>
            <pc:docMk/>
            <pc:sldMk cId="2463884550" sldId="282"/>
            <ac:spMk id="17" creationId="{DDF46BB3-9DD9-4CF1-813D-ABDF9F253E9A}"/>
          </ac:spMkLst>
        </pc:spChg>
        <pc:spChg chg="add mod">
          <ac:chgData name="Urieth Attard" userId="75441522-1268-482d-b74b-a084f810ee66" providerId="ADAL" clId="{601DC108-C58D-4EF7-9557-06A1CC4DE32A}" dt="2021-04-16T17:39:16.359" v="3245" actId="14100"/>
          <ac:spMkLst>
            <pc:docMk/>
            <pc:sldMk cId="2463884550" sldId="282"/>
            <ac:spMk id="18" creationId="{9A8CE58F-02A1-421D-9BF3-6EA5E28B7F46}"/>
          </ac:spMkLst>
        </pc:spChg>
        <pc:spChg chg="del">
          <ac:chgData name="Urieth Attard" userId="75441522-1268-482d-b74b-a084f810ee66" providerId="ADAL" clId="{601DC108-C58D-4EF7-9557-06A1CC4DE32A}" dt="2021-04-16T17:36:39.055" v="3176" actId="478"/>
          <ac:spMkLst>
            <pc:docMk/>
            <pc:sldMk cId="2463884550" sldId="282"/>
            <ac:spMk id="19" creationId="{66253C2D-437A-4A4A-B608-2B3EBD2E07E6}"/>
          </ac:spMkLst>
        </pc:spChg>
        <pc:spChg chg="del">
          <ac:chgData name="Urieth Attard" userId="75441522-1268-482d-b74b-a084f810ee66" providerId="ADAL" clId="{601DC108-C58D-4EF7-9557-06A1CC4DE32A}" dt="2021-04-16T17:36:42.078" v="3177" actId="478"/>
          <ac:spMkLst>
            <pc:docMk/>
            <pc:sldMk cId="2463884550" sldId="282"/>
            <ac:spMk id="20" creationId="{011D550F-D939-4216-898B-DBB78279ABDD}"/>
          </ac:spMkLst>
        </pc:spChg>
        <pc:spChg chg="del">
          <ac:chgData name="Urieth Attard" userId="75441522-1268-482d-b74b-a084f810ee66" providerId="ADAL" clId="{601DC108-C58D-4EF7-9557-06A1CC4DE32A}" dt="2021-04-16T17:36:22.800" v="3173" actId="478"/>
          <ac:spMkLst>
            <pc:docMk/>
            <pc:sldMk cId="2463884550" sldId="282"/>
            <ac:spMk id="21" creationId="{8BFDB4DC-F420-4972-92A4-894DFF643E13}"/>
          </ac:spMkLst>
        </pc:spChg>
        <pc:spChg chg="del">
          <ac:chgData name="Urieth Attard" userId="75441522-1268-482d-b74b-a084f810ee66" providerId="ADAL" clId="{601DC108-C58D-4EF7-9557-06A1CC4DE32A}" dt="2021-04-16T17:36:27.496" v="3175" actId="478"/>
          <ac:spMkLst>
            <pc:docMk/>
            <pc:sldMk cId="2463884550" sldId="282"/>
            <ac:spMk id="22" creationId="{1463530F-AA1E-4061-8DD8-0AF4F6C282BB}"/>
          </ac:spMkLst>
        </pc:spChg>
        <pc:spChg chg="del">
          <ac:chgData name="Urieth Attard" userId="75441522-1268-482d-b74b-a084f810ee66" providerId="ADAL" clId="{601DC108-C58D-4EF7-9557-06A1CC4DE32A}" dt="2021-04-16T17:36:25.174" v="3174" actId="478"/>
          <ac:spMkLst>
            <pc:docMk/>
            <pc:sldMk cId="2463884550" sldId="282"/>
            <ac:spMk id="23" creationId="{3989175D-BB4B-433B-AD5B-63A6D9BD9305}"/>
          </ac:spMkLst>
        </pc:spChg>
        <pc:spChg chg="add mod">
          <ac:chgData name="Urieth Attard" userId="75441522-1268-482d-b74b-a084f810ee66" providerId="ADAL" clId="{601DC108-C58D-4EF7-9557-06A1CC4DE32A}" dt="2021-04-16T17:40:22.896" v="3266" actId="207"/>
          <ac:spMkLst>
            <pc:docMk/>
            <pc:sldMk cId="2463884550" sldId="282"/>
            <ac:spMk id="24" creationId="{C13B0180-C8A2-4A61-ADA7-CE604A7039B4}"/>
          </ac:spMkLst>
        </pc:spChg>
        <pc:spChg chg="add mod">
          <ac:chgData name="Urieth Attard" userId="75441522-1268-482d-b74b-a084f810ee66" providerId="ADAL" clId="{601DC108-C58D-4EF7-9557-06A1CC4DE32A}" dt="2021-04-16T17:40:22.896" v="3266" actId="207"/>
          <ac:spMkLst>
            <pc:docMk/>
            <pc:sldMk cId="2463884550" sldId="282"/>
            <ac:spMk id="25" creationId="{92B5757A-D21F-4D29-BB1B-E3455789A775}"/>
          </ac:spMkLst>
        </pc:spChg>
        <pc:spChg chg="add mod">
          <ac:chgData name="Urieth Attard" userId="75441522-1268-482d-b74b-a084f810ee66" providerId="ADAL" clId="{601DC108-C58D-4EF7-9557-06A1CC4DE32A}" dt="2021-04-16T17:39:13.868" v="3244" actId="14100"/>
          <ac:spMkLst>
            <pc:docMk/>
            <pc:sldMk cId="2463884550" sldId="282"/>
            <ac:spMk id="26" creationId="{28E5241F-C767-4D7F-AC82-59E220577452}"/>
          </ac:spMkLst>
        </pc:spChg>
        <pc:spChg chg="add mod">
          <ac:chgData name="Urieth Attard" userId="75441522-1268-482d-b74b-a084f810ee66" providerId="ADAL" clId="{601DC108-C58D-4EF7-9557-06A1CC4DE32A}" dt="2021-04-16T17:39:10.947" v="3243" actId="14100"/>
          <ac:spMkLst>
            <pc:docMk/>
            <pc:sldMk cId="2463884550" sldId="282"/>
            <ac:spMk id="27" creationId="{CBA05031-6E7B-4043-B4F9-8E302F2EC142}"/>
          </ac:spMkLst>
        </pc:spChg>
        <pc:spChg chg="add mod">
          <ac:chgData name="Urieth Attard" userId="75441522-1268-482d-b74b-a084f810ee66" providerId="ADAL" clId="{601DC108-C58D-4EF7-9557-06A1CC4DE32A}" dt="2021-04-16T17:39:43.428" v="3262" actId="14100"/>
          <ac:spMkLst>
            <pc:docMk/>
            <pc:sldMk cId="2463884550" sldId="282"/>
            <ac:spMk id="28" creationId="{272BEDBD-0ABE-48E3-89A0-C71395518F2A}"/>
          </ac:spMkLst>
        </pc:spChg>
        <pc:spChg chg="add mod">
          <ac:chgData name="Urieth Attard" userId="75441522-1268-482d-b74b-a084f810ee66" providerId="ADAL" clId="{601DC108-C58D-4EF7-9557-06A1CC4DE32A}" dt="2021-04-16T17:40:22.896" v="3266" actId="207"/>
          <ac:spMkLst>
            <pc:docMk/>
            <pc:sldMk cId="2463884550" sldId="282"/>
            <ac:spMk id="29" creationId="{3C7D87D2-C678-4E51-A52C-FB08F6F2EC53}"/>
          </ac:spMkLst>
        </pc:spChg>
        <pc:spChg chg="add mod">
          <ac:chgData name="Urieth Attard" userId="75441522-1268-482d-b74b-a084f810ee66" providerId="ADAL" clId="{601DC108-C58D-4EF7-9557-06A1CC4DE32A}" dt="2021-04-16T17:40:22.896" v="3266" actId="207"/>
          <ac:spMkLst>
            <pc:docMk/>
            <pc:sldMk cId="2463884550" sldId="282"/>
            <ac:spMk id="30" creationId="{769B4743-5AE0-48E4-A973-BD62897E4578}"/>
          </ac:spMkLst>
        </pc:spChg>
        <pc:spChg chg="add mod">
          <ac:chgData name="Urieth Attard" userId="75441522-1268-482d-b74b-a084f810ee66" providerId="ADAL" clId="{601DC108-C58D-4EF7-9557-06A1CC4DE32A}" dt="2021-04-16T17:40:22.896" v="3266" actId="207"/>
          <ac:spMkLst>
            <pc:docMk/>
            <pc:sldMk cId="2463884550" sldId="282"/>
            <ac:spMk id="31" creationId="{B473DDD2-CD43-4A36-B9CA-2B473DC9D80F}"/>
          </ac:spMkLst>
        </pc:spChg>
      </pc:sldChg>
      <pc:sldChg chg="addSp delSp modSp delAnim modAnim modNotesTx">
        <pc:chgData name="Urieth Attard" userId="75441522-1268-482d-b74b-a084f810ee66" providerId="ADAL" clId="{601DC108-C58D-4EF7-9557-06A1CC4DE32A}" dt="2021-04-22T18:27:11.138" v="4856"/>
        <pc:sldMkLst>
          <pc:docMk/>
          <pc:sldMk cId="1556464417" sldId="295"/>
        </pc:sldMkLst>
        <pc:spChg chg="mod">
          <ac:chgData name="Urieth Attard" userId="75441522-1268-482d-b74b-a084f810ee66" providerId="ADAL" clId="{601DC108-C58D-4EF7-9557-06A1CC4DE32A}" dt="2021-04-16T17:22:45.146" v="2453" actId="6549"/>
          <ac:spMkLst>
            <pc:docMk/>
            <pc:sldMk cId="1556464417" sldId="295"/>
            <ac:spMk id="2" creationId="{CBFC4337-1C17-40E9-8534-7DDACF0CC5F3}"/>
          </ac:spMkLst>
        </pc:spChg>
        <pc:spChg chg="add mod">
          <ac:chgData name="Urieth Attard" userId="75441522-1268-482d-b74b-a084f810ee66" providerId="ADAL" clId="{601DC108-C58D-4EF7-9557-06A1CC4DE32A}" dt="2021-04-22T18:26:19.040" v="4833" actId="207"/>
          <ac:spMkLst>
            <pc:docMk/>
            <pc:sldMk cId="1556464417" sldId="295"/>
            <ac:spMk id="3" creationId="{45A16EDE-0183-4DD7-81F7-6ED6C3615928}"/>
          </ac:spMkLst>
        </pc:spChg>
        <pc:spChg chg="del">
          <ac:chgData name="Urieth Attard" userId="75441522-1268-482d-b74b-a084f810ee66" providerId="ADAL" clId="{601DC108-C58D-4EF7-9557-06A1CC4DE32A}" dt="2021-04-16T12:25:39.504" v="1401" actId="478"/>
          <ac:spMkLst>
            <pc:docMk/>
            <pc:sldMk cId="1556464417" sldId="295"/>
            <ac:spMk id="3" creationId="{4D7705BC-CBAD-42C9-97EA-77C61C724336}"/>
          </ac:spMkLst>
        </pc:spChg>
        <pc:spChg chg="add del mod">
          <ac:chgData name="Urieth Attard" userId="75441522-1268-482d-b74b-a084f810ee66" providerId="ADAL" clId="{601DC108-C58D-4EF7-9557-06A1CC4DE32A}" dt="2021-04-16T17:22:19.273" v="2345" actId="478"/>
          <ac:spMkLst>
            <pc:docMk/>
            <pc:sldMk cId="1556464417" sldId="295"/>
            <ac:spMk id="6" creationId="{D899AAAF-AC6D-4DB6-9C8D-1A33E4ED3668}"/>
          </ac:spMkLst>
        </pc:spChg>
        <pc:spChg chg="add mod">
          <ac:chgData name="Urieth Attard" userId="75441522-1268-482d-b74b-a084f810ee66" providerId="ADAL" clId="{601DC108-C58D-4EF7-9557-06A1CC4DE32A}" dt="2021-04-16T17:34:11.451" v="3142" actId="20577"/>
          <ac:spMkLst>
            <pc:docMk/>
            <pc:sldMk cId="1556464417" sldId="295"/>
            <ac:spMk id="9" creationId="{4E9DE057-61D2-4695-935A-B25D5CFE83C8}"/>
          </ac:spMkLst>
        </pc:spChg>
        <pc:spChg chg="mod">
          <ac:chgData name="Urieth Attard" userId="75441522-1268-482d-b74b-a084f810ee66" providerId="ADAL" clId="{601DC108-C58D-4EF7-9557-06A1CC4DE32A}" dt="2021-04-20T18:33:38.101" v="3841" actId="1035"/>
          <ac:spMkLst>
            <pc:docMk/>
            <pc:sldMk cId="1556464417" sldId="295"/>
            <ac:spMk id="15" creationId="{E9769B95-BEF7-422F-9A7F-511BF90370E8}"/>
          </ac:spMkLst>
        </pc:spChg>
        <pc:spChg chg="add mod">
          <ac:chgData name="Urieth Attard" userId="75441522-1268-482d-b74b-a084f810ee66" providerId="ADAL" clId="{601DC108-C58D-4EF7-9557-06A1CC4DE32A}" dt="2021-04-22T18:26:25.840" v="4837" actId="20577"/>
          <ac:spMkLst>
            <pc:docMk/>
            <pc:sldMk cId="1556464417" sldId="295"/>
            <ac:spMk id="17" creationId="{4C72DE91-7EE9-48EB-875A-BD456BB17FD4}"/>
          </ac:spMkLst>
        </pc:spChg>
        <pc:spChg chg="del">
          <ac:chgData name="Urieth Attard" userId="75441522-1268-482d-b74b-a084f810ee66" providerId="ADAL" clId="{601DC108-C58D-4EF7-9557-06A1CC4DE32A}" dt="2021-04-16T12:25:43.301" v="1402" actId="478"/>
          <ac:spMkLst>
            <pc:docMk/>
            <pc:sldMk cId="1556464417" sldId="295"/>
            <ac:spMk id="18" creationId="{0D349C99-C657-4ACA-B304-A2F14022111C}"/>
          </ac:spMkLst>
        </pc:spChg>
        <pc:spChg chg="add mod">
          <ac:chgData name="Urieth Attard" userId="75441522-1268-482d-b74b-a084f810ee66" providerId="ADAL" clId="{601DC108-C58D-4EF7-9557-06A1CC4DE32A}" dt="2021-04-22T18:26:36.137" v="4841" actId="6549"/>
          <ac:spMkLst>
            <pc:docMk/>
            <pc:sldMk cId="1556464417" sldId="295"/>
            <ac:spMk id="18" creationId="{193DD160-F78B-4531-8786-126AD8A0DD2B}"/>
          </ac:spMkLst>
        </pc:spChg>
        <pc:spChg chg="add mod">
          <ac:chgData name="Urieth Attard" userId="75441522-1268-482d-b74b-a084f810ee66" providerId="ADAL" clId="{601DC108-C58D-4EF7-9557-06A1CC4DE32A}" dt="2021-04-22T18:26:46.949" v="4847" actId="20577"/>
          <ac:spMkLst>
            <pc:docMk/>
            <pc:sldMk cId="1556464417" sldId="295"/>
            <ac:spMk id="19" creationId="{B89ABC50-71EF-42C6-A554-2C28AAF9A0DD}"/>
          </ac:spMkLst>
        </pc:spChg>
        <pc:spChg chg="add del mod">
          <ac:chgData name="Urieth Attard" userId="75441522-1268-482d-b74b-a084f810ee66" providerId="ADAL" clId="{601DC108-C58D-4EF7-9557-06A1CC4DE32A}" dt="2021-04-16T17:22:13.556" v="2343" actId="478"/>
          <ac:spMkLst>
            <pc:docMk/>
            <pc:sldMk cId="1556464417" sldId="295"/>
            <ac:spMk id="19" creationId="{DD00FC3E-2DE3-4E97-9243-D3A0EC11A389}"/>
          </ac:spMkLst>
        </pc:spChg>
        <pc:spChg chg="add del mod">
          <ac:chgData name="Urieth Attard" userId="75441522-1268-482d-b74b-a084f810ee66" providerId="ADAL" clId="{601DC108-C58D-4EF7-9557-06A1CC4DE32A}" dt="2021-04-16T17:22:16.546" v="2344" actId="478"/>
          <ac:spMkLst>
            <pc:docMk/>
            <pc:sldMk cId="1556464417" sldId="295"/>
            <ac:spMk id="20" creationId="{08C1C19A-1046-4AAF-8603-FF83C92B38E3}"/>
          </ac:spMkLst>
        </pc:spChg>
        <pc:spChg chg="add mod">
          <ac:chgData name="Urieth Attard" userId="75441522-1268-482d-b74b-a084f810ee66" providerId="ADAL" clId="{601DC108-C58D-4EF7-9557-06A1CC4DE32A}" dt="2021-04-22T18:26:54.454" v="4851" actId="20577"/>
          <ac:spMkLst>
            <pc:docMk/>
            <pc:sldMk cId="1556464417" sldId="295"/>
            <ac:spMk id="20" creationId="{92C0B53A-FC6A-4391-9E59-7E1797BCB852}"/>
          </ac:spMkLst>
        </pc:spChg>
        <pc:spChg chg="del">
          <ac:chgData name="Urieth Attard" userId="75441522-1268-482d-b74b-a084f810ee66" providerId="ADAL" clId="{601DC108-C58D-4EF7-9557-06A1CC4DE32A}" dt="2021-04-16T12:25:48.039" v="1403" actId="478"/>
          <ac:spMkLst>
            <pc:docMk/>
            <pc:sldMk cId="1556464417" sldId="295"/>
            <ac:spMk id="21" creationId="{84DC0EDC-4FD7-4FE6-A840-FE831417E50E}"/>
          </ac:spMkLst>
        </pc:spChg>
        <pc:spChg chg="del">
          <ac:chgData name="Urieth Attard" userId="75441522-1268-482d-b74b-a084f810ee66" providerId="ADAL" clId="{601DC108-C58D-4EF7-9557-06A1CC4DE32A}" dt="2021-04-16T12:25:48.039" v="1403" actId="478"/>
          <ac:spMkLst>
            <pc:docMk/>
            <pc:sldMk cId="1556464417" sldId="295"/>
            <ac:spMk id="22" creationId="{9884F1B7-88DC-4427-BFB6-F17F2681CEEC}"/>
          </ac:spMkLst>
        </pc:spChg>
        <pc:spChg chg="del">
          <ac:chgData name="Urieth Attard" userId="75441522-1268-482d-b74b-a084f810ee66" providerId="ADAL" clId="{601DC108-C58D-4EF7-9557-06A1CC4DE32A}" dt="2021-04-16T12:25:48.039" v="1403" actId="478"/>
          <ac:spMkLst>
            <pc:docMk/>
            <pc:sldMk cId="1556464417" sldId="295"/>
            <ac:spMk id="23" creationId="{DB409574-4FC6-43EC-84FE-A43F58EF01E3}"/>
          </ac:spMkLst>
        </pc:spChg>
        <pc:spChg chg="add mod">
          <ac:chgData name="Urieth Attard" userId="75441522-1268-482d-b74b-a084f810ee66" providerId="ADAL" clId="{601DC108-C58D-4EF7-9557-06A1CC4DE32A}" dt="2021-04-16T17:34:03.004" v="3139" actId="1076"/>
          <ac:spMkLst>
            <pc:docMk/>
            <pc:sldMk cId="1556464417" sldId="295"/>
            <ac:spMk id="25" creationId="{747403B3-E6BA-4CE5-8025-514E4874498D}"/>
          </ac:spMkLst>
        </pc:spChg>
        <pc:spChg chg="add mod">
          <ac:chgData name="Urieth Attard" userId="75441522-1268-482d-b74b-a084f810ee66" providerId="ADAL" clId="{601DC108-C58D-4EF7-9557-06A1CC4DE32A}" dt="2021-04-16T17:34:20.874" v="3147" actId="20577"/>
          <ac:spMkLst>
            <pc:docMk/>
            <pc:sldMk cId="1556464417" sldId="295"/>
            <ac:spMk id="26" creationId="{7B15CEF9-B9E0-4026-B9E2-F8423AF38E8B}"/>
          </ac:spMkLst>
        </pc:spChg>
        <pc:spChg chg="add mod">
          <ac:chgData name="Urieth Attard" userId="75441522-1268-482d-b74b-a084f810ee66" providerId="ADAL" clId="{601DC108-C58D-4EF7-9557-06A1CC4DE32A}" dt="2021-04-16T17:34:32.902" v="3151" actId="20577"/>
          <ac:spMkLst>
            <pc:docMk/>
            <pc:sldMk cId="1556464417" sldId="295"/>
            <ac:spMk id="27" creationId="{D17B28EC-FDFA-4788-936F-9182DC3801E8}"/>
          </ac:spMkLst>
        </pc:spChg>
        <pc:spChg chg="add mod">
          <ac:chgData name="Urieth Attard" userId="75441522-1268-482d-b74b-a084f810ee66" providerId="ADAL" clId="{601DC108-C58D-4EF7-9557-06A1CC4DE32A}" dt="2021-04-16T17:34:40.418" v="3155" actId="20577"/>
          <ac:spMkLst>
            <pc:docMk/>
            <pc:sldMk cId="1556464417" sldId="295"/>
            <ac:spMk id="28" creationId="{25C771D1-C22E-44FC-8CE0-2B0F9DEC4796}"/>
          </ac:spMkLst>
        </pc:spChg>
        <pc:graphicFrameChg chg="add del mod modGraphic">
          <ac:chgData name="Urieth Attard" userId="75441522-1268-482d-b74b-a084f810ee66" providerId="ADAL" clId="{601DC108-C58D-4EF7-9557-06A1CC4DE32A}" dt="2021-04-16T12:44:43.498" v="2018" actId="478"/>
          <ac:graphicFrameMkLst>
            <pc:docMk/>
            <pc:sldMk cId="1556464417" sldId="295"/>
            <ac:graphicFrameMk id="4" creationId="{18A84D40-2879-4CCE-9744-B633FCA84E29}"/>
          </ac:graphicFrameMkLst>
        </pc:graphicFrameChg>
        <pc:graphicFrameChg chg="add del mod modGraphic">
          <ac:chgData name="Urieth Attard" userId="75441522-1268-482d-b74b-a084f810ee66" providerId="ADAL" clId="{601DC108-C58D-4EF7-9557-06A1CC4DE32A}" dt="2021-04-22T18:26:44.528" v="4845" actId="478"/>
          <ac:graphicFrameMkLst>
            <pc:docMk/>
            <pc:sldMk cId="1556464417" sldId="295"/>
            <ac:graphicFrameMk id="7" creationId="{A93A2A36-7F9C-422E-A67D-4503177EFB47}"/>
          </ac:graphicFrameMkLst>
        </pc:graphicFrameChg>
        <pc:picChg chg="del">
          <ac:chgData name="Urieth Attard" userId="75441522-1268-482d-b74b-a084f810ee66" providerId="ADAL" clId="{601DC108-C58D-4EF7-9557-06A1CC4DE32A}" dt="2021-04-16T12:25:36.146" v="1400" actId="478"/>
          <ac:picMkLst>
            <pc:docMk/>
            <pc:sldMk cId="1556464417" sldId="295"/>
            <ac:picMk id="17" creationId="{C9898517-77DA-4049-A609-032310FCBAC4}"/>
          </ac:picMkLst>
        </pc:picChg>
        <pc:picChg chg="add mod modCrop">
          <ac:chgData name="Urieth Attard" userId="75441522-1268-482d-b74b-a084f810ee66" providerId="ADAL" clId="{601DC108-C58D-4EF7-9557-06A1CC4DE32A}" dt="2021-04-16T17:35:17.394" v="3159" actId="1076"/>
          <ac:picMkLst>
            <pc:docMk/>
            <pc:sldMk cId="1556464417" sldId="295"/>
            <ac:picMk id="3074" creationId="{E6109D20-612C-498A-AE92-C60087B9D1CF}"/>
          </ac:picMkLst>
        </pc:picChg>
        <pc:picChg chg="add del mod">
          <ac:chgData name="Urieth Attard" userId="75441522-1268-482d-b74b-a084f810ee66" providerId="ADAL" clId="{601DC108-C58D-4EF7-9557-06A1CC4DE32A}" dt="2021-04-16T17:22:55.166" v="2455" actId="478"/>
          <ac:picMkLst>
            <pc:docMk/>
            <pc:sldMk cId="1556464417" sldId="295"/>
            <ac:picMk id="3076" creationId="{A38E3EE8-B4F9-41B7-91C6-2CB88C21E21D}"/>
          </ac:picMkLst>
        </pc:picChg>
        <pc:picChg chg="add mod">
          <ac:chgData name="Urieth Attard" userId="75441522-1268-482d-b74b-a084f810ee66" providerId="ADAL" clId="{601DC108-C58D-4EF7-9557-06A1CC4DE32A}" dt="2021-04-16T17:34:18.916" v="3145" actId="1076"/>
          <ac:picMkLst>
            <pc:docMk/>
            <pc:sldMk cId="1556464417" sldId="295"/>
            <ac:picMk id="3078" creationId="{5526DB03-8844-4697-BD95-A36461F903D5}"/>
          </ac:picMkLst>
        </pc:picChg>
        <pc:picChg chg="add mod">
          <ac:chgData name="Urieth Attard" userId="75441522-1268-482d-b74b-a084f810ee66" providerId="ADAL" clId="{601DC108-C58D-4EF7-9557-06A1CC4DE32A}" dt="2021-04-16T17:34:51.989" v="3158" actId="1076"/>
          <ac:picMkLst>
            <pc:docMk/>
            <pc:sldMk cId="1556464417" sldId="295"/>
            <ac:picMk id="3080" creationId="{0533DBAF-6621-415B-BBCF-8645DB4C5B6A}"/>
          </ac:picMkLst>
        </pc:picChg>
        <pc:picChg chg="add mod">
          <ac:chgData name="Urieth Attard" userId="75441522-1268-482d-b74b-a084f810ee66" providerId="ADAL" clId="{601DC108-C58D-4EF7-9557-06A1CC4DE32A}" dt="2021-04-16T17:31:02.983" v="3002" actId="1076"/>
          <ac:picMkLst>
            <pc:docMk/>
            <pc:sldMk cId="1556464417" sldId="295"/>
            <ac:picMk id="3082" creationId="{FBCBE768-3461-4763-BA01-F334C62540EC}"/>
          </ac:picMkLst>
        </pc:picChg>
        <pc:picChg chg="add mod modCrop">
          <ac:chgData name="Urieth Attard" userId="75441522-1268-482d-b74b-a084f810ee66" providerId="ADAL" clId="{601DC108-C58D-4EF7-9557-06A1CC4DE32A}" dt="2021-04-16T17:35:33.674" v="3162" actId="732"/>
          <ac:picMkLst>
            <pc:docMk/>
            <pc:sldMk cId="1556464417" sldId="295"/>
            <ac:picMk id="3084" creationId="{E3FBA40C-A338-4541-AD61-7E38D0B50641}"/>
          </ac:picMkLst>
        </pc:picChg>
      </pc:sldChg>
      <pc:sldChg chg="modSp mod modTransition modShow">
        <pc:chgData name="Urieth Attard" userId="75441522-1268-482d-b74b-a084f810ee66" providerId="ADAL" clId="{601DC108-C58D-4EF7-9557-06A1CC4DE32A}" dt="2021-04-26T06:01:15.068" v="5024"/>
        <pc:sldMkLst>
          <pc:docMk/>
          <pc:sldMk cId="4109764292" sldId="307"/>
        </pc:sldMkLst>
        <pc:spChg chg="mod">
          <ac:chgData name="Urieth Attard" userId="75441522-1268-482d-b74b-a084f810ee66" providerId="ADAL" clId="{601DC108-C58D-4EF7-9557-06A1CC4DE32A}" dt="2021-04-20T18:23:52.400" v="3578" actId="20577"/>
          <ac:spMkLst>
            <pc:docMk/>
            <pc:sldMk cId="4109764292" sldId="307"/>
            <ac:spMk id="5" creationId="{D6BE8F0F-99CA-4624-BE99-E95152857094}"/>
          </ac:spMkLst>
        </pc:spChg>
      </pc:sldChg>
      <pc:sldChg chg="addSp delSp modSp delAnim modAnim modNotesTx">
        <pc:chgData name="Urieth Attard" userId="75441522-1268-482d-b74b-a084f810ee66" providerId="ADAL" clId="{601DC108-C58D-4EF7-9557-06A1CC4DE32A}" dt="2021-04-26T06:03:27.703" v="5047" actId="6549"/>
        <pc:sldMkLst>
          <pc:docMk/>
          <pc:sldMk cId="1385280681" sldId="308"/>
        </pc:sldMkLst>
        <pc:spChg chg="mod">
          <ac:chgData name="Urieth Attard" userId="75441522-1268-482d-b74b-a084f810ee66" providerId="ADAL" clId="{601DC108-C58D-4EF7-9557-06A1CC4DE32A}" dt="2021-04-20T12:16:40.076" v="3562" actId="20577"/>
          <ac:spMkLst>
            <pc:docMk/>
            <pc:sldMk cId="1385280681" sldId="308"/>
            <ac:spMk id="2" creationId="{9428D30A-2E9A-4460-BEC9-BA1486421AB4}"/>
          </ac:spMkLst>
        </pc:spChg>
        <pc:spChg chg="del mod">
          <ac:chgData name="Urieth Attard" userId="75441522-1268-482d-b74b-a084f810ee66" providerId="ADAL" clId="{601DC108-C58D-4EF7-9557-06A1CC4DE32A}" dt="2021-04-16T12:23:23.429" v="1385" actId="478"/>
          <ac:spMkLst>
            <pc:docMk/>
            <pc:sldMk cId="1385280681" sldId="308"/>
            <ac:spMk id="12" creationId="{506947B3-2C7F-4063-8849-AEC4A1B4865B}"/>
          </ac:spMkLst>
        </pc:spChg>
        <pc:spChg chg="del mod">
          <ac:chgData name="Urieth Attard" userId="75441522-1268-482d-b74b-a084f810ee66" providerId="ADAL" clId="{601DC108-C58D-4EF7-9557-06A1CC4DE32A}" dt="2021-04-16T12:23:29.648" v="1388" actId="478"/>
          <ac:spMkLst>
            <pc:docMk/>
            <pc:sldMk cId="1385280681" sldId="308"/>
            <ac:spMk id="48" creationId="{43129918-1013-4383-9205-6657245BBCB0}"/>
          </ac:spMkLst>
        </pc:spChg>
        <pc:spChg chg="del">
          <ac:chgData name="Urieth Attard" userId="75441522-1268-482d-b74b-a084f810ee66" providerId="ADAL" clId="{601DC108-C58D-4EF7-9557-06A1CC4DE32A}" dt="2021-04-16T12:14:52.988" v="1117" actId="478"/>
          <ac:spMkLst>
            <pc:docMk/>
            <pc:sldMk cId="1385280681" sldId="308"/>
            <ac:spMk id="49" creationId="{220594BE-B180-4592-A9F5-DF94A11239A1}"/>
          </ac:spMkLst>
        </pc:spChg>
        <pc:spChg chg="del mod">
          <ac:chgData name="Urieth Attard" userId="75441522-1268-482d-b74b-a084f810ee66" providerId="ADAL" clId="{601DC108-C58D-4EF7-9557-06A1CC4DE32A}" dt="2021-04-16T12:23:27.935" v="1387" actId="478"/>
          <ac:spMkLst>
            <pc:docMk/>
            <pc:sldMk cId="1385280681" sldId="308"/>
            <ac:spMk id="50" creationId="{8C0D6806-A8F0-4887-9A14-681EAA4AADCD}"/>
          </ac:spMkLst>
        </pc:spChg>
        <pc:spChg chg="del mod">
          <ac:chgData name="Urieth Attard" userId="75441522-1268-482d-b74b-a084f810ee66" providerId="ADAL" clId="{601DC108-C58D-4EF7-9557-06A1CC4DE32A}" dt="2021-04-16T12:23:25.723" v="1386" actId="478"/>
          <ac:spMkLst>
            <pc:docMk/>
            <pc:sldMk cId="1385280681" sldId="308"/>
            <ac:spMk id="51" creationId="{13E85137-FBF3-462A-827F-BD8334D3C7A6}"/>
          </ac:spMkLst>
        </pc:spChg>
        <pc:graphicFrameChg chg="add mod ord modGraphic">
          <ac:chgData name="Urieth Attard" userId="75441522-1268-482d-b74b-a084f810ee66" providerId="ADAL" clId="{601DC108-C58D-4EF7-9557-06A1CC4DE32A}" dt="2021-04-20T18:33:05.868" v="3837" actId="403"/>
          <ac:graphicFrameMkLst>
            <pc:docMk/>
            <pc:sldMk cId="1385280681" sldId="308"/>
            <ac:graphicFrameMk id="4" creationId="{CAD7065F-2607-4604-8992-F8CB86A2B322}"/>
          </ac:graphicFrameMkLst>
        </pc:graphicFrameChg>
        <pc:picChg chg="add del mod">
          <ac:chgData name="Urieth Attard" userId="75441522-1268-482d-b74b-a084f810ee66" providerId="ADAL" clId="{601DC108-C58D-4EF7-9557-06A1CC4DE32A}" dt="2021-04-16T12:22:40.164" v="1202" actId="478"/>
          <ac:picMkLst>
            <pc:docMk/>
            <pc:sldMk cId="1385280681" sldId="308"/>
            <ac:picMk id="3" creationId="{1C4D4215-E8E1-4780-A5FB-4054A1169199}"/>
          </ac:picMkLst>
        </pc:picChg>
        <pc:picChg chg="del">
          <ac:chgData name="Urieth Attard" userId="75441522-1268-482d-b74b-a084f810ee66" providerId="ADAL" clId="{601DC108-C58D-4EF7-9557-06A1CC4DE32A}" dt="2021-04-16T12:14:02.265" v="1109" actId="478"/>
          <ac:picMkLst>
            <pc:docMk/>
            <pc:sldMk cId="1385280681" sldId="308"/>
            <ac:picMk id="5" creationId="{E9964EA4-A645-47D9-89A8-5BE95410309E}"/>
          </ac:picMkLst>
        </pc:picChg>
        <pc:picChg chg="add mod">
          <ac:chgData name="Urieth Attard" userId="75441522-1268-482d-b74b-a084f810ee66" providerId="ADAL" clId="{601DC108-C58D-4EF7-9557-06A1CC4DE32A}" dt="2021-04-22T18:22:47.297" v="4797" actId="1076"/>
          <ac:picMkLst>
            <pc:docMk/>
            <pc:sldMk cId="1385280681" sldId="308"/>
            <ac:picMk id="6146" creationId="{39B55261-9A9C-4EDC-AE08-BF19B53F225A}"/>
          </ac:picMkLst>
        </pc:picChg>
        <pc:picChg chg="add mod modCrop">
          <ac:chgData name="Urieth Attard" userId="75441522-1268-482d-b74b-a084f810ee66" providerId="ADAL" clId="{601DC108-C58D-4EF7-9557-06A1CC4DE32A}" dt="2021-04-22T18:23:30.901" v="4803" actId="1076"/>
          <ac:picMkLst>
            <pc:docMk/>
            <pc:sldMk cId="1385280681" sldId="308"/>
            <ac:picMk id="6148" creationId="{B90061B1-AF94-4FE7-BA8C-153E4696DBFE}"/>
          </ac:picMkLst>
        </pc:picChg>
        <pc:picChg chg="add mod">
          <ac:chgData name="Urieth Attard" userId="75441522-1268-482d-b74b-a084f810ee66" providerId="ADAL" clId="{601DC108-C58D-4EF7-9557-06A1CC4DE32A}" dt="2021-04-22T18:23:56.260" v="4807" actId="14100"/>
          <ac:picMkLst>
            <pc:docMk/>
            <pc:sldMk cId="1385280681" sldId="308"/>
            <ac:picMk id="6150" creationId="{D87E0148-67B0-49A0-96BB-85721E2CEE6F}"/>
          </ac:picMkLst>
        </pc:picChg>
        <pc:picChg chg="add mod">
          <ac:chgData name="Urieth Attard" userId="75441522-1268-482d-b74b-a084f810ee66" providerId="ADAL" clId="{601DC108-C58D-4EF7-9557-06A1CC4DE32A}" dt="2021-04-22T18:24:38.350" v="4811" actId="1076"/>
          <ac:picMkLst>
            <pc:docMk/>
            <pc:sldMk cId="1385280681" sldId="308"/>
            <ac:picMk id="6152" creationId="{EB49DFD4-D8F8-4D1B-9EEA-A1F75CDC3FC2}"/>
          </ac:picMkLst>
        </pc:picChg>
        <pc:picChg chg="add mod">
          <ac:chgData name="Urieth Attard" userId="75441522-1268-482d-b74b-a084f810ee66" providerId="ADAL" clId="{601DC108-C58D-4EF7-9557-06A1CC4DE32A}" dt="2021-04-22T18:25:06.941" v="4816" actId="1076"/>
          <ac:picMkLst>
            <pc:docMk/>
            <pc:sldMk cId="1385280681" sldId="308"/>
            <ac:picMk id="6154" creationId="{EECF2DE5-AA1B-4584-AE13-DB8545B9EB93}"/>
          </ac:picMkLst>
        </pc:picChg>
      </pc:sldChg>
      <pc:sldChg chg="addSp modSp ord modNotesTx">
        <pc:chgData name="Urieth Attard" userId="75441522-1268-482d-b74b-a084f810ee66" providerId="ADAL" clId="{601DC108-C58D-4EF7-9557-06A1CC4DE32A}" dt="2021-04-20T18:28:00.103" v="3809" actId="14100"/>
        <pc:sldMkLst>
          <pc:docMk/>
          <pc:sldMk cId="3755813491" sldId="320"/>
        </pc:sldMkLst>
        <pc:spChg chg="mod">
          <ac:chgData name="Urieth Attard" userId="75441522-1268-482d-b74b-a084f810ee66" providerId="ADAL" clId="{601DC108-C58D-4EF7-9557-06A1CC4DE32A}" dt="2021-04-20T18:27:53.691" v="3807" actId="1076"/>
          <ac:spMkLst>
            <pc:docMk/>
            <pc:sldMk cId="3755813491" sldId="320"/>
            <ac:spMk id="3" creationId="{5F44C325-D3D0-48AB-B4BD-7692F246B16B}"/>
          </ac:spMkLst>
        </pc:spChg>
        <pc:picChg chg="add mod">
          <ac:chgData name="Urieth Attard" userId="75441522-1268-482d-b74b-a084f810ee66" providerId="ADAL" clId="{601DC108-C58D-4EF7-9557-06A1CC4DE32A}" dt="2021-04-20T18:28:00.103" v="3809" actId="14100"/>
          <ac:picMkLst>
            <pc:docMk/>
            <pc:sldMk cId="3755813491" sldId="320"/>
            <ac:picMk id="2050" creationId="{67BED13D-6D3B-4838-8DA4-F39F70813E10}"/>
          </ac:picMkLst>
        </pc:picChg>
      </pc:sldChg>
      <pc:sldChg chg="addSp delSp modSp ord modAnim modNotesTx">
        <pc:chgData name="Urieth Attard" userId="75441522-1268-482d-b74b-a084f810ee66" providerId="ADAL" clId="{601DC108-C58D-4EF7-9557-06A1CC4DE32A}" dt="2021-04-23T18:19:12.016" v="5018"/>
        <pc:sldMkLst>
          <pc:docMk/>
          <pc:sldMk cId="4242109168" sldId="323"/>
        </pc:sldMkLst>
        <pc:spChg chg="add mod">
          <ac:chgData name="Urieth Attard" userId="75441522-1268-482d-b74b-a084f810ee66" providerId="ADAL" clId="{601DC108-C58D-4EF7-9557-06A1CC4DE32A}" dt="2021-04-22T18:12:12.818" v="4431" actId="207"/>
          <ac:spMkLst>
            <pc:docMk/>
            <pc:sldMk cId="4242109168" sldId="323"/>
            <ac:spMk id="6" creationId="{9B1D18FE-A362-4E1A-BB60-ABE861BB14BE}"/>
          </ac:spMkLst>
        </pc:spChg>
        <pc:spChg chg="add mod">
          <ac:chgData name="Urieth Attard" userId="75441522-1268-482d-b74b-a084f810ee66" providerId="ADAL" clId="{601DC108-C58D-4EF7-9557-06A1CC4DE32A}" dt="2021-04-22T18:12:25.168" v="4433" actId="207"/>
          <ac:spMkLst>
            <pc:docMk/>
            <pc:sldMk cId="4242109168" sldId="323"/>
            <ac:spMk id="7" creationId="{1B984B4B-8672-4B8A-9668-9F2D13BBD19E}"/>
          </ac:spMkLst>
        </pc:spChg>
        <pc:spChg chg="mod">
          <ac:chgData name="Urieth Attard" userId="75441522-1268-482d-b74b-a084f810ee66" providerId="ADAL" clId="{601DC108-C58D-4EF7-9557-06A1CC4DE32A}" dt="2021-04-16T11:50:22.950" v="395" actId="1076"/>
          <ac:spMkLst>
            <pc:docMk/>
            <pc:sldMk cId="4242109168" sldId="323"/>
            <ac:spMk id="12" creationId="{288833BF-F55B-4665-8B8C-2410441A2E33}"/>
          </ac:spMkLst>
        </pc:spChg>
        <pc:picChg chg="del">
          <ac:chgData name="Urieth Attard" userId="75441522-1268-482d-b74b-a084f810ee66" providerId="ADAL" clId="{601DC108-C58D-4EF7-9557-06A1CC4DE32A}" dt="2021-04-16T11:49:37.625" v="277" actId="478"/>
          <ac:picMkLst>
            <pc:docMk/>
            <pc:sldMk cId="4242109168" sldId="323"/>
            <ac:picMk id="6146" creationId="{C49F1A1F-93F9-4CBC-BE67-B1B38C7CAF06}"/>
          </ac:picMkLst>
        </pc:picChg>
      </pc:sldChg>
      <pc:sldChg chg="modSp ord">
        <pc:chgData name="Urieth Attard" userId="75441522-1268-482d-b74b-a084f810ee66" providerId="ADAL" clId="{601DC108-C58D-4EF7-9557-06A1CC4DE32A}" dt="2021-04-20T18:27:03.900" v="3783" actId="20577"/>
        <pc:sldMkLst>
          <pc:docMk/>
          <pc:sldMk cId="2808312611" sldId="328"/>
        </pc:sldMkLst>
        <pc:spChg chg="mod">
          <ac:chgData name="Urieth Attard" userId="75441522-1268-482d-b74b-a084f810ee66" providerId="ADAL" clId="{601DC108-C58D-4EF7-9557-06A1CC4DE32A}" dt="2021-04-20T18:27:03.900" v="3783" actId="20577"/>
          <ac:spMkLst>
            <pc:docMk/>
            <pc:sldMk cId="2808312611" sldId="328"/>
            <ac:spMk id="2" creationId="{8D4ED53B-8230-4C36-9720-599714DF2D7B}"/>
          </ac:spMkLst>
        </pc:spChg>
      </pc:sldChg>
      <pc:sldChg chg="mod modTransition modShow">
        <pc:chgData name="Urieth Attard" userId="75441522-1268-482d-b74b-a084f810ee66" providerId="ADAL" clId="{601DC108-C58D-4EF7-9557-06A1CC4DE32A}" dt="2021-04-26T06:01:32.202" v="5026"/>
        <pc:sldMkLst>
          <pc:docMk/>
          <pc:sldMk cId="1857041612" sldId="329"/>
        </pc:sldMkLst>
      </pc:sldChg>
      <pc:sldChg chg="addSp delSp modSp modAnim modNotesTx">
        <pc:chgData name="Urieth Attard" userId="75441522-1268-482d-b74b-a084f810ee66" providerId="ADAL" clId="{601DC108-C58D-4EF7-9557-06A1CC4DE32A}" dt="2021-04-23T18:18:03.965" v="5015"/>
        <pc:sldMkLst>
          <pc:docMk/>
          <pc:sldMk cId="1742530702" sldId="330"/>
        </pc:sldMkLst>
        <pc:graphicFrameChg chg="del">
          <ac:chgData name="Urieth Attard" userId="75441522-1268-482d-b74b-a084f810ee66" providerId="ADAL" clId="{601DC108-C58D-4EF7-9557-06A1CC4DE32A}" dt="2021-04-16T11:41:50.702" v="16" actId="478"/>
          <ac:graphicFrameMkLst>
            <pc:docMk/>
            <pc:sldMk cId="1742530702" sldId="330"/>
            <ac:graphicFrameMk id="3" creationId="{9DB12ACE-622B-4D53-89C0-237663BBFDF7}"/>
          </ac:graphicFrameMkLst>
        </pc:graphicFrameChg>
        <pc:picChg chg="add mod">
          <ac:chgData name="Urieth Attard" userId="75441522-1268-482d-b74b-a084f810ee66" providerId="ADAL" clId="{601DC108-C58D-4EF7-9557-06A1CC4DE32A}" dt="2021-04-16T11:42:03.901" v="23" actId="1076"/>
          <ac:picMkLst>
            <pc:docMk/>
            <pc:sldMk cId="1742530702" sldId="330"/>
            <ac:picMk id="5" creationId="{E91F50F0-00FA-4DEB-B85B-A9F0C01E1E1A}"/>
          </ac:picMkLst>
        </pc:picChg>
        <pc:picChg chg="add mod">
          <ac:chgData name="Urieth Attard" userId="75441522-1268-482d-b74b-a084f810ee66" providerId="ADAL" clId="{601DC108-C58D-4EF7-9557-06A1CC4DE32A}" dt="2021-04-16T11:42:17.383" v="27" actId="14100"/>
          <ac:picMkLst>
            <pc:docMk/>
            <pc:sldMk cId="1742530702" sldId="330"/>
            <ac:picMk id="6" creationId="{115F7299-EE83-4C21-9B07-6321768CA259}"/>
          </ac:picMkLst>
        </pc:picChg>
        <pc:picChg chg="add mod">
          <ac:chgData name="Urieth Attard" userId="75441522-1268-482d-b74b-a084f810ee66" providerId="ADAL" clId="{601DC108-C58D-4EF7-9557-06A1CC4DE32A}" dt="2021-04-16T11:42:33.646" v="31" actId="14100"/>
          <ac:picMkLst>
            <pc:docMk/>
            <pc:sldMk cId="1742530702" sldId="330"/>
            <ac:picMk id="7" creationId="{6E9481F2-BF96-4257-B982-5130F236C862}"/>
          </ac:picMkLst>
        </pc:picChg>
        <pc:picChg chg="add mod">
          <ac:chgData name="Urieth Attard" userId="75441522-1268-482d-b74b-a084f810ee66" providerId="ADAL" clId="{601DC108-C58D-4EF7-9557-06A1CC4DE32A}" dt="2021-04-16T11:42:49" v="35" actId="14100"/>
          <ac:picMkLst>
            <pc:docMk/>
            <pc:sldMk cId="1742530702" sldId="330"/>
            <ac:picMk id="8" creationId="{3EB9F93F-6E7E-4841-962E-2F4968FA81AC}"/>
          </ac:picMkLst>
        </pc:picChg>
        <pc:picChg chg="del">
          <ac:chgData name="Urieth Attard" userId="75441522-1268-482d-b74b-a084f810ee66" providerId="ADAL" clId="{601DC108-C58D-4EF7-9557-06A1CC4DE32A}" dt="2021-04-16T11:41:41.588" v="15" actId="478"/>
          <ac:picMkLst>
            <pc:docMk/>
            <pc:sldMk cId="1742530702" sldId="330"/>
            <ac:picMk id="2050" creationId="{18A382AF-33A5-406D-974B-E1B2EDC3889F}"/>
          </ac:picMkLst>
        </pc:picChg>
      </pc:sldChg>
      <pc:sldChg chg="addSp delSp modSp modAnim">
        <pc:chgData name="Urieth Attard" userId="75441522-1268-482d-b74b-a084f810ee66" providerId="ADAL" clId="{601DC108-C58D-4EF7-9557-06A1CC4DE32A}" dt="2021-04-20T18:28:25.474" v="3813" actId="1076"/>
        <pc:sldMkLst>
          <pc:docMk/>
          <pc:sldMk cId="436020657" sldId="334"/>
        </pc:sldMkLst>
        <pc:spChg chg="mod">
          <ac:chgData name="Urieth Attard" userId="75441522-1268-482d-b74b-a084f810ee66" providerId="ADAL" clId="{601DC108-C58D-4EF7-9557-06A1CC4DE32A}" dt="2021-04-16T12:11:49.327" v="1049" actId="20577"/>
          <ac:spMkLst>
            <pc:docMk/>
            <pc:sldMk cId="436020657" sldId="334"/>
            <ac:spMk id="3" creationId="{5F44C325-D3D0-48AB-B4BD-7692F246B16B}"/>
          </ac:spMkLst>
        </pc:spChg>
        <pc:spChg chg="add del mod">
          <ac:chgData name="Urieth Attard" userId="75441522-1268-482d-b74b-a084f810ee66" providerId="ADAL" clId="{601DC108-C58D-4EF7-9557-06A1CC4DE32A}" dt="2021-04-16T17:33:00.859" v="3087" actId="478"/>
          <ac:spMkLst>
            <pc:docMk/>
            <pc:sldMk cId="436020657" sldId="334"/>
            <ac:spMk id="5" creationId="{03C91A7F-9D15-4552-A8CD-5AE76383257C}"/>
          </ac:spMkLst>
        </pc:spChg>
        <pc:spChg chg="add del mod">
          <ac:chgData name="Urieth Attard" userId="75441522-1268-482d-b74b-a084f810ee66" providerId="ADAL" clId="{601DC108-C58D-4EF7-9557-06A1CC4DE32A}" dt="2021-04-16T17:33:05.419" v="3089" actId="478"/>
          <ac:spMkLst>
            <pc:docMk/>
            <pc:sldMk cId="436020657" sldId="334"/>
            <ac:spMk id="6" creationId="{709CAFE7-5FBB-4841-815A-437D0F20EA44}"/>
          </ac:spMkLst>
        </pc:spChg>
        <pc:spChg chg="add del mod">
          <ac:chgData name="Urieth Attard" userId="75441522-1268-482d-b74b-a084f810ee66" providerId="ADAL" clId="{601DC108-C58D-4EF7-9557-06A1CC4DE32A}" dt="2021-04-16T17:33:09.067" v="3090" actId="478"/>
          <ac:spMkLst>
            <pc:docMk/>
            <pc:sldMk cId="436020657" sldId="334"/>
            <ac:spMk id="7" creationId="{D99D302B-FB1B-4AB9-808C-89B905984229}"/>
          </ac:spMkLst>
        </pc:spChg>
        <pc:picChg chg="add mod">
          <ac:chgData name="Urieth Attard" userId="75441522-1268-482d-b74b-a084f810ee66" providerId="ADAL" clId="{601DC108-C58D-4EF7-9557-06A1CC4DE32A}" dt="2021-04-16T17:33:12.389" v="3091" actId="1076"/>
          <ac:picMkLst>
            <pc:docMk/>
            <pc:sldMk cId="436020657" sldId="334"/>
            <ac:picMk id="8" creationId="{D235E1A2-AFDB-4574-9BBE-2DBA354679DC}"/>
          </ac:picMkLst>
        </pc:picChg>
        <pc:picChg chg="add mod">
          <ac:chgData name="Urieth Attard" userId="75441522-1268-482d-b74b-a084f810ee66" providerId="ADAL" clId="{601DC108-C58D-4EF7-9557-06A1CC4DE32A}" dt="2021-04-20T18:28:25.474" v="3813" actId="1076"/>
          <ac:picMkLst>
            <pc:docMk/>
            <pc:sldMk cId="436020657" sldId="334"/>
            <ac:picMk id="1026" creationId="{840EB77B-21B7-4390-A626-6352C764D9BA}"/>
          </ac:picMkLst>
        </pc:picChg>
        <pc:picChg chg="del">
          <ac:chgData name="Urieth Attard" userId="75441522-1268-482d-b74b-a084f810ee66" providerId="ADAL" clId="{601DC108-C58D-4EF7-9557-06A1CC4DE32A}" dt="2021-04-16T12:11:52.502" v="1050" actId="478"/>
          <ac:picMkLst>
            <pc:docMk/>
            <pc:sldMk cId="436020657" sldId="334"/>
            <ac:picMk id="1026" creationId="{D702BA74-39FB-4ED6-9FDD-31B4A5DDE658}"/>
          </ac:picMkLst>
        </pc:picChg>
      </pc:sldChg>
      <pc:sldChg chg="addSp delSp modSp modAnim">
        <pc:chgData name="Urieth Attard" userId="75441522-1268-482d-b74b-a084f810ee66" providerId="ADAL" clId="{601DC108-C58D-4EF7-9557-06A1CC4DE32A}" dt="2021-04-21T06:23:29.963" v="4315" actId="20577"/>
        <pc:sldMkLst>
          <pc:docMk/>
          <pc:sldMk cId="2852586035" sldId="335"/>
        </pc:sldMkLst>
        <pc:spChg chg="mod">
          <ac:chgData name="Urieth Attard" userId="75441522-1268-482d-b74b-a084f810ee66" providerId="ADAL" clId="{601DC108-C58D-4EF7-9557-06A1CC4DE32A}" dt="2021-04-21T06:23:29.963" v="4315" actId="20577"/>
          <ac:spMkLst>
            <pc:docMk/>
            <pc:sldMk cId="2852586035" sldId="335"/>
            <ac:spMk id="3" creationId="{5F44C325-D3D0-48AB-B4BD-7692F246B16B}"/>
          </ac:spMkLst>
        </pc:spChg>
        <pc:picChg chg="add mod">
          <ac:chgData name="Urieth Attard" userId="75441522-1268-482d-b74b-a084f810ee66" providerId="ADAL" clId="{601DC108-C58D-4EF7-9557-06A1CC4DE32A}" dt="2021-04-20T18:33:25.632" v="3840" actId="1076"/>
          <ac:picMkLst>
            <pc:docMk/>
            <pc:sldMk cId="2852586035" sldId="335"/>
            <ac:picMk id="5" creationId="{98C349F6-BA77-4C1F-9A61-7ED2CD4C66F4}"/>
          </ac:picMkLst>
        </pc:picChg>
        <pc:picChg chg="add mod">
          <ac:chgData name="Urieth Attard" userId="75441522-1268-482d-b74b-a084f810ee66" providerId="ADAL" clId="{601DC108-C58D-4EF7-9557-06A1CC4DE32A}" dt="2021-04-16T17:32:57.713" v="3086" actId="1076"/>
          <ac:picMkLst>
            <pc:docMk/>
            <pc:sldMk cId="2852586035" sldId="335"/>
            <ac:picMk id="6" creationId="{6E1D7B7D-D5EE-466A-B265-8C1C6E11B76D}"/>
          </ac:picMkLst>
        </pc:picChg>
        <pc:picChg chg="del">
          <ac:chgData name="Urieth Attard" userId="75441522-1268-482d-b74b-a084f810ee66" providerId="ADAL" clId="{601DC108-C58D-4EF7-9557-06A1CC4DE32A}" dt="2021-04-16T17:32:11.342" v="3083" actId="478"/>
          <ac:picMkLst>
            <pc:docMk/>
            <pc:sldMk cId="2852586035" sldId="335"/>
            <ac:picMk id="1026" creationId="{D702BA74-39FB-4ED6-9FDD-31B4A5DDE658}"/>
          </ac:picMkLst>
        </pc:picChg>
        <pc:picChg chg="del">
          <ac:chgData name="Urieth Attard" userId="75441522-1268-482d-b74b-a084f810ee66" providerId="ADAL" clId="{601DC108-C58D-4EF7-9557-06A1CC4DE32A}" dt="2021-04-16T17:32:13.115" v="3084" actId="478"/>
          <ac:picMkLst>
            <pc:docMk/>
            <pc:sldMk cId="2852586035" sldId="335"/>
            <ac:picMk id="3074" creationId="{8A1F1C20-1C26-4D69-B3BD-C8D037DC6D8A}"/>
          </ac:picMkLst>
        </pc:picChg>
      </pc:sldChg>
      <pc:sldChg chg="addSp delSp modSp modAnim">
        <pc:chgData name="Urieth Attard" userId="75441522-1268-482d-b74b-a084f810ee66" providerId="ADAL" clId="{601DC108-C58D-4EF7-9557-06A1CC4DE32A}" dt="2021-04-20T18:33:47.370" v="3844" actId="1076"/>
        <pc:sldMkLst>
          <pc:docMk/>
          <pc:sldMk cId="1415299487" sldId="337"/>
        </pc:sldMkLst>
        <pc:spChg chg="mod">
          <ac:chgData name="Urieth Attard" userId="75441522-1268-482d-b74b-a084f810ee66" providerId="ADAL" clId="{601DC108-C58D-4EF7-9557-06A1CC4DE32A}" dt="2021-04-16T17:33:21.721" v="3104" actId="20577"/>
          <ac:spMkLst>
            <pc:docMk/>
            <pc:sldMk cId="1415299487" sldId="337"/>
            <ac:spMk id="3" creationId="{5F44C325-D3D0-48AB-B4BD-7692F246B16B}"/>
          </ac:spMkLst>
        </pc:spChg>
        <pc:picChg chg="del">
          <ac:chgData name="Urieth Attard" userId="75441522-1268-482d-b74b-a084f810ee66" providerId="ADAL" clId="{601DC108-C58D-4EF7-9557-06A1CC4DE32A}" dt="2021-04-16T17:33:25.577" v="3106" actId="478"/>
          <ac:picMkLst>
            <pc:docMk/>
            <pc:sldMk cId="1415299487" sldId="337"/>
            <ac:picMk id="5" creationId="{491297EA-B103-4970-8D1B-1B667181E5AD}"/>
          </ac:picMkLst>
        </pc:picChg>
        <pc:picChg chg="add mod">
          <ac:chgData name="Urieth Attard" userId="75441522-1268-482d-b74b-a084f810ee66" providerId="ADAL" clId="{601DC108-C58D-4EF7-9557-06A1CC4DE32A}" dt="2021-04-20T18:33:47.370" v="3844" actId="1076"/>
          <ac:picMkLst>
            <pc:docMk/>
            <pc:sldMk cId="1415299487" sldId="337"/>
            <ac:picMk id="5" creationId="{B056C3EB-D494-4AA3-B2E4-808D92AF45ED}"/>
          </ac:picMkLst>
        </pc:picChg>
        <pc:picChg chg="add mod">
          <ac:chgData name="Urieth Attard" userId="75441522-1268-482d-b74b-a084f810ee66" providerId="ADAL" clId="{601DC108-C58D-4EF7-9557-06A1CC4DE32A}" dt="2021-04-16T17:33:29.525" v="3108" actId="1076"/>
          <ac:picMkLst>
            <pc:docMk/>
            <pc:sldMk cId="1415299487" sldId="337"/>
            <ac:picMk id="6" creationId="{1D4641EE-D3B2-4DCF-8E3A-5FE0D867868F}"/>
          </ac:picMkLst>
        </pc:picChg>
        <pc:picChg chg="del">
          <ac:chgData name="Urieth Attard" userId="75441522-1268-482d-b74b-a084f810ee66" providerId="ADAL" clId="{601DC108-C58D-4EF7-9557-06A1CC4DE32A}" dt="2021-04-16T17:33:23.789" v="3105" actId="478"/>
          <ac:picMkLst>
            <pc:docMk/>
            <pc:sldMk cId="1415299487" sldId="337"/>
            <ac:picMk id="1026" creationId="{D702BA74-39FB-4ED6-9FDD-31B4A5DDE658}"/>
          </ac:picMkLst>
        </pc:picChg>
      </pc:sldChg>
      <pc:sldChg chg="modSp modNotesTx">
        <pc:chgData name="Urieth Attard" userId="75441522-1268-482d-b74b-a084f810ee66" providerId="ADAL" clId="{601DC108-C58D-4EF7-9557-06A1CC4DE32A}" dt="2021-04-26T06:02:23.667" v="5030" actId="6549"/>
        <pc:sldMkLst>
          <pc:docMk/>
          <pc:sldMk cId="321655695" sldId="339"/>
        </pc:sldMkLst>
        <pc:spChg chg="mod">
          <ac:chgData name="Urieth Attard" userId="75441522-1268-482d-b74b-a084f810ee66" providerId="ADAL" clId="{601DC108-C58D-4EF7-9557-06A1CC4DE32A}" dt="2021-04-20T18:24:57.045" v="3655" actId="207"/>
          <ac:spMkLst>
            <pc:docMk/>
            <pc:sldMk cId="321655695" sldId="339"/>
            <ac:spMk id="10" creationId="{B7CDDD64-0628-40AD-AD0C-AF681282AB55}"/>
          </ac:spMkLst>
        </pc:spChg>
        <pc:spChg chg="mod">
          <ac:chgData name="Urieth Attard" userId="75441522-1268-482d-b74b-a084f810ee66" providerId="ADAL" clId="{601DC108-C58D-4EF7-9557-06A1CC4DE32A}" dt="2021-04-20T18:25:16.740" v="3666" actId="207"/>
          <ac:spMkLst>
            <pc:docMk/>
            <pc:sldMk cId="321655695" sldId="339"/>
            <ac:spMk id="18" creationId="{11518BAE-E875-483C-963D-5D3950BA1193}"/>
          </ac:spMkLst>
        </pc:spChg>
        <pc:spChg chg="mod">
          <ac:chgData name="Urieth Attard" userId="75441522-1268-482d-b74b-a084f810ee66" providerId="ADAL" clId="{601DC108-C58D-4EF7-9557-06A1CC4DE32A}" dt="2021-04-20T18:25:51.662" v="3719" actId="207"/>
          <ac:spMkLst>
            <pc:docMk/>
            <pc:sldMk cId="321655695" sldId="339"/>
            <ac:spMk id="19" creationId="{2F723DD9-10DD-42C5-9958-EA9548BB0D7D}"/>
          </ac:spMkLst>
        </pc:spChg>
        <pc:spChg chg="mod">
          <ac:chgData name="Urieth Attard" userId="75441522-1268-482d-b74b-a084f810ee66" providerId="ADAL" clId="{601DC108-C58D-4EF7-9557-06A1CC4DE32A}" dt="2021-04-20T18:26:03.730" v="3728" actId="1076"/>
          <ac:spMkLst>
            <pc:docMk/>
            <pc:sldMk cId="321655695" sldId="339"/>
            <ac:spMk id="20" creationId="{6F64D10C-62FF-4ECC-8936-AB1E9AF9221C}"/>
          </ac:spMkLst>
        </pc:spChg>
        <pc:spChg chg="mod">
          <ac:chgData name="Urieth Attard" userId="75441522-1268-482d-b74b-a084f810ee66" providerId="ADAL" clId="{601DC108-C58D-4EF7-9557-06A1CC4DE32A}" dt="2021-04-20T18:26:46.306" v="3772" actId="207"/>
          <ac:spMkLst>
            <pc:docMk/>
            <pc:sldMk cId="321655695" sldId="339"/>
            <ac:spMk id="21" creationId="{9C0DE3E3-53D4-41A0-97D7-2214EF85A4DE}"/>
          </ac:spMkLst>
        </pc:spChg>
      </pc:sldChg>
      <pc:sldChg chg="addSp delSp modSp add modNotesTx">
        <pc:chgData name="Urieth Attard" userId="75441522-1268-482d-b74b-a084f810ee66" providerId="ADAL" clId="{601DC108-C58D-4EF7-9557-06A1CC4DE32A}" dt="2021-04-26T06:02:44.302" v="5031" actId="6549"/>
        <pc:sldMkLst>
          <pc:docMk/>
          <pc:sldMk cId="2829659786" sldId="368"/>
        </pc:sldMkLst>
        <pc:spChg chg="del mod">
          <ac:chgData name="Urieth Attard" userId="75441522-1268-482d-b74b-a084f810ee66" providerId="ADAL" clId="{601DC108-C58D-4EF7-9557-06A1CC4DE32A}" dt="2021-04-22T18:12:59.701" v="4437" actId="478"/>
          <ac:spMkLst>
            <pc:docMk/>
            <pc:sldMk cId="2829659786" sldId="368"/>
            <ac:spMk id="6" creationId="{9B1D18FE-A362-4E1A-BB60-ABE861BB14BE}"/>
          </ac:spMkLst>
        </pc:spChg>
        <pc:spChg chg="del mod">
          <ac:chgData name="Urieth Attard" userId="75441522-1268-482d-b74b-a084f810ee66" providerId="ADAL" clId="{601DC108-C58D-4EF7-9557-06A1CC4DE32A}" dt="2021-04-22T18:12:52.430" v="4436" actId="478"/>
          <ac:spMkLst>
            <pc:docMk/>
            <pc:sldMk cId="2829659786" sldId="368"/>
            <ac:spMk id="7" creationId="{1B984B4B-8672-4B8A-9668-9F2D13BBD19E}"/>
          </ac:spMkLst>
        </pc:spChg>
        <pc:spChg chg="mod">
          <ac:chgData name="Urieth Attard" userId="75441522-1268-482d-b74b-a084f810ee66" providerId="ADAL" clId="{601DC108-C58D-4EF7-9557-06A1CC4DE32A}" dt="2021-04-22T18:13:45.243" v="4442" actId="1076"/>
          <ac:spMkLst>
            <pc:docMk/>
            <pc:sldMk cId="2829659786" sldId="368"/>
            <ac:spMk id="12" creationId="{288833BF-F55B-4665-8B8C-2410441A2E33}"/>
          </ac:spMkLst>
        </pc:spChg>
        <pc:picChg chg="add mod">
          <ac:chgData name="Urieth Attard" userId="75441522-1268-482d-b74b-a084f810ee66" providerId="ADAL" clId="{601DC108-C58D-4EF7-9557-06A1CC4DE32A}" dt="2021-04-22T18:13:49.540" v="4445" actId="1076"/>
          <ac:picMkLst>
            <pc:docMk/>
            <pc:sldMk cId="2829659786" sldId="368"/>
            <ac:picMk id="1026" creationId="{C976974D-700F-461D-B921-A46D20661DB5}"/>
          </ac:picMkLst>
        </pc:picChg>
      </pc:sldChg>
      <pc:sldChg chg="addSp delSp modSp add modNotesTx">
        <pc:chgData name="Urieth Attard" userId="75441522-1268-482d-b74b-a084f810ee66" providerId="ADAL" clId="{601DC108-C58D-4EF7-9557-06A1CC4DE32A}" dt="2021-04-22T18:19:23.110" v="4728" actId="20577"/>
        <pc:sldMkLst>
          <pc:docMk/>
          <pc:sldMk cId="2265492068" sldId="369"/>
        </pc:sldMkLst>
        <pc:spChg chg="del mod">
          <ac:chgData name="Urieth Attard" userId="75441522-1268-482d-b74b-a084f810ee66" providerId="ADAL" clId="{601DC108-C58D-4EF7-9557-06A1CC4DE32A}" dt="2021-04-16T11:57:16.812" v="626" actId="478"/>
          <ac:spMkLst>
            <pc:docMk/>
            <pc:sldMk cId="2265492068" sldId="369"/>
            <ac:spMk id="6" creationId="{9B1D18FE-A362-4E1A-BB60-ABE861BB14BE}"/>
          </ac:spMkLst>
        </pc:spChg>
        <pc:spChg chg="del mod">
          <ac:chgData name="Urieth Attard" userId="75441522-1268-482d-b74b-a084f810ee66" providerId="ADAL" clId="{601DC108-C58D-4EF7-9557-06A1CC4DE32A}" dt="2021-04-16T11:57:20.749" v="628" actId="478"/>
          <ac:spMkLst>
            <pc:docMk/>
            <pc:sldMk cId="2265492068" sldId="369"/>
            <ac:spMk id="7" creationId="{1B984B4B-8672-4B8A-9668-9F2D13BBD19E}"/>
          </ac:spMkLst>
        </pc:spChg>
        <pc:spChg chg="add del mod">
          <ac:chgData name="Urieth Attard" userId="75441522-1268-482d-b74b-a084f810ee66" providerId="ADAL" clId="{601DC108-C58D-4EF7-9557-06A1CC4DE32A}" dt="2021-04-16T11:57:19.012" v="627" actId="478"/>
          <ac:spMkLst>
            <pc:docMk/>
            <pc:sldMk cId="2265492068" sldId="369"/>
            <ac:spMk id="8" creationId="{BEC8E616-FD7F-436A-9067-BFEDCFC287C6}"/>
          </ac:spMkLst>
        </pc:spChg>
        <pc:spChg chg="add del mod">
          <ac:chgData name="Urieth Attard" userId="75441522-1268-482d-b74b-a084f810ee66" providerId="ADAL" clId="{601DC108-C58D-4EF7-9557-06A1CC4DE32A}" dt="2021-04-16T11:57:30.445" v="631" actId="478"/>
          <ac:spMkLst>
            <pc:docMk/>
            <pc:sldMk cId="2265492068" sldId="369"/>
            <ac:spMk id="9" creationId="{F0F085DE-03D0-4C2F-A14E-FDEE1CC97BB3}"/>
          </ac:spMkLst>
        </pc:spChg>
        <pc:spChg chg="mod">
          <ac:chgData name="Urieth Attard" userId="75441522-1268-482d-b74b-a084f810ee66" providerId="ADAL" clId="{601DC108-C58D-4EF7-9557-06A1CC4DE32A}" dt="2021-04-22T18:18:17.562" v="4655" actId="1076"/>
          <ac:spMkLst>
            <pc:docMk/>
            <pc:sldMk cId="2265492068" sldId="369"/>
            <ac:spMk id="12" creationId="{288833BF-F55B-4665-8B8C-2410441A2E33}"/>
          </ac:spMkLst>
        </pc:spChg>
        <pc:spChg chg="add del mod">
          <ac:chgData name="Urieth Attard" userId="75441522-1268-482d-b74b-a084f810ee66" providerId="ADAL" clId="{601DC108-C58D-4EF7-9557-06A1CC4DE32A}" dt="2021-04-22T18:17:45.983" v="4652" actId="478"/>
          <ac:spMkLst>
            <pc:docMk/>
            <pc:sldMk cId="2265492068" sldId="369"/>
            <ac:spMk id="13" creationId="{3B311918-448F-4785-B090-7B0992579ACC}"/>
          </ac:spMkLst>
        </pc:spChg>
        <pc:spChg chg="add del mod">
          <ac:chgData name="Urieth Attard" userId="75441522-1268-482d-b74b-a084f810ee66" providerId="ADAL" clId="{601DC108-C58D-4EF7-9557-06A1CC4DE32A}" dt="2021-04-22T18:17:48.669" v="4653" actId="478"/>
          <ac:spMkLst>
            <pc:docMk/>
            <pc:sldMk cId="2265492068" sldId="369"/>
            <ac:spMk id="14" creationId="{63411E5F-2353-4FE2-A845-E8067436A2CC}"/>
          </ac:spMkLst>
        </pc:spChg>
        <pc:spChg chg="add del mod">
          <ac:chgData name="Urieth Attard" userId="75441522-1268-482d-b74b-a084f810ee66" providerId="ADAL" clId="{601DC108-C58D-4EF7-9557-06A1CC4DE32A}" dt="2021-04-22T18:17:50.896" v="4654" actId="478"/>
          <ac:spMkLst>
            <pc:docMk/>
            <pc:sldMk cId="2265492068" sldId="369"/>
            <ac:spMk id="15" creationId="{A48660D3-1213-4DB3-8AC5-BA5E6464C30D}"/>
          </ac:spMkLst>
        </pc:spChg>
        <pc:picChg chg="add mod">
          <ac:chgData name="Urieth Attard" userId="75441522-1268-482d-b74b-a084f810ee66" providerId="ADAL" clId="{601DC108-C58D-4EF7-9557-06A1CC4DE32A}" dt="2021-04-22T18:18:23.393" v="4659" actId="1076"/>
          <ac:picMkLst>
            <pc:docMk/>
            <pc:sldMk cId="2265492068" sldId="369"/>
            <ac:picMk id="3074" creationId="{8B643C8E-35DF-4534-9F70-03723F9D032A}"/>
          </ac:picMkLst>
        </pc:picChg>
        <pc:cxnChg chg="add del mod">
          <ac:chgData name="Urieth Attard" userId="75441522-1268-482d-b74b-a084f810ee66" providerId="ADAL" clId="{601DC108-C58D-4EF7-9557-06A1CC4DE32A}" dt="2021-04-16T11:58:59.378" v="635" actId="478"/>
          <ac:cxnSpMkLst>
            <pc:docMk/>
            <pc:sldMk cId="2265492068" sldId="369"/>
            <ac:cxnSpMk id="3" creationId="{4B3A7473-CC11-4484-8AF7-40AEA82B92D8}"/>
          </ac:cxnSpMkLst>
        </pc:cxnChg>
      </pc:sldChg>
      <pc:sldChg chg="addSp delSp modSp add ord modAnim modNotesTx">
        <pc:chgData name="Urieth Attard" userId="75441522-1268-482d-b74b-a084f810ee66" providerId="ADAL" clId="{601DC108-C58D-4EF7-9557-06A1CC4DE32A}" dt="2021-04-26T06:02:58.354" v="5045" actId="20577"/>
        <pc:sldMkLst>
          <pc:docMk/>
          <pc:sldMk cId="2836583424" sldId="370"/>
        </pc:sldMkLst>
        <pc:spChg chg="add mod">
          <ac:chgData name="Urieth Attard" userId="75441522-1268-482d-b74b-a084f810ee66" providerId="ADAL" clId="{601DC108-C58D-4EF7-9557-06A1CC4DE32A}" dt="2021-04-22T18:17:16.175" v="4651" actId="1076"/>
          <ac:spMkLst>
            <pc:docMk/>
            <pc:sldMk cId="2836583424" sldId="370"/>
            <ac:spMk id="6" creationId="{8826C74A-C34F-44E0-9E74-80286F3D461A}"/>
          </ac:spMkLst>
        </pc:spChg>
        <pc:spChg chg="del">
          <ac:chgData name="Urieth Attard" userId="75441522-1268-482d-b74b-a084f810ee66" providerId="ADAL" clId="{601DC108-C58D-4EF7-9557-06A1CC4DE32A}" dt="2021-04-16T11:59:29.232" v="643" actId="478"/>
          <ac:spMkLst>
            <pc:docMk/>
            <pc:sldMk cId="2836583424" sldId="370"/>
            <ac:spMk id="6" creationId="{9B1D18FE-A362-4E1A-BB60-ABE861BB14BE}"/>
          </ac:spMkLst>
        </pc:spChg>
        <pc:spChg chg="del">
          <ac:chgData name="Urieth Attard" userId="75441522-1268-482d-b74b-a084f810ee66" providerId="ADAL" clId="{601DC108-C58D-4EF7-9557-06A1CC4DE32A}" dt="2021-04-16T11:59:29.232" v="643" actId="478"/>
          <ac:spMkLst>
            <pc:docMk/>
            <pc:sldMk cId="2836583424" sldId="370"/>
            <ac:spMk id="7" creationId="{1B984B4B-8672-4B8A-9668-9F2D13BBD19E}"/>
          </ac:spMkLst>
        </pc:spChg>
        <pc:spChg chg="add del">
          <ac:chgData name="Urieth Attard" userId="75441522-1268-482d-b74b-a084f810ee66" providerId="ADAL" clId="{601DC108-C58D-4EF7-9557-06A1CC4DE32A}" dt="2021-04-22T18:17:13.483" v="4650" actId="478"/>
          <ac:spMkLst>
            <pc:docMk/>
            <pc:sldMk cId="2836583424" sldId="370"/>
            <ac:spMk id="7" creationId="{7E61FCF0-29EB-4A2B-A5E0-BE313B98BE76}"/>
          </ac:spMkLst>
        </pc:spChg>
        <pc:spChg chg="del">
          <ac:chgData name="Urieth Attard" userId="75441522-1268-482d-b74b-a084f810ee66" providerId="ADAL" clId="{601DC108-C58D-4EF7-9557-06A1CC4DE32A}" dt="2021-04-16T11:59:29.232" v="643" actId="478"/>
          <ac:spMkLst>
            <pc:docMk/>
            <pc:sldMk cId="2836583424" sldId="370"/>
            <ac:spMk id="8" creationId="{BEC8E616-FD7F-436A-9067-BFEDCFC287C6}"/>
          </ac:spMkLst>
        </pc:spChg>
        <pc:spChg chg="add del">
          <ac:chgData name="Urieth Attard" userId="75441522-1268-482d-b74b-a084f810ee66" providerId="ADAL" clId="{601DC108-C58D-4EF7-9557-06A1CC4DE32A}" dt="2021-04-16T12:00:01.652" v="649"/>
          <ac:spMkLst>
            <pc:docMk/>
            <pc:sldMk cId="2836583424" sldId="370"/>
            <ac:spMk id="9" creationId="{343F44D5-9408-4351-9448-51A487DCD1DB}"/>
          </ac:spMkLst>
        </pc:spChg>
        <pc:picChg chg="add mod modCrop">
          <ac:chgData name="Urieth Attard" userId="75441522-1268-482d-b74b-a084f810ee66" providerId="ADAL" clId="{601DC108-C58D-4EF7-9557-06A1CC4DE32A}" dt="2021-04-22T18:14:56.284" v="4450" actId="1076"/>
          <ac:picMkLst>
            <pc:docMk/>
            <pc:sldMk cId="2836583424" sldId="370"/>
            <ac:picMk id="2050" creationId="{8D12266B-5796-43CC-AF02-4D57164AD852}"/>
          </ac:picMkLst>
        </pc:picChg>
      </pc:sldChg>
      <pc:sldChg chg="addSp delSp modSp add modAnim modNotesTx">
        <pc:chgData name="Urieth Attard" userId="75441522-1268-482d-b74b-a084f810ee66" providerId="ADAL" clId="{601DC108-C58D-4EF7-9557-06A1CC4DE32A}" dt="2021-04-26T06:03:13.523" v="5046" actId="6549"/>
        <pc:sldMkLst>
          <pc:docMk/>
          <pc:sldMk cId="1700902183" sldId="371"/>
        </pc:sldMkLst>
        <pc:spChg chg="mod">
          <ac:chgData name="Urieth Attard" userId="75441522-1268-482d-b74b-a084f810ee66" providerId="ADAL" clId="{601DC108-C58D-4EF7-9557-06A1CC4DE32A}" dt="2021-04-16T12:04:39.142" v="721" actId="20577"/>
          <ac:spMkLst>
            <pc:docMk/>
            <pc:sldMk cId="1700902183" sldId="371"/>
            <ac:spMk id="12" creationId="{288833BF-F55B-4665-8B8C-2410441A2E33}"/>
          </ac:spMkLst>
        </pc:spChg>
        <pc:spChg chg="mod">
          <ac:chgData name="Urieth Attard" userId="75441522-1268-482d-b74b-a084f810ee66" providerId="ADAL" clId="{601DC108-C58D-4EF7-9557-06A1CC4DE32A}" dt="2021-04-22T18:19:38.433" v="4731" actId="207"/>
          <ac:spMkLst>
            <pc:docMk/>
            <pc:sldMk cId="1700902183" sldId="371"/>
            <ac:spMk id="13" creationId="{3B311918-448F-4785-B090-7B0992579ACC}"/>
          </ac:spMkLst>
        </pc:spChg>
        <pc:spChg chg="del">
          <ac:chgData name="Urieth Attard" userId="75441522-1268-482d-b74b-a084f810ee66" providerId="ADAL" clId="{601DC108-C58D-4EF7-9557-06A1CC4DE32A}" dt="2021-04-16T12:05:01.885" v="732" actId="478"/>
          <ac:spMkLst>
            <pc:docMk/>
            <pc:sldMk cId="1700902183" sldId="371"/>
            <ac:spMk id="14" creationId="{63411E5F-2353-4FE2-A845-E8067436A2CC}"/>
          </ac:spMkLst>
        </pc:spChg>
        <pc:spChg chg="del">
          <ac:chgData name="Urieth Attard" userId="75441522-1268-482d-b74b-a084f810ee66" providerId="ADAL" clId="{601DC108-C58D-4EF7-9557-06A1CC4DE32A}" dt="2021-04-16T12:04:52.866" v="731" actId="478"/>
          <ac:spMkLst>
            <pc:docMk/>
            <pc:sldMk cId="1700902183" sldId="371"/>
            <ac:spMk id="15" creationId="{A48660D3-1213-4DB3-8AC5-BA5E6464C30D}"/>
          </ac:spMkLst>
        </pc:spChg>
        <pc:picChg chg="add mod modCrop">
          <ac:chgData name="Urieth Attard" userId="75441522-1268-482d-b74b-a084f810ee66" providerId="ADAL" clId="{601DC108-C58D-4EF7-9557-06A1CC4DE32A}" dt="2021-04-22T18:20:17.774" v="4736" actId="1076"/>
          <ac:picMkLst>
            <pc:docMk/>
            <pc:sldMk cId="1700902183" sldId="371"/>
            <ac:picMk id="4098" creationId="{296E92E0-DB27-4C4E-8E11-97EBB32B1C91}"/>
          </ac:picMkLst>
        </pc:picChg>
      </pc:sldChg>
      <pc:sldChg chg="addSp delSp modSp add modNotesTx">
        <pc:chgData name="Urieth Attard" userId="75441522-1268-482d-b74b-a084f810ee66" providerId="ADAL" clId="{601DC108-C58D-4EF7-9557-06A1CC4DE32A}" dt="2021-04-22T18:21:13.360" v="4794" actId="20577"/>
        <pc:sldMkLst>
          <pc:docMk/>
          <pc:sldMk cId="934195442" sldId="372"/>
        </pc:sldMkLst>
        <pc:spChg chg="mod">
          <ac:chgData name="Urieth Attard" userId="75441522-1268-482d-b74b-a084f810ee66" providerId="ADAL" clId="{601DC108-C58D-4EF7-9557-06A1CC4DE32A}" dt="2021-04-16T12:05:17.270" v="739" actId="20577"/>
          <ac:spMkLst>
            <pc:docMk/>
            <pc:sldMk cId="934195442" sldId="372"/>
            <ac:spMk id="12" creationId="{288833BF-F55B-4665-8B8C-2410441A2E33}"/>
          </ac:spMkLst>
        </pc:spChg>
        <pc:spChg chg="del">
          <ac:chgData name="Urieth Attard" userId="75441522-1268-482d-b74b-a084f810ee66" providerId="ADAL" clId="{601DC108-C58D-4EF7-9557-06A1CC4DE32A}" dt="2021-04-16T12:05:22.080" v="740" actId="478"/>
          <ac:spMkLst>
            <pc:docMk/>
            <pc:sldMk cId="934195442" sldId="372"/>
            <ac:spMk id="13" creationId="{3B311918-448F-4785-B090-7B0992579ACC}"/>
          </ac:spMkLst>
        </pc:spChg>
        <pc:spChg chg="del">
          <ac:chgData name="Urieth Attard" userId="75441522-1268-482d-b74b-a084f810ee66" providerId="ADAL" clId="{601DC108-C58D-4EF7-9557-06A1CC4DE32A}" dt="2021-04-16T12:05:27.617" v="741" actId="478"/>
          <ac:spMkLst>
            <pc:docMk/>
            <pc:sldMk cId="934195442" sldId="372"/>
            <ac:spMk id="14" creationId="{63411E5F-2353-4FE2-A845-E8067436A2CC}"/>
          </ac:spMkLst>
        </pc:spChg>
        <pc:spChg chg="del">
          <ac:chgData name="Urieth Attard" userId="75441522-1268-482d-b74b-a084f810ee66" providerId="ADAL" clId="{601DC108-C58D-4EF7-9557-06A1CC4DE32A}" dt="2021-04-16T12:05:29.214" v="742" actId="478"/>
          <ac:spMkLst>
            <pc:docMk/>
            <pc:sldMk cId="934195442" sldId="372"/>
            <ac:spMk id="15" creationId="{A48660D3-1213-4DB3-8AC5-BA5E6464C30D}"/>
          </ac:spMkLst>
        </pc:spChg>
        <pc:picChg chg="add mod">
          <ac:chgData name="Urieth Attard" userId="75441522-1268-482d-b74b-a084f810ee66" providerId="ADAL" clId="{601DC108-C58D-4EF7-9557-06A1CC4DE32A}" dt="2021-04-22T18:20:37.781" v="4738" actId="1076"/>
          <ac:picMkLst>
            <pc:docMk/>
            <pc:sldMk cId="934195442" sldId="372"/>
            <ac:picMk id="5122" creationId="{04BFBA7D-22B1-439A-A6B0-C498AF86A03B}"/>
          </ac:picMkLst>
        </pc:picChg>
      </pc:sldChg>
      <pc:sldChg chg="addSp delSp modSp new add setBg modAnim modNotesTx">
        <pc:chgData name="Urieth Attard" userId="75441522-1268-482d-b74b-a084f810ee66" providerId="ADAL" clId="{601DC108-C58D-4EF7-9557-06A1CC4DE32A}" dt="2021-04-26T06:03:53.369" v="5050" actId="6549"/>
        <pc:sldMkLst>
          <pc:docMk/>
          <pc:sldMk cId="1601109701" sldId="373"/>
        </pc:sldMkLst>
        <pc:spChg chg="add mod">
          <ac:chgData name="Urieth Attard" userId="75441522-1268-482d-b74b-a084f810ee66" providerId="ADAL" clId="{601DC108-C58D-4EF7-9557-06A1CC4DE32A}" dt="2021-04-22T18:29:31.598" v="4889" actId="122"/>
          <ac:spMkLst>
            <pc:docMk/>
            <pc:sldMk cId="1601109701" sldId="373"/>
            <ac:spMk id="2" creationId="{409CFAE4-E5F3-49C8-A5B4-C95F2C7A3A68}"/>
          </ac:spMkLst>
        </pc:spChg>
        <pc:spChg chg="del">
          <ac:chgData name="Urieth Attard" userId="75441522-1268-482d-b74b-a084f810ee66" providerId="ADAL" clId="{601DC108-C58D-4EF7-9557-06A1CC4DE32A}" dt="2021-04-20T18:37:16.996" v="3876" actId="478"/>
          <ac:spMkLst>
            <pc:docMk/>
            <pc:sldMk cId="1601109701" sldId="373"/>
            <ac:spMk id="2" creationId="{5BE98038-3030-481C-AC2C-DD16BB9DB9CF}"/>
          </ac:spMkLst>
        </pc:spChg>
        <pc:spChg chg="del">
          <ac:chgData name="Urieth Attard" userId="75441522-1268-482d-b74b-a084f810ee66" providerId="ADAL" clId="{601DC108-C58D-4EF7-9557-06A1CC4DE32A}" dt="2021-04-20T18:37:05.711" v="3866"/>
          <ac:spMkLst>
            <pc:docMk/>
            <pc:sldMk cId="1601109701" sldId="373"/>
            <ac:spMk id="3" creationId="{5DF146B1-AB9D-4149-968D-DDD6AD56E49F}"/>
          </ac:spMkLst>
        </pc:spChg>
        <pc:spChg chg="add mod">
          <ac:chgData name="Urieth Attard" userId="75441522-1268-482d-b74b-a084f810ee66" providerId="ADAL" clId="{601DC108-C58D-4EF7-9557-06A1CC4DE32A}" dt="2021-04-22T18:30:21.040" v="4905" actId="1076"/>
          <ac:spMkLst>
            <pc:docMk/>
            <pc:sldMk cId="1601109701" sldId="373"/>
            <ac:spMk id="3" creationId="{B152418C-F51E-401A-B4B7-0A7396B76743}"/>
          </ac:spMkLst>
        </pc:spChg>
        <pc:spChg chg="add mod">
          <ac:chgData name="Urieth Attard" userId="75441522-1268-482d-b74b-a084f810ee66" providerId="ADAL" clId="{601DC108-C58D-4EF7-9557-06A1CC4DE32A}" dt="2021-04-22T18:30:44.322" v="4912" actId="1076"/>
          <ac:spMkLst>
            <pc:docMk/>
            <pc:sldMk cId="1601109701" sldId="373"/>
            <ac:spMk id="5" creationId="{B7DD3EBD-7A7F-45AA-BD72-7A7B7027511E}"/>
          </ac:spMkLst>
        </pc:spChg>
        <pc:spChg chg="add del mod">
          <ac:chgData name="Urieth Attard" userId="75441522-1268-482d-b74b-a084f810ee66" providerId="ADAL" clId="{601DC108-C58D-4EF7-9557-06A1CC4DE32A}" dt="2021-04-22T18:31:04.018" v="4919"/>
          <ac:spMkLst>
            <pc:docMk/>
            <pc:sldMk cId="1601109701" sldId="373"/>
            <ac:spMk id="6" creationId="{33809CFD-3CF8-406D-AB8A-3310D0211919}"/>
          </ac:spMkLst>
        </pc:spChg>
        <pc:spChg chg="add mod">
          <ac:chgData name="Urieth Attard" userId="75441522-1268-482d-b74b-a084f810ee66" providerId="ADAL" clId="{601DC108-C58D-4EF7-9557-06A1CC4DE32A}" dt="2021-04-20T18:39:46.003" v="4036" actId="14100"/>
          <ac:spMkLst>
            <pc:docMk/>
            <pc:sldMk cId="1601109701" sldId="373"/>
            <ac:spMk id="8" creationId="{3846BD48-008C-41D1-9AA2-2723320F9353}"/>
          </ac:spMkLst>
        </pc:spChg>
        <pc:spChg chg="add mod">
          <ac:chgData name="Urieth Attard" userId="75441522-1268-482d-b74b-a084f810ee66" providerId="ADAL" clId="{601DC108-C58D-4EF7-9557-06A1CC4DE32A}" dt="2021-04-22T18:32:10.549" v="4970" actId="20577"/>
          <ac:spMkLst>
            <pc:docMk/>
            <pc:sldMk cId="1601109701" sldId="373"/>
            <ac:spMk id="10" creationId="{23DC33E3-A15A-4114-AD6B-3225123AEF7A}"/>
          </ac:spMkLst>
        </pc:spChg>
        <pc:spChg chg="add mod">
          <ac:chgData name="Urieth Attard" userId="75441522-1268-482d-b74b-a084f810ee66" providerId="ADAL" clId="{601DC108-C58D-4EF7-9557-06A1CC4DE32A}" dt="2021-04-22T18:31:32.878" v="4959" actId="1076"/>
          <ac:spMkLst>
            <pc:docMk/>
            <pc:sldMk cId="1601109701" sldId="373"/>
            <ac:spMk id="13" creationId="{80812B04-50CA-486E-80D5-C7C838EC2514}"/>
          </ac:spMkLst>
        </pc:spChg>
        <pc:graphicFrameChg chg="add mod ord modGraphic">
          <ac:chgData name="Urieth Attard" userId="75441522-1268-482d-b74b-a084f810ee66" providerId="ADAL" clId="{601DC108-C58D-4EF7-9557-06A1CC4DE32A}" dt="2021-04-22T18:30:57.063" v="4916" actId="6549"/>
          <ac:graphicFrameMkLst>
            <pc:docMk/>
            <pc:sldMk cId="1601109701" sldId="373"/>
            <ac:graphicFrameMk id="4" creationId="{B0AC115B-C92C-41C7-82F5-BCCD63B51CB9}"/>
          </ac:graphicFrameMkLst>
        </pc:graphicFrameChg>
        <pc:picChg chg="add mod modCrop">
          <ac:chgData name="Urieth Attard" userId="75441522-1268-482d-b74b-a084f810ee66" providerId="ADAL" clId="{601DC108-C58D-4EF7-9557-06A1CC4DE32A}" dt="2021-04-20T18:38:55.910" v="3902"/>
          <ac:picMkLst>
            <pc:docMk/>
            <pc:sldMk cId="1601109701" sldId="373"/>
            <ac:picMk id="7" creationId="{F3283041-DC89-41E6-8CC9-76EBF3C54C75}"/>
          </ac:picMkLst>
        </pc:picChg>
        <pc:picChg chg="add mod">
          <ac:chgData name="Urieth Attard" userId="75441522-1268-482d-b74b-a084f810ee66" providerId="ADAL" clId="{601DC108-C58D-4EF7-9557-06A1CC4DE32A}" dt="2021-04-20T18:39:52.115" v="4039" actId="1076"/>
          <ac:picMkLst>
            <pc:docMk/>
            <pc:sldMk cId="1601109701" sldId="373"/>
            <ac:picMk id="9" creationId="{B18BB5D5-5EC5-4E4E-95AF-F7F2F181A8E5}"/>
          </ac:picMkLst>
        </pc:picChg>
        <pc:picChg chg="add mod">
          <ac:chgData name="Urieth Attard" userId="75441522-1268-482d-b74b-a084f810ee66" providerId="ADAL" clId="{601DC108-C58D-4EF7-9557-06A1CC4DE32A}" dt="2021-04-20T18:40:03.315" v="4042" actId="1076"/>
          <ac:picMkLst>
            <pc:docMk/>
            <pc:sldMk cId="1601109701" sldId="373"/>
            <ac:picMk id="11" creationId="{822ADD1D-F123-4CAE-8054-C75A81FFB5B7}"/>
          </ac:picMkLst>
        </pc:picChg>
        <pc:picChg chg="add mod">
          <ac:chgData name="Urieth Attard" userId="75441522-1268-482d-b74b-a084f810ee66" providerId="ADAL" clId="{601DC108-C58D-4EF7-9557-06A1CC4DE32A}" dt="2021-04-20T18:45:20.491" v="4307" actId="1076"/>
          <ac:picMkLst>
            <pc:docMk/>
            <pc:sldMk cId="1601109701" sldId="373"/>
            <ac:picMk id="12" creationId="{9E48D3CB-EFDF-4E93-A424-3E9D19A58B00}"/>
          </ac:picMkLst>
        </pc:picChg>
        <pc:picChg chg="add mod modCrop">
          <ac:chgData name="Urieth Attard" userId="75441522-1268-482d-b74b-a084f810ee66" providerId="ADAL" clId="{601DC108-C58D-4EF7-9557-06A1CC4DE32A}" dt="2021-04-20T18:45:17.032" v="4306" actId="14100"/>
          <ac:picMkLst>
            <pc:docMk/>
            <pc:sldMk cId="1601109701" sldId="373"/>
            <ac:picMk id="2050" creationId="{C84693A1-A046-4EB7-8748-E07F3C3F7F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41B84-7358-4D61-B23A-0B9E29A02986}"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A16BC-090B-4809-B51F-B39A79881240}" type="slidenum">
              <a:rPr lang="en-GB" smtClean="0"/>
              <a:t>‹#›</a:t>
            </a:fld>
            <a:endParaRPr lang="en-GB"/>
          </a:p>
        </p:txBody>
      </p:sp>
    </p:spTree>
    <p:extLst>
      <p:ext uri="{BB962C8B-B14F-4D97-AF65-F5344CB8AC3E}">
        <p14:creationId xmlns:p14="http://schemas.microsoft.com/office/powerpoint/2010/main" val="173485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a:t>
            </a:fld>
            <a:endParaRPr lang="en-GB"/>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10</a:t>
            </a:fld>
            <a:endParaRPr lang="en-GB"/>
          </a:p>
        </p:txBody>
      </p:sp>
    </p:spTree>
    <p:extLst>
      <p:ext uri="{BB962C8B-B14F-4D97-AF65-F5344CB8AC3E}">
        <p14:creationId xmlns:p14="http://schemas.microsoft.com/office/powerpoint/2010/main" val="424059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machine inside the car – that makes the car move.</a:t>
            </a:r>
          </a:p>
        </p:txBody>
      </p:sp>
      <p:sp>
        <p:nvSpPr>
          <p:cNvPr id="4" name="Slide Number Placeholder 3"/>
          <p:cNvSpPr>
            <a:spLocks noGrp="1"/>
          </p:cNvSpPr>
          <p:nvPr>
            <p:ph type="sldNum" sz="quarter" idx="5"/>
          </p:nvPr>
        </p:nvSpPr>
        <p:spPr/>
        <p:txBody>
          <a:bodyPr/>
          <a:lstStyle/>
          <a:p>
            <a:fld id="{89BA16BC-090B-4809-B51F-B39A79881240}" type="slidenum">
              <a:rPr lang="en-GB" smtClean="0"/>
              <a:t>11</a:t>
            </a:fld>
            <a:endParaRPr lang="en-GB"/>
          </a:p>
        </p:txBody>
      </p:sp>
    </p:spTree>
    <p:extLst>
      <p:ext uri="{BB962C8B-B14F-4D97-AF65-F5344CB8AC3E}">
        <p14:creationId xmlns:p14="http://schemas.microsoft.com/office/powerpoint/2010/main" val="39927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I wonder if you can make a prediction about what the poem is about?  Look at the picture to help you make a prediction.</a:t>
            </a:r>
            <a:endParaRPr lang="en-GB" dirty="0"/>
          </a:p>
        </p:txBody>
      </p:sp>
      <p:sp>
        <p:nvSpPr>
          <p:cNvPr id="4" name="Slide Number Placeholder 3"/>
          <p:cNvSpPr>
            <a:spLocks noGrp="1"/>
          </p:cNvSpPr>
          <p:nvPr>
            <p:ph type="sldNum" sz="quarter" idx="5"/>
          </p:nvPr>
        </p:nvSpPr>
        <p:spPr/>
        <p:txBody>
          <a:bodyPr/>
          <a:lstStyle/>
          <a:p>
            <a:fld id="{F6A63DE9-AC67-4528-8853-D6037C43642E}" type="slidenum">
              <a:rPr lang="en-GB" smtClean="0"/>
              <a:t>12</a:t>
            </a:fld>
            <a:endParaRPr lang="en-GB"/>
          </a:p>
        </p:txBody>
      </p:sp>
    </p:spTree>
    <p:extLst>
      <p:ext uri="{BB962C8B-B14F-4D97-AF65-F5344CB8AC3E}">
        <p14:creationId xmlns:p14="http://schemas.microsoft.com/office/powerpoint/2010/main" val="225860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let’s turn on our listening ears and listen carefully. We shall listen to the audio-visual three times.  In the first listening, I would like you to listen carefully to the means of transport mentioned.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47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14</a:t>
            </a:fld>
            <a:endParaRPr lang="en-GB"/>
          </a:p>
        </p:txBody>
      </p:sp>
    </p:spTree>
    <p:extLst>
      <p:ext uri="{BB962C8B-B14F-4D97-AF65-F5344CB8AC3E}">
        <p14:creationId xmlns:p14="http://schemas.microsoft.com/office/powerpoint/2010/main" val="31843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Great. Next, we are going to listen to the poem for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time. This time, I would like you to listen very carefully to what the poet says about each means of transport.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91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16</a:t>
            </a:fld>
            <a:endParaRPr lang="en-GB"/>
          </a:p>
        </p:txBody>
      </p:sp>
    </p:spTree>
    <p:extLst>
      <p:ext uri="{BB962C8B-B14F-4D97-AF65-F5344CB8AC3E}">
        <p14:creationId xmlns:p14="http://schemas.microsoft.com/office/powerpoint/2010/main" val="240097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for the third listening task, we need to listen out for any rhyming words.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07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match the rhyming words.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BA16BC-090B-4809-B51F-B39A79881240}" type="slidenum">
              <a:rPr lang="en-GB" smtClean="0"/>
              <a:t>18</a:t>
            </a:fld>
            <a:endParaRPr lang="en-GB"/>
          </a:p>
        </p:txBody>
      </p:sp>
    </p:spTree>
    <p:extLst>
      <p:ext uri="{BB962C8B-B14F-4D97-AF65-F5344CB8AC3E}">
        <p14:creationId xmlns:p14="http://schemas.microsoft.com/office/powerpoint/2010/main" val="109087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a follow up task, choose two means of transport mentioned in the poem.  Think of something good and something bad each of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19</a:t>
            </a:fld>
            <a:endParaRPr lang="en-GB"/>
          </a:p>
        </p:txBody>
      </p:sp>
    </p:spTree>
    <p:extLst>
      <p:ext uri="{BB962C8B-B14F-4D97-AF65-F5344CB8AC3E}">
        <p14:creationId xmlns:p14="http://schemas.microsoft.com/office/powerpoint/2010/main" val="200485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a:t>
            </a:fld>
            <a:endParaRPr lang="en-GB"/>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3</a:t>
            </a:fld>
            <a:endParaRPr lang="en-GB"/>
          </a:p>
        </p:txBody>
      </p:sp>
    </p:spTree>
    <p:extLst>
      <p:ext uri="{BB962C8B-B14F-4D97-AF65-F5344CB8AC3E}">
        <p14:creationId xmlns:p14="http://schemas.microsoft.com/office/powerpoint/2010/main" val="401034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lesson, we are learning how to listen and respond to poem.    We will know that we are learning by showing that we understand what the main idea is, by listening to specific details and keywords, and by completing the tasks.</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4</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start off by looking at some photos.  Look carefully at each photo and discuss these questions with an adult sitting next to you:</a:t>
            </a:r>
          </a:p>
          <a:p>
            <a:r>
              <a:rPr lang="en-GB" sz="1200" kern="1200" dirty="0">
                <a:solidFill>
                  <a:schemeClr val="tx1"/>
                </a:solidFill>
                <a:effectLst/>
                <a:latin typeface="+mn-lt"/>
                <a:ea typeface="+mn-ea"/>
                <a:cs typeface="+mn-cs"/>
              </a:rPr>
              <a:t>Where do you think these children are going?  What means of transport are they using?  How do you go to school or get around?  Can you mention one good thing and one bad thing about each form of transport?</a:t>
            </a:r>
            <a:r>
              <a:rPr lang="en-GB" sz="1200" i="1"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5</a:t>
            </a:fld>
            <a:endParaRPr lang="en-GB"/>
          </a:p>
        </p:txBody>
      </p:sp>
    </p:spTree>
    <p:extLst>
      <p:ext uri="{BB962C8B-B14F-4D97-AF65-F5344CB8AC3E}">
        <p14:creationId xmlns:p14="http://schemas.microsoft.com/office/powerpoint/2010/main" val="206053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go through some vocabulary that we are going to hear in the poem. Ask: What is this word?  How can we chunk it?</a:t>
            </a:r>
          </a:p>
          <a:p>
            <a:r>
              <a:rPr lang="en-GB" dirty="0"/>
              <a:t>Do you know what to laugh means?  It means to find something funny or amusing and you chuckle or produce a sound with your mouth</a:t>
            </a:r>
          </a:p>
        </p:txBody>
      </p:sp>
      <p:sp>
        <p:nvSpPr>
          <p:cNvPr id="4" name="Slide Number Placeholder 3"/>
          <p:cNvSpPr>
            <a:spLocks noGrp="1"/>
          </p:cNvSpPr>
          <p:nvPr>
            <p:ph type="sldNum" sz="quarter" idx="5"/>
          </p:nvPr>
        </p:nvSpPr>
        <p:spPr/>
        <p:txBody>
          <a:bodyPr/>
          <a:lstStyle/>
          <a:p>
            <a:fld id="{89BA16BC-090B-4809-B51F-B39A79881240}" type="slidenum">
              <a:rPr lang="en-GB" smtClean="0"/>
              <a:t>6</a:t>
            </a:fld>
            <a:endParaRPr lang="en-GB"/>
          </a:p>
        </p:txBody>
      </p:sp>
    </p:spTree>
    <p:extLst>
      <p:ext uri="{BB962C8B-B14F-4D97-AF65-F5344CB8AC3E}">
        <p14:creationId xmlns:p14="http://schemas.microsoft.com/office/powerpoint/2010/main" val="231021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7</a:t>
            </a:fld>
            <a:endParaRPr lang="en-GB"/>
          </a:p>
        </p:txBody>
      </p:sp>
    </p:spTree>
    <p:extLst>
      <p:ext uri="{BB962C8B-B14F-4D97-AF65-F5344CB8AC3E}">
        <p14:creationId xmlns:p14="http://schemas.microsoft.com/office/powerpoint/2010/main" val="273240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go quickly past something.  </a:t>
            </a:r>
            <a:r>
              <a:rPr lang="en-GB" dirty="0" err="1"/>
              <a:t>onomatopeic</a:t>
            </a:r>
            <a:r>
              <a:rPr lang="en-GB" dirty="0"/>
              <a:t>.</a:t>
            </a:r>
          </a:p>
        </p:txBody>
      </p:sp>
      <p:sp>
        <p:nvSpPr>
          <p:cNvPr id="4" name="Slide Number Placeholder 3"/>
          <p:cNvSpPr>
            <a:spLocks noGrp="1"/>
          </p:cNvSpPr>
          <p:nvPr>
            <p:ph type="sldNum" sz="quarter" idx="5"/>
          </p:nvPr>
        </p:nvSpPr>
        <p:spPr/>
        <p:txBody>
          <a:bodyPr/>
          <a:lstStyle/>
          <a:p>
            <a:fld id="{89BA16BC-090B-4809-B51F-B39A79881240}" type="slidenum">
              <a:rPr lang="en-GB" smtClean="0"/>
              <a:t>8</a:t>
            </a:fld>
            <a:endParaRPr lang="en-GB"/>
          </a:p>
        </p:txBody>
      </p:sp>
    </p:spTree>
    <p:extLst>
      <p:ext uri="{BB962C8B-B14F-4D97-AF65-F5344CB8AC3E}">
        <p14:creationId xmlns:p14="http://schemas.microsoft.com/office/powerpoint/2010/main" val="339416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Refers to how the day is, if it’s hot or cold or rainy or windy.</a:t>
            </a:r>
          </a:p>
        </p:txBody>
      </p:sp>
      <p:sp>
        <p:nvSpPr>
          <p:cNvPr id="4" name="Slide Number Placeholder 3"/>
          <p:cNvSpPr>
            <a:spLocks noGrp="1"/>
          </p:cNvSpPr>
          <p:nvPr>
            <p:ph type="sldNum" sz="quarter" idx="5"/>
          </p:nvPr>
        </p:nvSpPr>
        <p:spPr/>
        <p:txBody>
          <a:bodyPr/>
          <a:lstStyle/>
          <a:p>
            <a:fld id="{89BA16BC-090B-4809-B51F-B39A79881240}" type="slidenum">
              <a:rPr lang="en-GB" smtClean="0"/>
              <a:t>9</a:t>
            </a:fld>
            <a:endParaRPr lang="en-GB"/>
          </a:p>
        </p:txBody>
      </p:sp>
    </p:spTree>
    <p:extLst>
      <p:ext uri="{BB962C8B-B14F-4D97-AF65-F5344CB8AC3E}">
        <p14:creationId xmlns:p14="http://schemas.microsoft.com/office/powerpoint/2010/main" val="20867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275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9382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6173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9762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43546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1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7861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060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3956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74591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11501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63805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learnenglishkids.britishcouncil.org/poems/going-school" TargetMode="External"/><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ary.jude.camilleri@ilearn.edu.mt" TargetMode="External"/><Relationship Id="rId5" Type="http://schemas.openxmlformats.org/officeDocument/2006/relationships/hyperlink" Target="mailto:urieth.attard@ilearn.edu.mt" TargetMode="External"/><Relationship Id="rId4" Type="http://schemas.openxmlformats.org/officeDocument/2006/relationships/hyperlink" Target="mailto:marie-claire.camilleri@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Transport, Mobility and Cities - The University of Nottingham">
            <a:extLst>
              <a:ext uri="{FF2B5EF4-FFF2-40B4-BE49-F238E27FC236}">
                <a16:creationId xmlns:a16="http://schemas.microsoft.com/office/drawing/2014/main" id="{B7921838-014F-46B7-9434-5D1C48EB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Getting around</a:t>
            </a: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1996068" cy="369332"/>
          </a:xfrm>
          <a:prstGeom prst="rect">
            <a:avLst/>
          </a:prstGeom>
          <a:noFill/>
        </p:spPr>
        <p:txBody>
          <a:bodyPr wrap="square" rtlCol="0">
            <a:spAutoFit/>
          </a:bodyPr>
          <a:lstStyle/>
          <a:p>
            <a:r>
              <a:rPr lang="en-GB" dirty="0"/>
              <a:t>Lesson 1 - Listening</a:t>
            </a:r>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2870260" y="1373669"/>
            <a:ext cx="5447325"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chatted</a:t>
            </a:r>
          </a:p>
        </p:txBody>
      </p:sp>
      <p:sp>
        <p:nvSpPr>
          <p:cNvPr id="13" name="Rectangle 12">
            <a:extLst>
              <a:ext uri="{FF2B5EF4-FFF2-40B4-BE49-F238E27FC236}">
                <a16:creationId xmlns:a16="http://schemas.microsoft.com/office/drawing/2014/main" id="{3B311918-448F-4785-B090-7B0992579ACC}"/>
              </a:ext>
            </a:extLst>
          </p:cNvPr>
          <p:cNvSpPr/>
          <p:nvPr/>
        </p:nvSpPr>
        <p:spPr>
          <a:xfrm>
            <a:off x="2870260" y="3824898"/>
            <a:ext cx="3198311" cy="1862048"/>
          </a:xfrm>
          <a:prstGeom prst="rect">
            <a:avLst/>
          </a:prstGeom>
          <a:solidFill>
            <a:srgbClr val="FFFF0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chat</a:t>
            </a:r>
          </a:p>
        </p:txBody>
      </p:sp>
      <p:pic>
        <p:nvPicPr>
          <p:cNvPr id="4098" name="Picture 2" descr="Visit Clipart #1 - 51 Royalty-Free (RF) Illustrations">
            <a:extLst>
              <a:ext uri="{FF2B5EF4-FFF2-40B4-BE49-F238E27FC236}">
                <a16:creationId xmlns:a16="http://schemas.microsoft.com/office/drawing/2014/main" id="{296E92E0-DB27-4C4E-8E11-97EBB32B1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950"/>
          <a:stretch/>
        </p:blipFill>
        <p:spPr bwMode="auto">
          <a:xfrm>
            <a:off x="8800337" y="3389971"/>
            <a:ext cx="2165703" cy="224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3249370" y="1373669"/>
            <a:ext cx="4689104"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engine</a:t>
            </a:r>
          </a:p>
        </p:txBody>
      </p:sp>
      <p:pic>
        <p:nvPicPr>
          <p:cNvPr id="5122" name="Picture 2" descr="Free Car Motor Cliparts, Download Free Car Motor Cliparts png images, Free  ClipArts on Clipart Library">
            <a:extLst>
              <a:ext uri="{FF2B5EF4-FFF2-40B4-BE49-F238E27FC236}">
                <a16:creationId xmlns:a16="http://schemas.microsoft.com/office/drawing/2014/main" id="{04BFBA7D-22B1-439A-A6B0-C498AF86A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111" y="3964491"/>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9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422493" y="929611"/>
            <a:ext cx="9055509" cy="4351338"/>
          </a:xfrm>
        </p:spPr>
        <p:txBody>
          <a:bodyPr/>
          <a:lstStyle/>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Make a Prediction: </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What do you think this text is about?</a:t>
            </a:r>
          </a:p>
        </p:txBody>
      </p:sp>
      <p:pic>
        <p:nvPicPr>
          <p:cNvPr id="2050" name="Picture 2" descr="https://learnenglishkids.britishcouncil.org/sites/kids/files/image/RS7840_ThinkstockPhotos-515262698-hig.jpg">
            <a:extLst>
              <a:ext uri="{FF2B5EF4-FFF2-40B4-BE49-F238E27FC236}">
                <a16:creationId xmlns:a16="http://schemas.microsoft.com/office/drawing/2014/main" id="{67BED13D-6D3B-4838-8DA4-F39F70813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8012">
            <a:off x="3768398" y="2913106"/>
            <a:ext cx="4328308" cy="288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5581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1</a:t>
            </a:r>
            <a:r>
              <a:rPr lang="en-GB" sz="4000" b="1" baseline="30000"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st</a:t>
            </a: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carefully to the means of transport mentioned.</a:t>
            </a:r>
          </a:p>
        </p:txBody>
      </p:sp>
      <p:pic>
        <p:nvPicPr>
          <p:cNvPr id="8" name="LearnEnglish_Kids_poems_-_Going_to_school">
            <a:hlinkClick r:id="" action="ppaction://media"/>
            <a:extLst>
              <a:ext uri="{FF2B5EF4-FFF2-40B4-BE49-F238E27FC236}">
                <a16:creationId xmlns:a16="http://schemas.microsoft.com/office/drawing/2014/main" id="{D235E1A2-AFDB-4574-9BBE-2DBA354679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0735" y="4622181"/>
            <a:ext cx="487363" cy="487363"/>
          </a:xfrm>
          <a:prstGeom prst="rect">
            <a:avLst/>
          </a:prstGeom>
        </p:spPr>
      </p:pic>
      <p:pic>
        <p:nvPicPr>
          <p:cNvPr id="1026" name="Picture 2" descr="Listening Vector SVG Icon (8) - SVG Repo">
            <a:extLst>
              <a:ext uri="{FF2B5EF4-FFF2-40B4-BE49-F238E27FC236}">
                <a16:creationId xmlns:a16="http://schemas.microsoft.com/office/drawing/2014/main" id="{840EB77B-21B7-4390-A626-6352C764D9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9575" y="1075528"/>
            <a:ext cx="1534339" cy="153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CAD7065F-2607-4604-8992-F8CB86A2B322}"/>
              </a:ext>
            </a:extLst>
          </p:cNvPr>
          <p:cNvGraphicFramePr>
            <a:graphicFrameLocks noGrp="1"/>
          </p:cNvGraphicFramePr>
          <p:nvPr>
            <p:extLst>
              <p:ext uri="{D42A27DB-BD31-4B8C-83A1-F6EECF244321}">
                <p14:modId xmlns:p14="http://schemas.microsoft.com/office/powerpoint/2010/main" val="4155897261"/>
              </p:ext>
            </p:extLst>
          </p:nvPr>
        </p:nvGraphicFramePr>
        <p:xfrm>
          <a:off x="434898" y="2314290"/>
          <a:ext cx="11117765" cy="3194411"/>
        </p:xfrm>
        <a:graphic>
          <a:graphicData uri="http://schemas.openxmlformats.org/drawingml/2006/table">
            <a:tbl>
              <a:tblPr firstRow="1" bandRow="1">
                <a:tableStyleId>{5C22544A-7EE6-4342-B048-85BDC9FD1C3A}</a:tableStyleId>
              </a:tblPr>
              <a:tblGrid>
                <a:gridCol w="2223553">
                  <a:extLst>
                    <a:ext uri="{9D8B030D-6E8A-4147-A177-3AD203B41FA5}">
                      <a16:colId xmlns:a16="http://schemas.microsoft.com/office/drawing/2014/main" val="718587037"/>
                    </a:ext>
                  </a:extLst>
                </a:gridCol>
                <a:gridCol w="2223553">
                  <a:extLst>
                    <a:ext uri="{9D8B030D-6E8A-4147-A177-3AD203B41FA5}">
                      <a16:colId xmlns:a16="http://schemas.microsoft.com/office/drawing/2014/main" val="2888320806"/>
                    </a:ext>
                  </a:extLst>
                </a:gridCol>
                <a:gridCol w="2223553">
                  <a:extLst>
                    <a:ext uri="{9D8B030D-6E8A-4147-A177-3AD203B41FA5}">
                      <a16:colId xmlns:a16="http://schemas.microsoft.com/office/drawing/2014/main" val="2598070762"/>
                    </a:ext>
                  </a:extLst>
                </a:gridCol>
                <a:gridCol w="2223553">
                  <a:extLst>
                    <a:ext uri="{9D8B030D-6E8A-4147-A177-3AD203B41FA5}">
                      <a16:colId xmlns:a16="http://schemas.microsoft.com/office/drawing/2014/main" val="828020879"/>
                    </a:ext>
                  </a:extLst>
                </a:gridCol>
                <a:gridCol w="2223553">
                  <a:extLst>
                    <a:ext uri="{9D8B030D-6E8A-4147-A177-3AD203B41FA5}">
                      <a16:colId xmlns:a16="http://schemas.microsoft.com/office/drawing/2014/main" val="18647556"/>
                    </a:ext>
                  </a:extLst>
                </a:gridCol>
              </a:tblGrid>
              <a:tr h="3194411">
                <a:tc>
                  <a:txBody>
                    <a:bodyPr/>
                    <a:lstStyle/>
                    <a:p>
                      <a:r>
                        <a:rPr lang="en-GB" sz="4000" dirty="0">
                          <a:solidFill>
                            <a:schemeClr val="tx1"/>
                          </a:solidFill>
                          <a:sym typeface="Wingdings" panose="05000000000000000000" pitchFamily="2" charset="2"/>
                        </a:rPr>
                        <a:t></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chemeClr val="tx1"/>
                          </a:solidFill>
                          <a:sym typeface="Wingdings" panose="05000000000000000000" pitchFamily="2" charset="2"/>
                        </a:rPr>
                        <a:t></a:t>
                      </a:r>
                      <a:endParaRPr lang="en-GB" sz="4000" dirty="0">
                        <a:solidFill>
                          <a:schemeClr val="tx1"/>
                        </a:solidFill>
                      </a:endParaRPr>
                    </a:p>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4000" dirty="0">
                          <a:solidFill>
                            <a:schemeClr val="tx1"/>
                          </a:solidFill>
                          <a:sym typeface="Wingdings" panose="05000000000000000000" pitchFamily="2" charset="2"/>
                        </a:rPr>
                        <a:t></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4000" dirty="0">
                          <a:solidFill>
                            <a:schemeClr val="tx1"/>
                          </a:solidFill>
                          <a:sym typeface="Wingdings" panose="05000000000000000000" pitchFamily="2" charset="2"/>
                        </a:rPr>
                        <a:t></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4000" dirty="0">
                          <a:solidFill>
                            <a:schemeClr val="tx1"/>
                          </a:solidFill>
                          <a:sym typeface="Wingdings" panose="05000000000000000000" pitchFamily="2" charset="2"/>
                        </a:rPr>
                        <a:t></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7648312"/>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805362"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1. Draw a picture of how the children in the poem get to school.  You need to draw 5 pictures.</a:t>
            </a:r>
          </a:p>
        </p:txBody>
      </p:sp>
      <p:pic>
        <p:nvPicPr>
          <p:cNvPr id="6146" name="Picture 2" descr="Pin by Genny on Clipart | Tricycle, Summer toys, Art wall kids">
            <a:extLst>
              <a:ext uri="{FF2B5EF4-FFF2-40B4-BE49-F238E27FC236}">
                <a16:creationId xmlns:a16="http://schemas.microsoft.com/office/drawing/2014/main" id="{39B55261-9A9C-4EDC-AE08-BF19B53F2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45" y="3189249"/>
            <a:ext cx="1826338" cy="17459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lue Car Clipart Images, Stock Photos &amp; Vectors | Shutterstock">
            <a:extLst>
              <a:ext uri="{FF2B5EF4-FFF2-40B4-BE49-F238E27FC236}">
                <a16:creationId xmlns:a16="http://schemas.microsoft.com/office/drawing/2014/main" id="{B90061B1-AF94-4FE7-BA8C-153E4696DB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578"/>
          <a:stretch/>
        </p:blipFill>
        <p:spPr bwMode="auto">
          <a:xfrm>
            <a:off x="4988180" y="3055435"/>
            <a:ext cx="1969601" cy="16567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us clipart. Free download transparent .PNG | Creazilla">
            <a:extLst>
              <a:ext uri="{FF2B5EF4-FFF2-40B4-BE49-F238E27FC236}">
                <a16:creationId xmlns:a16="http://schemas.microsoft.com/office/drawing/2014/main" id="{D87E0148-67B0-49A0-96BB-85721E2CEE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087" y="3429000"/>
            <a:ext cx="1985809" cy="88652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lipart Of Walking, Maintains And Foot With - School - Png Download  (#3834042) - PinClipart">
            <a:extLst>
              <a:ext uri="{FF2B5EF4-FFF2-40B4-BE49-F238E27FC236}">
                <a16:creationId xmlns:a16="http://schemas.microsoft.com/office/drawing/2014/main" id="{EB49DFD4-D8F8-4D1B-9EEA-A1F75CDC3FC2}"/>
              </a:ext>
            </a:extLst>
          </p:cNvPr>
          <p:cNvPicPr>
            <a:picLocks noChangeAspect="1" noChangeArrowheads="1"/>
          </p:cNvPicPr>
          <p:nvPr/>
        </p:nvPicPr>
        <p:blipFill>
          <a:blip r:embed="rId7">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9407913" y="2950109"/>
            <a:ext cx="2016685" cy="192277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ot air balloon clipart. Free download transparent .PNG | Creazilla">
            <a:extLst>
              <a:ext uri="{FF2B5EF4-FFF2-40B4-BE49-F238E27FC236}">
                <a16:creationId xmlns:a16="http://schemas.microsoft.com/office/drawing/2014/main" id="{EECF2DE5-AA1B-4584-AE13-DB8545B9EB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0270" y="3055435"/>
            <a:ext cx="1519797" cy="20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2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2nd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carefully to what the poet says about each means of transport.</a:t>
            </a:r>
          </a:p>
        </p:txBody>
      </p:sp>
      <p:pic>
        <p:nvPicPr>
          <p:cNvPr id="6" name="LearnEnglish_Kids_poems_-_Going_to_school">
            <a:hlinkClick r:id="" action="ppaction://media"/>
            <a:extLst>
              <a:ext uri="{FF2B5EF4-FFF2-40B4-BE49-F238E27FC236}">
                <a16:creationId xmlns:a16="http://schemas.microsoft.com/office/drawing/2014/main" id="{6E1D7B7D-D5EE-466A-B265-8C1C6E11B7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1912" y="4577576"/>
            <a:ext cx="487363" cy="487363"/>
          </a:xfrm>
          <a:prstGeom prst="rect">
            <a:avLst/>
          </a:prstGeom>
        </p:spPr>
      </p:pic>
      <p:pic>
        <p:nvPicPr>
          <p:cNvPr id="5" name="Picture 2" descr="Listening Vector SVG Icon (8) - SVG Repo">
            <a:extLst>
              <a:ext uri="{FF2B5EF4-FFF2-40B4-BE49-F238E27FC236}">
                <a16:creationId xmlns:a16="http://schemas.microsoft.com/office/drawing/2014/main" id="{98C349F6-BA77-4C1F-9A61-7ED2CD4C66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1877" y="1241563"/>
            <a:ext cx="1178733" cy="117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769B95-BEF7-422F-9A7F-511BF90370E8}"/>
              </a:ext>
            </a:extLst>
          </p:cNvPr>
          <p:cNvSpPr/>
          <p:nvPr/>
        </p:nvSpPr>
        <p:spPr>
          <a:xfrm>
            <a:off x="0" y="-11152"/>
            <a:ext cx="12192000" cy="1247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FC4337-1C17-40E9-8534-7DDACF0CC5F3}"/>
              </a:ext>
            </a:extLst>
          </p:cNvPr>
          <p:cNvSpPr>
            <a:spLocks noGrp="1"/>
          </p:cNvSpPr>
          <p:nvPr>
            <p:ph type="title"/>
          </p:nvPr>
        </p:nvSpPr>
        <p:spPr>
          <a:xfrm>
            <a:off x="1092687" y="11111"/>
            <a:ext cx="11199673" cy="1325563"/>
          </a:xfrm>
        </p:spPr>
        <p:txBody>
          <a:bodyPr>
            <a:normAutofit/>
          </a:bodyPr>
          <a:lstStyle/>
          <a:p>
            <a:r>
              <a:rPr lang="en-GB" sz="3200" b="1" dirty="0">
                <a:latin typeface="Andika" panose="02000000000000000000" pitchFamily="2" charset="0"/>
                <a:ea typeface="Andika" panose="02000000000000000000" pitchFamily="2" charset="0"/>
                <a:cs typeface="Andika" panose="02000000000000000000" pitchFamily="2" charset="0"/>
              </a:rPr>
              <a:t>Task 2.  What does the poet say about each of these means of transport? </a:t>
            </a:r>
            <a:endParaRPr lang="en-GB" sz="3200" dirty="0">
              <a:latin typeface="Andika" panose="02000000000000000000" pitchFamily="2" charset="0"/>
              <a:ea typeface="Andika" panose="02000000000000000000" pitchFamily="2" charset="0"/>
              <a:cs typeface="Andika" panose="02000000000000000000" pitchFamily="2" charset="0"/>
            </a:endParaRPr>
          </a:p>
        </p:txBody>
      </p:sp>
      <p:pic>
        <p:nvPicPr>
          <p:cNvPr id="16" name="Picture 4" descr="Free icon - Free vector icons - Free SVG, PSD, PNG, EPS, Ai &amp; Icon Font">
            <a:extLst>
              <a:ext uri="{FF2B5EF4-FFF2-40B4-BE49-F238E27FC236}">
                <a16:creationId xmlns:a16="http://schemas.microsoft.com/office/drawing/2014/main" id="{FBD1DC70-8C92-4731-B104-A7E84717E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1" y="106097"/>
            <a:ext cx="891966" cy="9595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us Clip Art High Res Stock Images | Shutterstock">
            <a:extLst>
              <a:ext uri="{FF2B5EF4-FFF2-40B4-BE49-F238E27FC236}">
                <a16:creationId xmlns:a16="http://schemas.microsoft.com/office/drawing/2014/main" id="{E6109D20-612C-498A-AE92-C60087B9D1C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9014"/>
          <a:stretch/>
        </p:blipFill>
        <p:spPr bwMode="auto">
          <a:xfrm>
            <a:off x="4441807" y="1567827"/>
            <a:ext cx="3202033" cy="18372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t Air Balloon - Motion Graphics - 2d animation - YouTube">
            <a:extLst>
              <a:ext uri="{FF2B5EF4-FFF2-40B4-BE49-F238E27FC236}">
                <a16:creationId xmlns:a16="http://schemas.microsoft.com/office/drawing/2014/main" id="{5526DB03-8844-4697-BD95-A36461F90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800" y="1540461"/>
            <a:ext cx="3092605" cy="17395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ricycle Cartoon Clipart Vector Images (35)">
            <a:extLst>
              <a:ext uri="{FF2B5EF4-FFF2-40B4-BE49-F238E27FC236}">
                <a16:creationId xmlns:a16="http://schemas.microsoft.com/office/drawing/2014/main" id="{0533DBAF-6621-415B-BBCF-8645DB4C5B6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23322" y="3836023"/>
            <a:ext cx="2266950" cy="2381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A93A2A36-7F9C-422E-A67D-4503177EFB47}"/>
              </a:ext>
            </a:extLst>
          </p:cNvPr>
          <p:cNvGraphicFramePr>
            <a:graphicFrameLocks noGrp="1"/>
          </p:cNvGraphicFramePr>
          <p:nvPr>
            <p:extLst>
              <p:ext uri="{D42A27DB-BD31-4B8C-83A1-F6EECF244321}">
                <p14:modId xmlns:p14="http://schemas.microsoft.com/office/powerpoint/2010/main" val="745866238"/>
              </p:ext>
            </p:extLst>
          </p:nvPr>
        </p:nvGraphicFramePr>
        <p:xfrm>
          <a:off x="2988628" y="3572945"/>
          <a:ext cx="5542055" cy="2830626"/>
        </p:xfrm>
        <a:graphic>
          <a:graphicData uri="http://schemas.openxmlformats.org/drawingml/2006/table">
            <a:tbl>
              <a:tblPr firstRow="1" bandRow="1">
                <a:tableStyleId>{5C22544A-7EE6-4342-B048-85BDC9FD1C3A}</a:tableStyleId>
              </a:tblPr>
              <a:tblGrid>
                <a:gridCol w="668972">
                  <a:extLst>
                    <a:ext uri="{9D8B030D-6E8A-4147-A177-3AD203B41FA5}">
                      <a16:colId xmlns:a16="http://schemas.microsoft.com/office/drawing/2014/main" val="1922358945"/>
                    </a:ext>
                  </a:extLst>
                </a:gridCol>
                <a:gridCol w="4873083">
                  <a:extLst>
                    <a:ext uri="{9D8B030D-6E8A-4147-A177-3AD203B41FA5}">
                      <a16:colId xmlns:a16="http://schemas.microsoft.com/office/drawing/2014/main" val="3556749657"/>
                    </a:ext>
                  </a:extLst>
                </a:gridCol>
              </a:tblGrid>
              <a:tr h="553006">
                <a:tc>
                  <a:txBody>
                    <a:bodyPr/>
                    <a:lstStyle/>
                    <a:p>
                      <a:pPr>
                        <a:lnSpc>
                          <a:spcPct val="150000"/>
                        </a:lnSpc>
                      </a:pPr>
                      <a:fld id="{32F99833-0EDB-4397-BD3A-99FC462FA8D6}" type="slidenum">
                        <a:rPr lang="en-GB" b="0" smtClean="0">
                          <a:latin typeface="Andika" panose="02000000000000000000" pitchFamily="2" charset="0"/>
                          <a:ea typeface="Andika" panose="02000000000000000000" pitchFamily="2" charset="0"/>
                          <a:cs typeface="Andika" panose="02000000000000000000" pitchFamily="2" charset="0"/>
                        </a:rPr>
                        <a:t>16</a:t>
                      </a:fld>
                      <a:endParaRPr lang="en-GB" b="0" dirty="0">
                        <a:latin typeface="Andika" panose="02000000000000000000" pitchFamily="2" charset="0"/>
                        <a:ea typeface="Andika" panose="02000000000000000000" pitchFamily="2" charset="0"/>
                        <a:cs typeface="Andika" panose="02000000000000000000"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b="0" dirty="0">
                          <a:solidFill>
                            <a:schemeClr val="tx1"/>
                          </a:solidFill>
                          <a:latin typeface="Andika" panose="02000000000000000000" pitchFamily="2" charset="0"/>
                          <a:ea typeface="Andika" panose="02000000000000000000" pitchFamily="2" charset="0"/>
                          <a:cs typeface="Andika" panose="02000000000000000000" pitchFamily="2" charset="0"/>
                        </a:rPr>
                        <a:t>It was a free ride.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219118"/>
                  </a:ext>
                </a:extLst>
              </a:tr>
              <a:tr h="370840">
                <a:tc>
                  <a:txBody>
                    <a:bodyPr/>
                    <a:lstStyle/>
                    <a:p>
                      <a:pPr>
                        <a:lnSpc>
                          <a:spcPct val="150000"/>
                        </a:lnSpc>
                      </a:pPr>
                      <a:endParaRPr lang="en-GB" b="0">
                        <a:latin typeface="Andika" panose="02000000000000000000" pitchFamily="2" charset="0"/>
                        <a:ea typeface="Andika" panose="02000000000000000000" pitchFamily="2" charset="0"/>
                        <a:cs typeface="Andika" panose="02000000000000000000"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200000"/>
                        </a:lnSpc>
                      </a:pPr>
                      <a:r>
                        <a:rPr lang="en-GB" b="0" dirty="0">
                          <a:solidFill>
                            <a:schemeClr val="tx1"/>
                          </a:solidFill>
                          <a:latin typeface="Andika" panose="02000000000000000000" pitchFamily="2" charset="0"/>
                          <a:ea typeface="Andika" panose="02000000000000000000" pitchFamily="2" charset="0"/>
                          <a:cs typeface="Andika" panose="02000000000000000000" pitchFamily="2" charset="0"/>
                        </a:rPr>
                        <a:t>Makes your legs strong.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0664796"/>
                  </a:ext>
                </a:extLst>
              </a:tr>
              <a:tr h="370840">
                <a:tc>
                  <a:txBody>
                    <a:bodyPr/>
                    <a:lstStyle/>
                    <a:p>
                      <a:pPr>
                        <a:lnSpc>
                          <a:spcPct val="150000"/>
                        </a:lnSpc>
                      </a:pPr>
                      <a:endParaRPr lang="en-GB" b="0">
                        <a:latin typeface="Andika" panose="02000000000000000000" pitchFamily="2" charset="0"/>
                        <a:ea typeface="Andika" panose="02000000000000000000" pitchFamily="2" charset="0"/>
                        <a:cs typeface="Andika" panose="02000000000000000000"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200000"/>
                        </a:lnSpc>
                      </a:pPr>
                      <a:r>
                        <a:rPr lang="en-GB" b="0" dirty="0">
                          <a:latin typeface="Andika" panose="02000000000000000000" pitchFamily="2" charset="0"/>
                          <a:ea typeface="Andika" panose="02000000000000000000" pitchFamily="2" charset="0"/>
                          <a:cs typeface="Andika" panose="02000000000000000000" pitchFamily="2" charset="0"/>
                        </a:rPr>
                        <a:t>Can float over the traffic.</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6603608"/>
                  </a:ext>
                </a:extLst>
              </a:tr>
              <a:tr h="370840">
                <a:tc>
                  <a:txBody>
                    <a:bodyPr/>
                    <a:lstStyle/>
                    <a:p>
                      <a:pPr>
                        <a:lnSpc>
                          <a:spcPct val="150000"/>
                        </a:lnSpc>
                      </a:pPr>
                      <a:endParaRPr lang="en-GB" b="0">
                        <a:latin typeface="Andika" panose="02000000000000000000" pitchFamily="2" charset="0"/>
                        <a:ea typeface="Andika" panose="02000000000000000000" pitchFamily="2" charset="0"/>
                        <a:cs typeface="Andika" panose="02000000000000000000"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200000"/>
                        </a:lnSpc>
                      </a:pPr>
                      <a:r>
                        <a:rPr lang="en-GB" b="0" dirty="0">
                          <a:latin typeface="Andika" panose="02000000000000000000" pitchFamily="2" charset="0"/>
                          <a:ea typeface="Andika" panose="02000000000000000000" pitchFamily="2" charset="0"/>
                          <a:cs typeface="Andika" panose="02000000000000000000" pitchFamily="2" charset="0"/>
                        </a:rPr>
                        <a:t>Arrives on time every day.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769148"/>
                  </a:ext>
                </a:extLst>
              </a:tr>
              <a:tr h="370840">
                <a:tc>
                  <a:txBody>
                    <a:bodyPr/>
                    <a:lstStyle/>
                    <a:p>
                      <a:pPr>
                        <a:lnSpc>
                          <a:spcPct val="150000"/>
                        </a:lnSpc>
                      </a:pPr>
                      <a:endParaRPr lang="en-GB" b="0" dirty="0">
                        <a:latin typeface="Andika" panose="02000000000000000000" pitchFamily="2" charset="0"/>
                        <a:ea typeface="Andika" panose="02000000000000000000" pitchFamily="2" charset="0"/>
                        <a:cs typeface="Andika" panose="02000000000000000000"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200000"/>
                        </a:lnSpc>
                      </a:pPr>
                      <a:r>
                        <a:rPr lang="en-GB" b="0" dirty="0">
                          <a:latin typeface="Andika" panose="02000000000000000000" pitchFamily="2" charset="0"/>
                          <a:ea typeface="Andika" panose="02000000000000000000" pitchFamily="2" charset="0"/>
                          <a:cs typeface="Andika" panose="02000000000000000000" pitchFamily="2" charset="0"/>
                        </a:rPr>
                        <a:t>You have to wait a long time in the queue.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529120"/>
                  </a:ext>
                </a:extLst>
              </a:tr>
            </a:tbl>
          </a:graphicData>
        </a:graphic>
      </p:graphicFrame>
      <p:pic>
        <p:nvPicPr>
          <p:cNvPr id="3082" name="Picture 10" descr="Zebra clipart. Free download transparent .PNG | Creazilla">
            <a:extLst>
              <a:ext uri="{FF2B5EF4-FFF2-40B4-BE49-F238E27FC236}">
                <a16:creationId xmlns:a16="http://schemas.microsoft.com/office/drawing/2014/main" id="{FBCBE768-3461-4763-BA01-F334C62540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48253"/>
            <a:ext cx="2095165" cy="137283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te Wagon Car Clipart Free PNG Image｜Illustoon">
            <a:extLst>
              <a:ext uri="{FF2B5EF4-FFF2-40B4-BE49-F238E27FC236}">
                <a16:creationId xmlns:a16="http://schemas.microsoft.com/office/drawing/2014/main" id="{E3FBA40C-A338-4541-AD61-7E38D0B50641}"/>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20861"/>
          <a:stretch/>
        </p:blipFill>
        <p:spPr bwMode="auto">
          <a:xfrm>
            <a:off x="884923" y="811781"/>
            <a:ext cx="3196949" cy="25300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E9DE057-61D2-4695-935A-B25D5CFE83C8}"/>
              </a:ext>
            </a:extLst>
          </p:cNvPr>
          <p:cNvSpPr/>
          <p:nvPr/>
        </p:nvSpPr>
        <p:spPr>
          <a:xfrm>
            <a:off x="4537514" y="1465266"/>
            <a:ext cx="463588"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B</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747403B3-E6BA-4CE5-8025-514E4874498D}"/>
              </a:ext>
            </a:extLst>
          </p:cNvPr>
          <p:cNvSpPr/>
          <p:nvPr/>
        </p:nvSpPr>
        <p:spPr>
          <a:xfrm>
            <a:off x="481269" y="1465266"/>
            <a:ext cx="481221"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A</a:t>
            </a:r>
          </a:p>
        </p:txBody>
      </p:sp>
      <p:sp>
        <p:nvSpPr>
          <p:cNvPr id="26" name="Rectangle 25">
            <a:extLst>
              <a:ext uri="{FF2B5EF4-FFF2-40B4-BE49-F238E27FC236}">
                <a16:creationId xmlns:a16="http://schemas.microsoft.com/office/drawing/2014/main" id="{7B15CEF9-B9E0-4026-B9E2-F8423AF38E8B}"/>
              </a:ext>
            </a:extLst>
          </p:cNvPr>
          <p:cNvSpPr/>
          <p:nvPr/>
        </p:nvSpPr>
        <p:spPr>
          <a:xfrm>
            <a:off x="7699799" y="1409863"/>
            <a:ext cx="45878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a:t>
            </a:r>
          </a:p>
        </p:txBody>
      </p:sp>
      <p:sp>
        <p:nvSpPr>
          <p:cNvPr id="27" name="Rectangle 26">
            <a:extLst>
              <a:ext uri="{FF2B5EF4-FFF2-40B4-BE49-F238E27FC236}">
                <a16:creationId xmlns:a16="http://schemas.microsoft.com/office/drawing/2014/main" id="{D17B28EC-FDFA-4788-936F-9182DC3801E8}"/>
              </a:ext>
            </a:extLst>
          </p:cNvPr>
          <p:cNvSpPr/>
          <p:nvPr/>
        </p:nvSpPr>
        <p:spPr>
          <a:xfrm>
            <a:off x="55504" y="3482080"/>
            <a:ext cx="500458"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D</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25C771D1-C22E-44FC-8CE0-2B0F9DEC4796}"/>
              </a:ext>
            </a:extLst>
          </p:cNvPr>
          <p:cNvSpPr/>
          <p:nvPr/>
        </p:nvSpPr>
        <p:spPr>
          <a:xfrm>
            <a:off x="11205809" y="3790129"/>
            <a:ext cx="434735"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E</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45A16EDE-0183-4DD7-81F7-6ED6C3615928}"/>
              </a:ext>
            </a:extLst>
          </p:cNvPr>
          <p:cNvSpPr/>
          <p:nvPr/>
        </p:nvSpPr>
        <p:spPr>
          <a:xfrm>
            <a:off x="2987804" y="3429000"/>
            <a:ext cx="562975"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outerShdw blurRad="38100" dist="19050" dir="2700000" algn="tl" rotWithShape="0">
                    <a:schemeClr val="dk1">
                      <a:alpha val="40000"/>
                    </a:schemeClr>
                  </a:outerShdw>
                </a:effectLst>
              </a:rPr>
              <a:t>D</a:t>
            </a:r>
          </a:p>
        </p:txBody>
      </p:sp>
      <p:sp>
        <p:nvSpPr>
          <p:cNvPr id="17" name="Rectangle 16">
            <a:extLst>
              <a:ext uri="{FF2B5EF4-FFF2-40B4-BE49-F238E27FC236}">
                <a16:creationId xmlns:a16="http://schemas.microsoft.com/office/drawing/2014/main" id="{4C72DE91-7EE9-48EB-875A-BD456BB17FD4}"/>
              </a:ext>
            </a:extLst>
          </p:cNvPr>
          <p:cNvSpPr/>
          <p:nvPr/>
        </p:nvSpPr>
        <p:spPr>
          <a:xfrm>
            <a:off x="3025844" y="4012337"/>
            <a:ext cx="486031" cy="830997"/>
          </a:xfrm>
          <a:prstGeom prst="rect">
            <a:avLst/>
          </a:prstGeom>
          <a:noFill/>
        </p:spPr>
        <p:txBody>
          <a:bodyPr wrap="none" lIns="91440" tIns="45720" rIns="91440" bIns="45720">
            <a:spAutoFit/>
          </a:bodyPr>
          <a:lstStyle/>
          <a:p>
            <a:pPr algn="ctr"/>
            <a:r>
              <a:rPr lang="en-US" sz="4800" dirty="0">
                <a:ln w="0"/>
                <a:solidFill>
                  <a:srgbClr val="FF0000"/>
                </a:solidFill>
                <a:effectLst>
                  <a:outerShdw blurRad="38100" dist="19050" dir="2700000" algn="tl" rotWithShape="0">
                    <a:schemeClr val="dk1">
                      <a:alpha val="40000"/>
                    </a:schemeClr>
                  </a:outerShdw>
                </a:effectLst>
              </a:rPr>
              <a:t>E</a:t>
            </a:r>
            <a:endParaRPr lang="en-US" sz="4800" b="0" cap="none" spc="0" dirty="0">
              <a:ln w="0"/>
              <a:solidFill>
                <a:srgbClr val="FF0000"/>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193DD160-F78B-4531-8786-126AD8A0DD2B}"/>
              </a:ext>
            </a:extLst>
          </p:cNvPr>
          <p:cNvSpPr/>
          <p:nvPr/>
        </p:nvSpPr>
        <p:spPr>
          <a:xfrm>
            <a:off x="3050690" y="4546295"/>
            <a:ext cx="513282"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outerShdw blurRad="38100" dist="19050" dir="2700000" algn="tl" rotWithShape="0">
                    <a:schemeClr val="dk1">
                      <a:alpha val="40000"/>
                    </a:schemeClr>
                  </a:outerShdw>
                </a:effectLst>
              </a:rPr>
              <a:t>C</a:t>
            </a:r>
          </a:p>
        </p:txBody>
      </p:sp>
      <p:sp>
        <p:nvSpPr>
          <p:cNvPr id="19" name="Rectangle 18">
            <a:extLst>
              <a:ext uri="{FF2B5EF4-FFF2-40B4-BE49-F238E27FC236}">
                <a16:creationId xmlns:a16="http://schemas.microsoft.com/office/drawing/2014/main" id="{B89ABC50-71EF-42C6-A554-2C28AAF9A0DD}"/>
              </a:ext>
            </a:extLst>
          </p:cNvPr>
          <p:cNvSpPr/>
          <p:nvPr/>
        </p:nvSpPr>
        <p:spPr>
          <a:xfrm>
            <a:off x="3031091" y="5162564"/>
            <a:ext cx="519694"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outerShdw blurRad="38100" dist="19050" dir="2700000" algn="tl" rotWithShape="0">
                    <a:schemeClr val="dk1">
                      <a:alpha val="40000"/>
                    </a:schemeClr>
                  </a:outerShdw>
                </a:effectLst>
              </a:rPr>
              <a:t>B</a:t>
            </a:r>
          </a:p>
        </p:txBody>
      </p:sp>
      <p:sp>
        <p:nvSpPr>
          <p:cNvPr id="20" name="Rectangle 19">
            <a:extLst>
              <a:ext uri="{FF2B5EF4-FFF2-40B4-BE49-F238E27FC236}">
                <a16:creationId xmlns:a16="http://schemas.microsoft.com/office/drawing/2014/main" id="{92C0B53A-FC6A-4391-9E59-7E1797BCB852}"/>
              </a:ext>
            </a:extLst>
          </p:cNvPr>
          <p:cNvSpPr/>
          <p:nvPr/>
        </p:nvSpPr>
        <p:spPr>
          <a:xfrm>
            <a:off x="3020671" y="5740413"/>
            <a:ext cx="540533" cy="830997"/>
          </a:xfrm>
          <a:prstGeom prst="rect">
            <a:avLst/>
          </a:prstGeom>
          <a:noFill/>
        </p:spPr>
        <p:txBody>
          <a:bodyPr wrap="none" lIns="91440" tIns="45720" rIns="91440" bIns="45720">
            <a:spAutoFit/>
          </a:bodyPr>
          <a:lstStyle/>
          <a:p>
            <a:pPr algn="ctr"/>
            <a:r>
              <a:rPr lang="en-US" sz="4800" dirty="0">
                <a:ln w="0"/>
                <a:solidFill>
                  <a:srgbClr val="FF0000"/>
                </a:solidFill>
                <a:effectLst>
                  <a:outerShdw blurRad="38100" dist="19050" dir="2700000" algn="tl" rotWithShape="0">
                    <a:schemeClr val="dk1">
                      <a:alpha val="40000"/>
                    </a:schemeClr>
                  </a:outerShdw>
                </a:effectLst>
              </a:rPr>
              <a:t>A</a:t>
            </a:r>
            <a:endParaRPr lang="en-US" sz="48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564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3rd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carefully to the rhyming words.</a:t>
            </a:r>
          </a:p>
        </p:txBody>
      </p:sp>
      <p:pic>
        <p:nvPicPr>
          <p:cNvPr id="6" name="LearnEnglish_Kids_poems_-_Going_to_school">
            <a:hlinkClick r:id="" action="ppaction://media"/>
            <a:extLst>
              <a:ext uri="{FF2B5EF4-FFF2-40B4-BE49-F238E27FC236}">
                <a16:creationId xmlns:a16="http://schemas.microsoft.com/office/drawing/2014/main" id="{1D4641EE-D3B2-4DCF-8E3A-5FE0D86786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08637" y="4109225"/>
            <a:ext cx="487363" cy="487363"/>
          </a:xfrm>
          <a:prstGeom prst="rect">
            <a:avLst/>
          </a:prstGeom>
        </p:spPr>
      </p:pic>
      <p:pic>
        <p:nvPicPr>
          <p:cNvPr id="5" name="Picture 2" descr="Listening Vector SVG Icon (8) - SVG Repo">
            <a:extLst>
              <a:ext uri="{FF2B5EF4-FFF2-40B4-BE49-F238E27FC236}">
                <a16:creationId xmlns:a16="http://schemas.microsoft.com/office/drawing/2014/main" id="{B056C3EB-D494-4AA3-B2E4-808D92AF45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26" y="1170878"/>
            <a:ext cx="1327477" cy="132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1B7D50-72D0-4709-8F61-0F8677FA20B6}"/>
              </a:ext>
            </a:extLst>
          </p:cNvPr>
          <p:cNvSpPr/>
          <p:nvPr/>
        </p:nvSpPr>
        <p:spPr>
          <a:xfrm>
            <a:off x="0" y="-1"/>
            <a:ext cx="12192000" cy="1247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Picture 4" descr="Free icon - Free vector icons - Free SVG, PSD, PNG, EPS, Ai &amp; Icon Font">
            <a:extLst>
              <a:ext uri="{FF2B5EF4-FFF2-40B4-BE49-F238E27FC236}">
                <a16:creationId xmlns:a16="http://schemas.microsoft.com/office/drawing/2014/main" id="{26D9F707-60FF-4D43-8622-C4755F7B7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17" y="102568"/>
            <a:ext cx="1059366" cy="95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C5D76C9-2F49-4B22-B8FA-3FE5D88A7E18}"/>
              </a:ext>
            </a:extLst>
          </p:cNvPr>
          <p:cNvSpPr>
            <a:spLocks noGrp="1"/>
          </p:cNvSpPr>
          <p:nvPr>
            <p:ph type="title"/>
          </p:nvPr>
        </p:nvSpPr>
        <p:spPr>
          <a:xfrm>
            <a:off x="1576039" y="81349"/>
            <a:ext cx="10515600" cy="1325563"/>
          </a:xfrm>
        </p:spPr>
        <p:txBody>
          <a:bodyPr/>
          <a:lstStyle/>
          <a:p>
            <a:r>
              <a:rPr lang="en-GB" b="1" dirty="0">
                <a:latin typeface="Andika" panose="02000000000000000000" pitchFamily="2" charset="0"/>
                <a:ea typeface="Andika" panose="02000000000000000000" pitchFamily="2" charset="0"/>
                <a:cs typeface="Andika" panose="02000000000000000000" pitchFamily="2" charset="0"/>
              </a:rPr>
              <a:t>Task 3.  Match the rhyming words.</a:t>
            </a:r>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2" name="TextBox 1">
            <a:extLst>
              <a:ext uri="{FF2B5EF4-FFF2-40B4-BE49-F238E27FC236}">
                <a16:creationId xmlns:a16="http://schemas.microsoft.com/office/drawing/2014/main" id="{E968DD88-F21C-45AB-8638-AD5C92944A9C}"/>
              </a:ext>
            </a:extLst>
          </p:cNvPr>
          <p:cNvSpPr txBox="1"/>
          <p:nvPr/>
        </p:nvSpPr>
        <p:spPr>
          <a:xfrm>
            <a:off x="1226633" y="2062976"/>
            <a:ext cx="3111187"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me</a:t>
            </a:r>
          </a:p>
        </p:txBody>
      </p:sp>
      <p:sp>
        <p:nvSpPr>
          <p:cNvPr id="18" name="TextBox 17">
            <a:extLst>
              <a:ext uri="{FF2B5EF4-FFF2-40B4-BE49-F238E27FC236}">
                <a16:creationId xmlns:a16="http://schemas.microsoft.com/office/drawing/2014/main" id="{9A8CE58F-02A1-421D-9BF3-6EA5E28B7F46}"/>
              </a:ext>
            </a:extLst>
          </p:cNvPr>
          <p:cNvSpPr txBox="1"/>
          <p:nvPr/>
        </p:nvSpPr>
        <p:spPr>
          <a:xfrm>
            <a:off x="1226634" y="3031275"/>
            <a:ext cx="3111188"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late</a:t>
            </a:r>
          </a:p>
        </p:txBody>
      </p:sp>
      <p:sp>
        <p:nvSpPr>
          <p:cNvPr id="24" name="TextBox 23">
            <a:extLst>
              <a:ext uri="{FF2B5EF4-FFF2-40B4-BE49-F238E27FC236}">
                <a16:creationId xmlns:a16="http://schemas.microsoft.com/office/drawing/2014/main" id="{C13B0180-C8A2-4A61-ADA7-CE604A7039B4}"/>
              </a:ext>
            </a:extLst>
          </p:cNvPr>
          <p:cNvSpPr txBox="1"/>
          <p:nvPr/>
        </p:nvSpPr>
        <p:spPr>
          <a:xfrm>
            <a:off x="7099610" y="2062975"/>
            <a:ext cx="3111186"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gate</a:t>
            </a:r>
          </a:p>
        </p:txBody>
      </p:sp>
      <p:sp>
        <p:nvSpPr>
          <p:cNvPr id="25" name="TextBox 24">
            <a:extLst>
              <a:ext uri="{FF2B5EF4-FFF2-40B4-BE49-F238E27FC236}">
                <a16:creationId xmlns:a16="http://schemas.microsoft.com/office/drawing/2014/main" id="{92B5757A-D21F-4D29-BB1B-E3455789A775}"/>
              </a:ext>
            </a:extLst>
          </p:cNvPr>
          <p:cNvSpPr txBox="1"/>
          <p:nvPr/>
        </p:nvSpPr>
        <p:spPr>
          <a:xfrm>
            <a:off x="7099609" y="3031275"/>
            <a:ext cx="3111185"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way</a:t>
            </a:r>
          </a:p>
        </p:txBody>
      </p:sp>
      <p:sp>
        <p:nvSpPr>
          <p:cNvPr id="26" name="TextBox 25">
            <a:extLst>
              <a:ext uri="{FF2B5EF4-FFF2-40B4-BE49-F238E27FC236}">
                <a16:creationId xmlns:a16="http://schemas.microsoft.com/office/drawing/2014/main" id="{28E5241F-C767-4D7F-AC82-59E220577452}"/>
              </a:ext>
            </a:extLst>
          </p:cNvPr>
          <p:cNvSpPr txBox="1"/>
          <p:nvPr/>
        </p:nvSpPr>
        <p:spPr>
          <a:xfrm>
            <a:off x="1226633" y="3999574"/>
            <a:ext cx="3111189"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arrive</a:t>
            </a:r>
          </a:p>
        </p:txBody>
      </p:sp>
      <p:sp>
        <p:nvSpPr>
          <p:cNvPr id="27" name="TextBox 26">
            <a:extLst>
              <a:ext uri="{FF2B5EF4-FFF2-40B4-BE49-F238E27FC236}">
                <a16:creationId xmlns:a16="http://schemas.microsoft.com/office/drawing/2014/main" id="{CBA05031-6E7B-4043-B4F9-8E302F2EC142}"/>
              </a:ext>
            </a:extLst>
          </p:cNvPr>
          <p:cNvSpPr txBox="1"/>
          <p:nvPr/>
        </p:nvSpPr>
        <p:spPr>
          <a:xfrm>
            <a:off x="1226634" y="4976414"/>
            <a:ext cx="3111190"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together</a:t>
            </a:r>
          </a:p>
        </p:txBody>
      </p:sp>
      <p:sp>
        <p:nvSpPr>
          <p:cNvPr id="28" name="TextBox 27">
            <a:extLst>
              <a:ext uri="{FF2B5EF4-FFF2-40B4-BE49-F238E27FC236}">
                <a16:creationId xmlns:a16="http://schemas.microsoft.com/office/drawing/2014/main" id="{272BEDBD-0ABE-48E3-89A0-C71395518F2A}"/>
              </a:ext>
            </a:extLst>
          </p:cNvPr>
          <p:cNvSpPr txBox="1"/>
          <p:nvPr/>
        </p:nvSpPr>
        <p:spPr>
          <a:xfrm>
            <a:off x="1226634" y="5911063"/>
            <a:ext cx="3126052"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day</a:t>
            </a:r>
          </a:p>
        </p:txBody>
      </p:sp>
      <p:sp>
        <p:nvSpPr>
          <p:cNvPr id="29" name="TextBox 28">
            <a:extLst>
              <a:ext uri="{FF2B5EF4-FFF2-40B4-BE49-F238E27FC236}">
                <a16:creationId xmlns:a16="http://schemas.microsoft.com/office/drawing/2014/main" id="{3C7D87D2-C678-4E51-A52C-FB08F6F2EC53}"/>
              </a:ext>
            </a:extLst>
          </p:cNvPr>
          <p:cNvSpPr txBox="1"/>
          <p:nvPr/>
        </p:nvSpPr>
        <p:spPr>
          <a:xfrm>
            <a:off x="7099610" y="4011833"/>
            <a:ext cx="3111184"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weather</a:t>
            </a:r>
          </a:p>
        </p:txBody>
      </p:sp>
      <p:sp>
        <p:nvSpPr>
          <p:cNvPr id="30" name="TextBox 29">
            <a:extLst>
              <a:ext uri="{FF2B5EF4-FFF2-40B4-BE49-F238E27FC236}">
                <a16:creationId xmlns:a16="http://schemas.microsoft.com/office/drawing/2014/main" id="{769B4743-5AE0-48E4-A973-BD62897E4578}"/>
              </a:ext>
            </a:extLst>
          </p:cNvPr>
          <p:cNvSpPr txBox="1"/>
          <p:nvPr/>
        </p:nvSpPr>
        <p:spPr>
          <a:xfrm>
            <a:off x="7084742" y="4963764"/>
            <a:ext cx="3126052"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free</a:t>
            </a:r>
          </a:p>
        </p:txBody>
      </p:sp>
      <p:sp>
        <p:nvSpPr>
          <p:cNvPr id="31" name="TextBox 30">
            <a:extLst>
              <a:ext uri="{FF2B5EF4-FFF2-40B4-BE49-F238E27FC236}">
                <a16:creationId xmlns:a16="http://schemas.microsoft.com/office/drawing/2014/main" id="{B473DDD2-CD43-4A36-B9CA-2B473DC9D80F}"/>
              </a:ext>
            </a:extLst>
          </p:cNvPr>
          <p:cNvSpPr txBox="1"/>
          <p:nvPr/>
        </p:nvSpPr>
        <p:spPr>
          <a:xfrm>
            <a:off x="7084742" y="5911063"/>
            <a:ext cx="3126052"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drive</a:t>
            </a:r>
          </a:p>
        </p:txBody>
      </p:sp>
      <p:sp>
        <p:nvSpPr>
          <p:cNvPr id="4" name="Freeform: Shape 3">
            <a:extLst>
              <a:ext uri="{FF2B5EF4-FFF2-40B4-BE49-F238E27FC236}">
                <a16:creationId xmlns:a16="http://schemas.microsoft.com/office/drawing/2014/main" id="{EC6F6A80-4650-460F-A3BF-B0B9AB43AEAB}"/>
              </a:ext>
            </a:extLst>
          </p:cNvPr>
          <p:cNvSpPr/>
          <p:nvPr/>
        </p:nvSpPr>
        <p:spPr>
          <a:xfrm>
            <a:off x="4348976" y="2397512"/>
            <a:ext cx="2732048" cy="2943922"/>
          </a:xfrm>
          <a:custGeom>
            <a:avLst/>
            <a:gdLst>
              <a:gd name="connsiteX0" fmla="*/ 0 w 2732048"/>
              <a:gd name="connsiteY0" fmla="*/ 0 h 2943922"/>
              <a:gd name="connsiteX1" fmla="*/ 1148575 w 2732048"/>
              <a:gd name="connsiteY1" fmla="*/ 2375210 h 2943922"/>
              <a:gd name="connsiteX2" fmla="*/ 2732048 w 2732048"/>
              <a:gd name="connsiteY2" fmla="*/ 2943922 h 2943922"/>
              <a:gd name="connsiteX3" fmla="*/ 2732048 w 2732048"/>
              <a:gd name="connsiteY3" fmla="*/ 2943922 h 2943922"/>
            </a:gdLst>
            <a:ahLst/>
            <a:cxnLst>
              <a:cxn ang="0">
                <a:pos x="connsiteX0" y="connsiteY0"/>
              </a:cxn>
              <a:cxn ang="0">
                <a:pos x="connsiteX1" y="connsiteY1"/>
              </a:cxn>
              <a:cxn ang="0">
                <a:pos x="connsiteX2" y="connsiteY2"/>
              </a:cxn>
              <a:cxn ang="0">
                <a:pos x="connsiteX3" y="connsiteY3"/>
              </a:cxn>
            </a:cxnLst>
            <a:rect l="l" t="t" r="r" b="b"/>
            <a:pathLst>
              <a:path w="2732048" h="2943922">
                <a:moveTo>
                  <a:pt x="0" y="0"/>
                </a:moveTo>
                <a:cubicBezTo>
                  <a:pt x="346617" y="942278"/>
                  <a:pt x="693234" y="1884556"/>
                  <a:pt x="1148575" y="2375210"/>
                </a:cubicBezTo>
                <a:cubicBezTo>
                  <a:pt x="1603916" y="2865864"/>
                  <a:pt x="2732048" y="2943922"/>
                  <a:pt x="2732048" y="2943922"/>
                </a:cubicBezTo>
                <a:lnTo>
                  <a:pt x="2732048" y="2943922"/>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BE2DA261-7CBA-4CC9-9B51-382BF3BCA663}"/>
              </a:ext>
            </a:extLst>
          </p:cNvPr>
          <p:cNvSpPr/>
          <p:nvPr/>
        </p:nvSpPr>
        <p:spPr>
          <a:xfrm>
            <a:off x="4348976" y="2386746"/>
            <a:ext cx="2754351" cy="1103586"/>
          </a:xfrm>
          <a:custGeom>
            <a:avLst/>
            <a:gdLst>
              <a:gd name="connsiteX0" fmla="*/ 0 w 2754351"/>
              <a:gd name="connsiteY0" fmla="*/ 1103586 h 1103586"/>
              <a:gd name="connsiteX1" fmla="*/ 1059365 w 2754351"/>
              <a:gd name="connsiteY1" fmla="*/ 133430 h 1103586"/>
              <a:gd name="connsiteX2" fmla="*/ 2754351 w 2754351"/>
              <a:gd name="connsiteY2" fmla="*/ 33069 h 1103586"/>
            </a:gdLst>
            <a:ahLst/>
            <a:cxnLst>
              <a:cxn ang="0">
                <a:pos x="connsiteX0" y="connsiteY0"/>
              </a:cxn>
              <a:cxn ang="0">
                <a:pos x="connsiteX1" y="connsiteY1"/>
              </a:cxn>
              <a:cxn ang="0">
                <a:pos x="connsiteX2" y="connsiteY2"/>
              </a:cxn>
            </a:cxnLst>
            <a:rect l="l" t="t" r="r" b="b"/>
            <a:pathLst>
              <a:path w="2754351" h="1103586">
                <a:moveTo>
                  <a:pt x="0" y="1103586"/>
                </a:moveTo>
                <a:cubicBezTo>
                  <a:pt x="300153" y="707717"/>
                  <a:pt x="600307" y="311849"/>
                  <a:pt x="1059365" y="133430"/>
                </a:cubicBezTo>
                <a:cubicBezTo>
                  <a:pt x="1518423" y="-44989"/>
                  <a:pt x="2136387" y="-5960"/>
                  <a:pt x="2754351" y="3306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AE26A11C-DADF-4796-95D0-05D22BB9A258}"/>
              </a:ext>
            </a:extLst>
          </p:cNvPr>
          <p:cNvSpPr/>
          <p:nvPr/>
        </p:nvSpPr>
        <p:spPr>
          <a:xfrm>
            <a:off x="4348976" y="4404732"/>
            <a:ext cx="2720897" cy="1706136"/>
          </a:xfrm>
          <a:custGeom>
            <a:avLst/>
            <a:gdLst>
              <a:gd name="connsiteX0" fmla="*/ 0 w 2720897"/>
              <a:gd name="connsiteY0" fmla="*/ 0 h 1706136"/>
              <a:gd name="connsiteX1" fmla="*/ 1427356 w 2720897"/>
              <a:gd name="connsiteY1" fmla="*/ 1048214 h 1706136"/>
              <a:gd name="connsiteX2" fmla="*/ 2720897 w 2720897"/>
              <a:gd name="connsiteY2" fmla="*/ 1706136 h 1706136"/>
              <a:gd name="connsiteX3" fmla="*/ 2720897 w 2720897"/>
              <a:gd name="connsiteY3" fmla="*/ 1706136 h 1706136"/>
            </a:gdLst>
            <a:ahLst/>
            <a:cxnLst>
              <a:cxn ang="0">
                <a:pos x="connsiteX0" y="connsiteY0"/>
              </a:cxn>
              <a:cxn ang="0">
                <a:pos x="connsiteX1" y="connsiteY1"/>
              </a:cxn>
              <a:cxn ang="0">
                <a:pos x="connsiteX2" y="connsiteY2"/>
              </a:cxn>
              <a:cxn ang="0">
                <a:pos x="connsiteX3" y="connsiteY3"/>
              </a:cxn>
            </a:cxnLst>
            <a:rect l="l" t="t" r="r" b="b"/>
            <a:pathLst>
              <a:path w="2720897" h="1706136">
                <a:moveTo>
                  <a:pt x="0" y="0"/>
                </a:moveTo>
                <a:cubicBezTo>
                  <a:pt x="486936" y="381929"/>
                  <a:pt x="973873" y="763858"/>
                  <a:pt x="1427356" y="1048214"/>
                </a:cubicBezTo>
                <a:cubicBezTo>
                  <a:pt x="1880839" y="1332570"/>
                  <a:pt x="2720897" y="1706136"/>
                  <a:pt x="2720897" y="1706136"/>
                </a:cubicBezTo>
                <a:lnTo>
                  <a:pt x="2720897" y="1706136"/>
                </a:lnTo>
              </a:path>
            </a:pathLst>
          </a:custGeom>
          <a:no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935B0F0A-791F-4DE7-8C60-687118A12AC3}"/>
              </a:ext>
            </a:extLst>
          </p:cNvPr>
          <p:cNvSpPr/>
          <p:nvPr/>
        </p:nvSpPr>
        <p:spPr>
          <a:xfrm>
            <a:off x="4371278" y="4348976"/>
            <a:ext cx="2732049" cy="1048214"/>
          </a:xfrm>
          <a:custGeom>
            <a:avLst/>
            <a:gdLst>
              <a:gd name="connsiteX0" fmla="*/ 0 w 2732049"/>
              <a:gd name="connsiteY0" fmla="*/ 1048214 h 1048214"/>
              <a:gd name="connsiteX1" fmla="*/ 1237785 w 2732049"/>
              <a:gd name="connsiteY1" fmla="*/ 278780 h 1048214"/>
              <a:gd name="connsiteX2" fmla="*/ 2732049 w 2732049"/>
              <a:gd name="connsiteY2" fmla="*/ 0 h 1048214"/>
            </a:gdLst>
            <a:ahLst/>
            <a:cxnLst>
              <a:cxn ang="0">
                <a:pos x="connsiteX0" y="connsiteY0"/>
              </a:cxn>
              <a:cxn ang="0">
                <a:pos x="connsiteX1" y="connsiteY1"/>
              </a:cxn>
              <a:cxn ang="0">
                <a:pos x="connsiteX2" y="connsiteY2"/>
              </a:cxn>
            </a:cxnLst>
            <a:rect l="l" t="t" r="r" b="b"/>
            <a:pathLst>
              <a:path w="2732049" h="1048214">
                <a:moveTo>
                  <a:pt x="0" y="1048214"/>
                </a:moveTo>
                <a:cubicBezTo>
                  <a:pt x="391221" y="750848"/>
                  <a:pt x="782443" y="453482"/>
                  <a:pt x="1237785" y="278780"/>
                </a:cubicBezTo>
                <a:cubicBezTo>
                  <a:pt x="1693127" y="104078"/>
                  <a:pt x="2212588" y="52039"/>
                  <a:pt x="2732049"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771870A8-EDE1-4F48-B012-A1344A65E7D5}"/>
              </a:ext>
            </a:extLst>
          </p:cNvPr>
          <p:cNvSpPr/>
          <p:nvPr/>
        </p:nvSpPr>
        <p:spPr>
          <a:xfrm>
            <a:off x="4371278" y="3133278"/>
            <a:ext cx="2743200" cy="3335757"/>
          </a:xfrm>
          <a:custGeom>
            <a:avLst/>
            <a:gdLst>
              <a:gd name="connsiteX0" fmla="*/ 0 w 2743200"/>
              <a:gd name="connsiteY0" fmla="*/ 3211766 h 3335757"/>
              <a:gd name="connsiteX1" fmla="*/ 1605776 w 2743200"/>
              <a:gd name="connsiteY1" fmla="*/ 2999893 h 3335757"/>
              <a:gd name="connsiteX2" fmla="*/ 2252546 w 2743200"/>
              <a:gd name="connsiteY2" fmla="*/ 345902 h 3335757"/>
              <a:gd name="connsiteX3" fmla="*/ 2743200 w 2743200"/>
              <a:gd name="connsiteY3" fmla="*/ 111727 h 3335757"/>
            </a:gdLst>
            <a:ahLst/>
            <a:cxnLst>
              <a:cxn ang="0">
                <a:pos x="connsiteX0" y="connsiteY0"/>
              </a:cxn>
              <a:cxn ang="0">
                <a:pos x="connsiteX1" y="connsiteY1"/>
              </a:cxn>
              <a:cxn ang="0">
                <a:pos x="connsiteX2" y="connsiteY2"/>
              </a:cxn>
              <a:cxn ang="0">
                <a:pos x="connsiteX3" y="connsiteY3"/>
              </a:cxn>
            </a:cxnLst>
            <a:rect l="l" t="t" r="r" b="b"/>
            <a:pathLst>
              <a:path w="2743200" h="3335757">
                <a:moveTo>
                  <a:pt x="0" y="3211766"/>
                </a:moveTo>
                <a:cubicBezTo>
                  <a:pt x="615176" y="3344651"/>
                  <a:pt x="1230352" y="3477537"/>
                  <a:pt x="1605776" y="2999893"/>
                </a:cubicBezTo>
                <a:cubicBezTo>
                  <a:pt x="1981200" y="2522249"/>
                  <a:pt x="2062975" y="827263"/>
                  <a:pt x="2252546" y="345902"/>
                </a:cubicBezTo>
                <a:cubicBezTo>
                  <a:pt x="2442117" y="-135459"/>
                  <a:pt x="2592658" y="-11866"/>
                  <a:pt x="2743200" y="111727"/>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38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0AC115B-C92C-41C7-82F5-BCCD63B51CB9}"/>
              </a:ext>
            </a:extLst>
          </p:cNvPr>
          <p:cNvGraphicFramePr>
            <a:graphicFrameLocks noGrp="1"/>
          </p:cNvGraphicFramePr>
          <p:nvPr>
            <p:ph idx="1"/>
            <p:extLst>
              <p:ext uri="{D42A27DB-BD31-4B8C-83A1-F6EECF244321}">
                <p14:modId xmlns:p14="http://schemas.microsoft.com/office/powerpoint/2010/main" val="2097332230"/>
              </p:ext>
            </p:extLst>
          </p:nvPr>
        </p:nvGraphicFramePr>
        <p:xfrm>
          <a:off x="632345" y="1901655"/>
          <a:ext cx="10515597" cy="4541520"/>
        </p:xfrm>
        <a:graphic>
          <a:graphicData uri="http://schemas.openxmlformats.org/drawingml/2006/table">
            <a:tbl>
              <a:tblPr firstRow="1" bandRow="1">
                <a:tableStyleId>{5940675A-B579-460E-94D1-54222C63F5DA}</a:tableStyleId>
              </a:tblPr>
              <a:tblGrid>
                <a:gridCol w="3505199">
                  <a:extLst>
                    <a:ext uri="{9D8B030D-6E8A-4147-A177-3AD203B41FA5}">
                      <a16:colId xmlns:a16="http://schemas.microsoft.com/office/drawing/2014/main" val="2133829575"/>
                    </a:ext>
                  </a:extLst>
                </a:gridCol>
                <a:gridCol w="3505199">
                  <a:extLst>
                    <a:ext uri="{9D8B030D-6E8A-4147-A177-3AD203B41FA5}">
                      <a16:colId xmlns:a16="http://schemas.microsoft.com/office/drawing/2014/main" val="3551763894"/>
                    </a:ext>
                  </a:extLst>
                </a:gridCol>
                <a:gridCol w="3505199">
                  <a:extLst>
                    <a:ext uri="{9D8B030D-6E8A-4147-A177-3AD203B41FA5}">
                      <a16:colId xmlns:a16="http://schemas.microsoft.com/office/drawing/2014/main" val="1472083528"/>
                    </a:ext>
                  </a:extLst>
                </a:gridCol>
              </a:tblGrid>
              <a:tr h="370840">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lumMod val="20000"/>
                        <a:lumOff val="80000"/>
                      </a:schemeClr>
                    </a:solidFill>
                  </a:tcPr>
                </a:tc>
                <a:tc>
                  <a:txBody>
                    <a:bodyPr/>
                    <a:lstStyle/>
                    <a:p>
                      <a:endParaRPr lang="en-GB" dirty="0"/>
                    </a:p>
                    <a:p>
                      <a:endParaRPr lang="en-GB" dirty="0"/>
                    </a:p>
                    <a:p>
                      <a:endParaRPr lang="en-GB" dirty="0"/>
                    </a:p>
                    <a:p>
                      <a:endParaRPr lang="en-GB" dirty="0"/>
                    </a:p>
                    <a:p>
                      <a:endParaRPr lang="en-GB" dirty="0"/>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2518865563"/>
                  </a:ext>
                </a:extLst>
              </a:tr>
              <a:tr h="370840">
                <a:tc>
                  <a:txBody>
                    <a:bodyPr/>
                    <a:lstStyle/>
                    <a:p>
                      <a:endParaRPr lang="en-GB" dirty="0"/>
                    </a:p>
                  </a:txBody>
                  <a:tcPr>
                    <a:solidFill>
                      <a:schemeClr val="accent1">
                        <a:lumMod val="20000"/>
                        <a:lumOff val="80000"/>
                      </a:schemeClr>
                    </a:solidFill>
                  </a:tcPr>
                </a:tc>
                <a:tc>
                  <a:txBody>
                    <a:bodyPr/>
                    <a:lstStyle/>
                    <a:p>
                      <a:endParaRPr lang="en-GB" dirty="0"/>
                    </a:p>
                    <a:p>
                      <a:endParaRPr lang="en-GB" sz="2400" kern="1200" dirty="0">
                        <a:solidFill>
                          <a:schemeClr val="tx1"/>
                        </a:solidFill>
                        <a:latin typeface="Cavolini" panose="03000502040302020204" pitchFamily="66" charset="0"/>
                        <a:ea typeface="+mn-ea"/>
                        <a:cs typeface="Cavolini" panose="03000502040302020204" pitchFamily="66" charset="0"/>
                      </a:endParaRPr>
                    </a:p>
                  </a:txBody>
                  <a:tcPr>
                    <a:solidFill>
                      <a:schemeClr val="accent1">
                        <a:lumMod val="20000"/>
                        <a:lumOff val="80000"/>
                      </a:schemeClr>
                    </a:solidFill>
                  </a:tcPr>
                </a:tc>
                <a:tc>
                  <a:txBody>
                    <a:bodyPr/>
                    <a:lstStyle/>
                    <a:p>
                      <a:endParaRPr lang="en-GB" dirty="0"/>
                    </a:p>
                    <a:p>
                      <a:endParaRPr lang="en-GB" dirty="0"/>
                    </a:p>
                    <a:p>
                      <a:endParaRPr lang="en-GB" dirty="0"/>
                    </a:p>
                    <a:p>
                      <a:endParaRPr lang="en-GB" dirty="0"/>
                    </a:p>
                    <a:p>
                      <a:endParaRPr lang="en-GB" dirty="0"/>
                    </a:p>
                  </a:txBody>
                  <a:tcPr>
                    <a:solidFill>
                      <a:schemeClr val="accent1">
                        <a:lumMod val="20000"/>
                        <a:lumOff val="80000"/>
                      </a:schemeClr>
                    </a:solidFill>
                  </a:tcPr>
                </a:tc>
                <a:extLst>
                  <a:ext uri="{0D108BD9-81ED-4DB2-BD59-A6C34878D82A}">
                    <a16:rowId xmlns:a16="http://schemas.microsoft.com/office/drawing/2014/main" val="1224125585"/>
                  </a:ext>
                </a:extLst>
              </a:tr>
              <a:tr h="370840">
                <a:tc>
                  <a:txBody>
                    <a:bodyPr/>
                    <a:lstStyle/>
                    <a:p>
                      <a:endParaRPr lang="en-GB"/>
                    </a:p>
                  </a:txBody>
                  <a:tcPr>
                    <a:solidFill>
                      <a:schemeClr val="accent1">
                        <a:lumMod val="20000"/>
                        <a:lumOff val="80000"/>
                      </a:schemeClr>
                    </a:solidFill>
                  </a:tcPr>
                </a:tc>
                <a:tc>
                  <a:txBody>
                    <a:bodyPr/>
                    <a:lstStyle/>
                    <a:p>
                      <a:endParaRPr lang="en-GB" sz="2000" dirty="0">
                        <a:latin typeface="Cavolini" panose="03000502040302020204" pitchFamily="66" charset="0"/>
                        <a:cs typeface="Cavolini" panose="03000502040302020204" pitchFamily="66" charset="0"/>
                      </a:endParaRPr>
                    </a:p>
                    <a:p>
                      <a:endParaRPr lang="en-GB" sz="2000" dirty="0">
                        <a:latin typeface="Cavolini" panose="03000502040302020204" pitchFamily="66" charset="0"/>
                        <a:cs typeface="Cavolini" panose="03000502040302020204" pitchFamily="66" charset="0"/>
                      </a:endParaRPr>
                    </a:p>
                    <a:p>
                      <a:endParaRPr lang="en-GB" sz="2000" dirty="0">
                        <a:latin typeface="Cavolini" panose="03000502040302020204" pitchFamily="66" charset="0"/>
                        <a:cs typeface="Cavolini" panose="03000502040302020204" pitchFamily="66" charset="0"/>
                      </a:endParaRPr>
                    </a:p>
                    <a:p>
                      <a:endParaRPr lang="en-GB" sz="2000" dirty="0">
                        <a:latin typeface="Cavolini" panose="03000502040302020204" pitchFamily="66" charset="0"/>
                        <a:cs typeface="Cavolini" panose="03000502040302020204" pitchFamily="66" charset="0"/>
                      </a:endParaRPr>
                    </a:p>
                    <a:p>
                      <a:endParaRPr lang="en-GB" sz="2000" dirty="0">
                        <a:latin typeface="Cavolini" panose="03000502040302020204" pitchFamily="66" charset="0"/>
                        <a:cs typeface="Cavolini" panose="03000502040302020204" pitchFamily="66" charset="0"/>
                      </a:endParaRPr>
                    </a:p>
                  </a:txBody>
                  <a:tcPr>
                    <a:solidFill>
                      <a:schemeClr val="accent1">
                        <a:lumMod val="20000"/>
                        <a:lumOff val="80000"/>
                      </a:schemeClr>
                    </a:solidFill>
                  </a:tcPr>
                </a:tc>
                <a:tc>
                  <a:txBody>
                    <a:bodyPr/>
                    <a:lstStyle/>
                    <a:p>
                      <a:endParaRPr lang="en-GB" sz="2000" dirty="0">
                        <a:latin typeface="Cavolini" panose="03000502040302020204" pitchFamily="66" charset="0"/>
                        <a:cs typeface="Cavolini" panose="03000502040302020204" pitchFamily="66" charset="0"/>
                      </a:endParaRPr>
                    </a:p>
                  </a:txBody>
                  <a:tcPr>
                    <a:solidFill>
                      <a:schemeClr val="accent1">
                        <a:lumMod val="20000"/>
                        <a:lumOff val="80000"/>
                      </a:schemeClr>
                    </a:solidFill>
                  </a:tcPr>
                </a:tc>
                <a:extLst>
                  <a:ext uri="{0D108BD9-81ED-4DB2-BD59-A6C34878D82A}">
                    <a16:rowId xmlns:a16="http://schemas.microsoft.com/office/drawing/2014/main" val="1079274753"/>
                  </a:ext>
                </a:extLst>
              </a:tr>
            </a:tbl>
          </a:graphicData>
        </a:graphic>
      </p:graphicFrame>
      <p:pic>
        <p:nvPicPr>
          <p:cNvPr id="2050" name="Picture 2" descr="Thumbs up thumbs down Royalty Free Vector Image">
            <a:extLst>
              <a:ext uri="{FF2B5EF4-FFF2-40B4-BE49-F238E27FC236}">
                <a16:creationId xmlns:a16="http://schemas.microsoft.com/office/drawing/2014/main" id="{C84693A1-A046-4EB7-8748-E07F3C3F7FB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822" r="51099" b="23414"/>
          <a:stretch/>
        </p:blipFill>
        <p:spPr bwMode="auto">
          <a:xfrm>
            <a:off x="5381988" y="1871225"/>
            <a:ext cx="1382475" cy="1384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umbs up thumbs down Royalty Free Vector Image">
            <a:extLst>
              <a:ext uri="{FF2B5EF4-FFF2-40B4-BE49-F238E27FC236}">
                <a16:creationId xmlns:a16="http://schemas.microsoft.com/office/drawing/2014/main" id="{F3283041-DC89-41E6-8CC9-76EBF3C54C7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t="13822" b="23414"/>
          <a:stretch/>
        </p:blipFill>
        <p:spPr bwMode="auto">
          <a:xfrm>
            <a:off x="8862346" y="1901655"/>
            <a:ext cx="1382475" cy="1353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846BD48-008C-41D1-9AA2-2723320F9353}"/>
              </a:ext>
            </a:extLst>
          </p:cNvPr>
          <p:cNvSpPr/>
          <p:nvPr/>
        </p:nvSpPr>
        <p:spPr>
          <a:xfrm>
            <a:off x="0" y="0"/>
            <a:ext cx="12192000" cy="16057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9" name="Picture 4" descr="Free icon - Free vector icons - Free SVG, PSD, PNG, EPS, Ai &amp; Icon Font">
            <a:extLst>
              <a:ext uri="{FF2B5EF4-FFF2-40B4-BE49-F238E27FC236}">
                <a16:creationId xmlns:a16="http://schemas.microsoft.com/office/drawing/2014/main" id="{B18BB5D5-5EC5-4E4E-95AF-F7F2F181A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3" y="328113"/>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3DC33E3-A15A-4114-AD6B-3225123AEF7A}"/>
              </a:ext>
            </a:extLst>
          </p:cNvPr>
          <p:cNvSpPr>
            <a:spLocks noGrp="1"/>
          </p:cNvSpPr>
          <p:nvPr>
            <p:ph type="title"/>
          </p:nvPr>
        </p:nvSpPr>
        <p:spPr>
          <a:xfrm>
            <a:off x="1214635" y="78532"/>
            <a:ext cx="10805362"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Choose two means of transport </a:t>
            </a:r>
            <a:r>
              <a:rPr lang="en-GB" sz="2800">
                <a:latin typeface="Andika" panose="02000000000000000000" pitchFamily="2" charset="0"/>
                <a:ea typeface="Andika" panose="02000000000000000000" pitchFamily="2" charset="0"/>
                <a:cs typeface="Andika" panose="02000000000000000000" pitchFamily="2" charset="0"/>
              </a:rPr>
              <a:t>from those mentioned </a:t>
            </a:r>
            <a:r>
              <a:rPr lang="en-GB" sz="2800" dirty="0">
                <a:latin typeface="Andika" panose="02000000000000000000" pitchFamily="2" charset="0"/>
                <a:ea typeface="Andika" panose="02000000000000000000" pitchFamily="2" charset="0"/>
                <a:cs typeface="Andika" panose="02000000000000000000" pitchFamily="2" charset="0"/>
              </a:rPr>
              <a:t>in the poem. Say something good and something bad about each of them.</a:t>
            </a:r>
          </a:p>
        </p:txBody>
      </p:sp>
      <p:pic>
        <p:nvPicPr>
          <p:cNvPr id="11" name="Picture 12" descr="Cute Wagon Car Clipart Free PNG Image｜Illustoon">
            <a:extLst>
              <a:ext uri="{FF2B5EF4-FFF2-40B4-BE49-F238E27FC236}">
                <a16:creationId xmlns:a16="http://schemas.microsoft.com/office/drawing/2014/main" id="{822ADD1D-F123-4CAE-8054-C75A81FFB5B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20861"/>
          <a:stretch/>
        </p:blipFill>
        <p:spPr bwMode="auto">
          <a:xfrm>
            <a:off x="1214635" y="2739413"/>
            <a:ext cx="2353433" cy="18624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ot Air Balloon - Motion Graphics - 2d animation - YouTube">
            <a:extLst>
              <a:ext uri="{FF2B5EF4-FFF2-40B4-BE49-F238E27FC236}">
                <a16:creationId xmlns:a16="http://schemas.microsoft.com/office/drawing/2014/main" id="{9E48D3CB-EFDF-4E93-A424-3E9D19A58B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107" y="4994920"/>
            <a:ext cx="2148827" cy="12087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9CFAE4-E5F3-49C8-A5B4-C95F2C7A3A68}"/>
              </a:ext>
            </a:extLst>
          </p:cNvPr>
          <p:cNvSpPr txBox="1"/>
          <p:nvPr/>
        </p:nvSpPr>
        <p:spPr>
          <a:xfrm>
            <a:off x="4214193" y="3615879"/>
            <a:ext cx="3143811" cy="1200329"/>
          </a:xfrm>
          <a:prstGeom prst="rect">
            <a:avLst/>
          </a:prstGeom>
          <a:noFill/>
        </p:spPr>
        <p:txBody>
          <a:bodyPr wrap="square" rtlCol="0">
            <a:spAutoFit/>
          </a:bodyPr>
          <a:lstStyle/>
          <a:p>
            <a:pPr algn="ctr"/>
            <a:r>
              <a:rPr lang="en-GB" sz="2400" dirty="0">
                <a:latin typeface="Cavolini" panose="03000502040302020204" pitchFamily="66" charset="0"/>
                <a:cs typeface="Cavolini" panose="03000502040302020204" pitchFamily="66" charset="0"/>
              </a:rPr>
              <a:t>you can go almost anywhere</a:t>
            </a:r>
          </a:p>
          <a:p>
            <a:pPr algn="ctr"/>
            <a:endParaRPr lang="en-GB" sz="2400" dirty="0"/>
          </a:p>
        </p:txBody>
      </p:sp>
      <p:sp>
        <p:nvSpPr>
          <p:cNvPr id="3" name="TextBox 2">
            <a:extLst>
              <a:ext uri="{FF2B5EF4-FFF2-40B4-BE49-F238E27FC236}">
                <a16:creationId xmlns:a16="http://schemas.microsoft.com/office/drawing/2014/main" id="{B152418C-F51E-401A-B4B7-0A7396B76743}"/>
              </a:ext>
            </a:extLst>
          </p:cNvPr>
          <p:cNvSpPr txBox="1"/>
          <p:nvPr/>
        </p:nvSpPr>
        <p:spPr>
          <a:xfrm>
            <a:off x="8201524" y="3448545"/>
            <a:ext cx="2704117" cy="1569660"/>
          </a:xfrm>
          <a:prstGeom prst="rect">
            <a:avLst/>
          </a:prstGeom>
          <a:noFill/>
        </p:spPr>
        <p:txBody>
          <a:bodyPr wrap="square" rtlCol="0">
            <a:spAutoFit/>
          </a:bodyPr>
          <a:lstStyle/>
          <a:p>
            <a:r>
              <a:rPr lang="en-GB" sz="2400" dirty="0">
                <a:latin typeface="Cavolini" panose="03000502040302020204" pitchFamily="66" charset="0"/>
                <a:cs typeface="Cavolini" panose="03000502040302020204" pitchFamily="66" charset="0"/>
              </a:rPr>
              <a:t>very easy to get stuck in a traffic jam</a:t>
            </a:r>
          </a:p>
          <a:p>
            <a:endParaRPr lang="en-GB" sz="2400" dirty="0"/>
          </a:p>
        </p:txBody>
      </p:sp>
      <p:sp>
        <p:nvSpPr>
          <p:cNvPr id="5" name="TextBox 4">
            <a:extLst>
              <a:ext uri="{FF2B5EF4-FFF2-40B4-BE49-F238E27FC236}">
                <a16:creationId xmlns:a16="http://schemas.microsoft.com/office/drawing/2014/main" id="{B7DD3EBD-7A7F-45AA-BD72-7A7B7027511E}"/>
              </a:ext>
            </a:extLst>
          </p:cNvPr>
          <p:cNvSpPr txBox="1"/>
          <p:nvPr/>
        </p:nvSpPr>
        <p:spPr>
          <a:xfrm>
            <a:off x="4308144" y="5018205"/>
            <a:ext cx="2990720" cy="1200329"/>
          </a:xfrm>
          <a:prstGeom prst="rect">
            <a:avLst/>
          </a:prstGeom>
          <a:noFill/>
        </p:spPr>
        <p:txBody>
          <a:bodyPr wrap="square" rtlCol="0">
            <a:spAutoFit/>
          </a:bodyPr>
          <a:lstStyle/>
          <a:p>
            <a:r>
              <a:rPr lang="en-GB" sz="2400" dirty="0">
                <a:latin typeface="Cavolini" panose="03000502040302020204" pitchFamily="66" charset="0"/>
                <a:cs typeface="Cavolini" panose="03000502040302020204" pitchFamily="66" charset="0"/>
              </a:rPr>
              <a:t>avoids traffic on the roads</a:t>
            </a:r>
          </a:p>
          <a:p>
            <a:endParaRPr lang="en-GB" sz="2400" dirty="0"/>
          </a:p>
        </p:txBody>
      </p:sp>
      <p:sp>
        <p:nvSpPr>
          <p:cNvPr id="13" name="TextBox 12">
            <a:extLst>
              <a:ext uri="{FF2B5EF4-FFF2-40B4-BE49-F238E27FC236}">
                <a16:creationId xmlns:a16="http://schemas.microsoft.com/office/drawing/2014/main" id="{80812B04-50CA-486E-80D5-C7C838EC2514}"/>
              </a:ext>
            </a:extLst>
          </p:cNvPr>
          <p:cNvSpPr txBox="1"/>
          <p:nvPr/>
        </p:nvSpPr>
        <p:spPr>
          <a:xfrm>
            <a:off x="7876619" y="5018204"/>
            <a:ext cx="3098044" cy="1200329"/>
          </a:xfrm>
          <a:prstGeom prst="rect">
            <a:avLst/>
          </a:prstGeom>
          <a:noFill/>
        </p:spPr>
        <p:txBody>
          <a:bodyPr wrap="square" rtlCol="0">
            <a:spAutoFit/>
          </a:bodyPr>
          <a:lstStyle/>
          <a:p>
            <a:r>
              <a:rPr lang="en-GB" sz="2400" dirty="0">
                <a:latin typeface="Cavolini" panose="03000502040302020204" pitchFamily="66" charset="0"/>
                <a:cs typeface="Cavolini" panose="03000502040302020204" pitchFamily="66" charset="0"/>
              </a:rPr>
              <a:t>not very safe in bad weather</a:t>
            </a:r>
          </a:p>
          <a:p>
            <a:endParaRPr lang="en-GB" sz="2400" dirty="0"/>
          </a:p>
        </p:txBody>
      </p:sp>
    </p:spTree>
    <p:extLst>
      <p:ext uri="{BB962C8B-B14F-4D97-AF65-F5344CB8AC3E}">
        <p14:creationId xmlns:p14="http://schemas.microsoft.com/office/powerpoint/2010/main" val="16011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LS 5.2 </a:t>
            </a:r>
            <a:r>
              <a:rPr lang="en-GB" sz="1200" i="1" dirty="0">
                <a:latin typeface="Andika" panose="02000000000000000000" pitchFamily="2" charset="0"/>
                <a:ea typeface="Andika" panose="02000000000000000000" pitchFamily="2" charset="0"/>
                <a:cs typeface="Andika" panose="02000000000000000000" pitchFamily="2" charset="0"/>
              </a:rPr>
              <a:t>I can understand audio-visual texts across a range of genres, identifying the main idea and specific information.</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It also targets other language outcomes such as: </a:t>
            </a:r>
            <a:r>
              <a:rPr lang="en-GB" sz="1200" i="1" dirty="0">
                <a:latin typeface="Andika" panose="02000000000000000000" pitchFamily="2" charset="0"/>
                <a:ea typeface="Andika" panose="02000000000000000000" pitchFamily="2" charset="0"/>
                <a:cs typeface="Andika" panose="02000000000000000000" pitchFamily="2" charset="0"/>
              </a:rPr>
              <a:t>LS 5.8 I can communicate my own experiences, likes and dislikes fluently and accurately with some allowance to self-correct in the process. </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The material for this lesson was adapted from: </a:t>
            </a:r>
            <a:r>
              <a:rPr lang="en-GB" sz="1200" dirty="0">
                <a:latin typeface="Andika" panose="02000000000000000000" pitchFamily="2" charset="0"/>
                <a:ea typeface="Andika" panose="02000000000000000000" pitchFamily="2" charset="0"/>
                <a:cs typeface="Andika" panose="02000000000000000000" pitchFamily="2" charset="0"/>
                <a:hlinkClick r:id="rId3"/>
              </a:rPr>
              <a:t>https://learnenglishkids.britishcouncil.org/poems/going-school</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a:ea typeface="Andika"/>
                <a:cs typeface="Andika"/>
              </a:rPr>
              <a:t>Tasks included in the PowerPoint presentation are also being shared as worksheets.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4"/>
              </a:rPr>
              <a:t>marie-claire.camilleri@ilearn.edu.mt</a:t>
            </a:r>
            <a:r>
              <a:rPr lang="en-GB" sz="1200" dirty="0">
                <a:latin typeface="Andika"/>
                <a:ea typeface="Andika"/>
                <a:cs typeface="Andika"/>
              </a:rPr>
              <a:t>; </a:t>
            </a:r>
            <a:r>
              <a:rPr lang="en-GB" sz="1200" dirty="0">
                <a:latin typeface="Andika"/>
                <a:ea typeface="Andika"/>
                <a:cs typeface="Andika"/>
                <a:hlinkClick r:id="rId5"/>
              </a:rPr>
              <a:t>urieth.attard@ilearn.edu.mt</a:t>
            </a:r>
            <a:r>
              <a:rPr lang="en-GB" sz="1200" dirty="0">
                <a:latin typeface="Andika"/>
                <a:ea typeface="Andika"/>
                <a:cs typeface="Andika"/>
              </a:rPr>
              <a:t>; </a:t>
            </a:r>
            <a:r>
              <a:rPr lang="en-GB" sz="1200" dirty="0">
                <a:latin typeface="Andika"/>
                <a:ea typeface="Andika"/>
                <a:cs typeface="Andika"/>
                <a:hlinkClick r:id="rId6"/>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04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364" y="6424477"/>
            <a:ext cx="1483624" cy="425258"/>
          </a:xfrm>
          <a:prstGeom prst="rect">
            <a:avLst/>
          </a:prstGeom>
        </p:spPr>
      </p:pic>
      <p:pic>
        <p:nvPicPr>
          <p:cNvPr id="1026" name="Picture 2" descr="Headphones Listening Vector SVG Icon - SVG Repo">
            <a:extLst>
              <a:ext uri="{FF2B5EF4-FFF2-40B4-BE49-F238E27FC236}">
                <a16:creationId xmlns:a16="http://schemas.microsoft.com/office/drawing/2014/main" id="{61C278D9-0103-4A52-9EC7-1DE4E7716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73" y="645484"/>
            <a:ext cx="960561" cy="960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ding - Free people icons">
            <a:extLst>
              <a:ext uri="{FF2B5EF4-FFF2-40B4-BE49-F238E27FC236}">
                <a16:creationId xmlns:a16="http://schemas.microsoft.com/office/drawing/2014/main" id="{0B48D63C-6C68-484F-8008-D9F6B0054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89" y="1727504"/>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tverde Library is Now Offering Curbside Pickup and Drop Off - Town of  Montverde">
            <a:extLst>
              <a:ext uri="{FF2B5EF4-FFF2-40B4-BE49-F238E27FC236}">
                <a16:creationId xmlns:a16="http://schemas.microsoft.com/office/drawing/2014/main" id="{2B780D47-2BA8-4761-9E46-6243F2B88889}"/>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4889" y="2853489"/>
            <a:ext cx="1038945" cy="10896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urlingham Academy &gt; Useful Links &gt; SEND &gt; SEND Provision">
            <a:extLst>
              <a:ext uri="{FF2B5EF4-FFF2-40B4-BE49-F238E27FC236}">
                <a16:creationId xmlns:a16="http://schemas.microsoft.com/office/drawing/2014/main" id="{591ECFBB-00CA-469E-B123-6669C9500F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273" y="5233109"/>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eaking - Free people icons">
            <a:extLst>
              <a:ext uri="{FF2B5EF4-FFF2-40B4-BE49-F238E27FC236}">
                <a16:creationId xmlns:a16="http://schemas.microsoft.com/office/drawing/2014/main" id="{629179F6-2DC3-4D3B-8A48-0AF70AE7AE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80" y="4040580"/>
            <a:ext cx="1038945" cy="10389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CDDD64-0628-40AD-AD0C-AF681282AB55}"/>
              </a:ext>
            </a:extLst>
          </p:cNvPr>
          <p:cNvSpPr txBox="1"/>
          <p:nvPr/>
        </p:nvSpPr>
        <p:spPr>
          <a:xfrm>
            <a:off x="1794343" y="553821"/>
            <a:ext cx="9999025" cy="1261884"/>
          </a:xfrm>
          <a:prstGeom prst="rect">
            <a:avLst/>
          </a:prstGeom>
          <a:noFill/>
        </p:spPr>
        <p:txBody>
          <a:bodyPr wrap="square" rtlCol="0">
            <a:spAutoFit/>
          </a:bodyPr>
          <a:lstStyle/>
          <a:p>
            <a:r>
              <a:rPr lang="en-GB" sz="4400" dirty="0">
                <a:solidFill>
                  <a:schemeClr val="accent1">
                    <a:lumMod val="75000"/>
                  </a:schemeClr>
                </a:solidFill>
                <a:latin typeface="Aharoni" panose="02010803020104030203" pitchFamily="2" charset="-79"/>
                <a:ea typeface="Andika" panose="02000000000000000000" pitchFamily="2" charset="0"/>
                <a:cs typeface="Aharoni" panose="02010803020104030203" pitchFamily="2" charset="-79"/>
              </a:rPr>
              <a:t>Listen</a:t>
            </a:r>
            <a:r>
              <a:rPr lang="en-GB" sz="3200" dirty="0">
                <a:latin typeface="Andika" panose="02000000000000000000" pitchFamily="2" charset="0"/>
                <a:ea typeface="Andika" panose="02000000000000000000" pitchFamily="2" charset="0"/>
                <a:cs typeface="Andika" panose="02000000000000000000" pitchFamily="2" charset="0"/>
              </a:rPr>
              <a:t> to a </a:t>
            </a:r>
            <a:r>
              <a:rPr lang="en-GB" sz="4400" dirty="0">
                <a:solidFill>
                  <a:srgbClr val="7030A0"/>
                </a:solidFill>
                <a:latin typeface="Aharoni" panose="02010803020104030203" pitchFamily="2" charset="-79"/>
                <a:ea typeface="Andika" panose="02000000000000000000" pitchFamily="2" charset="0"/>
                <a:cs typeface="Aharoni" panose="02010803020104030203" pitchFamily="2" charset="-79"/>
              </a:rPr>
              <a:t>poem</a:t>
            </a:r>
            <a:r>
              <a:rPr lang="en-GB" sz="3200" dirty="0">
                <a:latin typeface="Andika" panose="02000000000000000000" pitchFamily="2" charset="0"/>
                <a:ea typeface="Andika" panose="02000000000000000000" pitchFamily="2" charset="0"/>
                <a:cs typeface="Andika" panose="02000000000000000000" pitchFamily="2" charset="0"/>
              </a:rPr>
              <a:t> about different means of transport .</a:t>
            </a:r>
          </a:p>
        </p:txBody>
      </p:sp>
      <p:sp>
        <p:nvSpPr>
          <p:cNvPr id="18" name="TextBox 17">
            <a:extLst>
              <a:ext uri="{FF2B5EF4-FFF2-40B4-BE49-F238E27FC236}">
                <a16:creationId xmlns:a16="http://schemas.microsoft.com/office/drawing/2014/main" id="{11518BAE-E875-483C-963D-5D3950BA1193}"/>
              </a:ext>
            </a:extLst>
          </p:cNvPr>
          <p:cNvSpPr txBox="1"/>
          <p:nvPr/>
        </p:nvSpPr>
        <p:spPr>
          <a:xfrm>
            <a:off x="1794339" y="1822767"/>
            <a:ext cx="8720253" cy="769441"/>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Read</a:t>
            </a:r>
            <a:r>
              <a:rPr lang="en-GB" sz="3200" dirty="0">
                <a:latin typeface="Andika" panose="02000000000000000000" pitchFamily="2" charset="0"/>
                <a:ea typeface="Andika" panose="02000000000000000000" pitchFamily="2" charset="0"/>
                <a:cs typeface="Andika" panose="02000000000000000000" pitchFamily="2" charset="0"/>
              </a:rPr>
              <a:t> and </a:t>
            </a:r>
            <a:r>
              <a:rPr lang="en-GB" sz="4400" dirty="0">
                <a:solidFill>
                  <a:schemeClr val="accent6">
                    <a:lumMod val="75000"/>
                  </a:schemeClr>
                </a:solidFill>
                <a:latin typeface="Aharoni" panose="02010803020104030203" pitchFamily="2" charset="-79"/>
                <a:ea typeface="Andika" panose="02000000000000000000" pitchFamily="2" charset="0"/>
                <a:cs typeface="Aharoni" panose="02010803020104030203" pitchFamily="2" charset="-79"/>
              </a:rPr>
              <a:t>respond</a:t>
            </a:r>
            <a:r>
              <a:rPr lang="en-GB" sz="3200" dirty="0">
                <a:latin typeface="Andika" panose="02000000000000000000" pitchFamily="2" charset="0"/>
                <a:ea typeface="Andika" panose="02000000000000000000" pitchFamily="2" charset="0"/>
                <a:cs typeface="Andika" panose="02000000000000000000" pitchFamily="2" charset="0"/>
              </a:rPr>
              <a:t> to an </a:t>
            </a:r>
            <a:r>
              <a:rPr lang="en-GB" sz="4400" dirty="0">
                <a:solidFill>
                  <a:schemeClr val="accent2"/>
                </a:solidFill>
                <a:latin typeface="Aharoni" panose="02010803020104030203" pitchFamily="2" charset="-79"/>
                <a:ea typeface="Andika" panose="02000000000000000000" pitchFamily="2" charset="0"/>
                <a:cs typeface="Aharoni" panose="02010803020104030203" pitchFamily="2" charset="-79"/>
              </a:rPr>
              <a:t>advert</a:t>
            </a:r>
            <a:r>
              <a:rPr lang="en-GB" sz="3200" dirty="0">
                <a:latin typeface="Andika" panose="02000000000000000000" pitchFamily="2" charset="0"/>
                <a:ea typeface="Andika" panose="02000000000000000000" pitchFamily="2" charset="0"/>
                <a:cs typeface="Andika" panose="02000000000000000000" pitchFamily="2" charset="0"/>
              </a:rPr>
              <a:t>.</a:t>
            </a:r>
          </a:p>
        </p:txBody>
      </p:sp>
      <p:sp>
        <p:nvSpPr>
          <p:cNvPr id="19" name="TextBox 18">
            <a:extLst>
              <a:ext uri="{FF2B5EF4-FFF2-40B4-BE49-F238E27FC236}">
                <a16:creationId xmlns:a16="http://schemas.microsoft.com/office/drawing/2014/main" id="{2F723DD9-10DD-42C5-9958-EA9548BB0D7D}"/>
              </a:ext>
            </a:extLst>
          </p:cNvPr>
          <p:cNvSpPr txBox="1"/>
          <p:nvPr/>
        </p:nvSpPr>
        <p:spPr>
          <a:xfrm>
            <a:off x="1794341" y="2795400"/>
            <a:ext cx="9535297" cy="1261884"/>
          </a:xfrm>
          <a:prstGeom prst="rect">
            <a:avLst/>
          </a:prstGeom>
          <a:noFill/>
        </p:spPr>
        <p:txBody>
          <a:bodyPr wrap="square" rtlCol="0">
            <a:spAutoFit/>
          </a:bodyPr>
          <a:lstStyle/>
          <a:p>
            <a:r>
              <a:rPr lang="en-GB" sz="4400" dirty="0">
                <a:solidFill>
                  <a:srgbClr val="00B0F0"/>
                </a:solidFill>
                <a:latin typeface="Aharoni" panose="02010803020104030203" pitchFamily="2" charset="-79"/>
                <a:ea typeface="Andika" panose="02000000000000000000" pitchFamily="2" charset="0"/>
                <a:cs typeface="Aharoni" panose="02010803020104030203" pitchFamily="2" charset="-79"/>
              </a:rPr>
              <a:t>Read</a:t>
            </a:r>
            <a:r>
              <a:rPr lang="en-GB" sz="3200" dirty="0">
                <a:latin typeface="Andika" panose="02000000000000000000" pitchFamily="2" charset="0"/>
                <a:ea typeface="Andika" panose="02000000000000000000" pitchFamily="2" charset="0"/>
                <a:cs typeface="Andika" panose="02000000000000000000" pitchFamily="2" charset="0"/>
              </a:rPr>
              <a:t> and </a:t>
            </a:r>
            <a:r>
              <a:rPr lang="en-GB" sz="4400" dirty="0">
                <a:solidFill>
                  <a:srgbClr val="FF0000"/>
                </a:solidFill>
                <a:latin typeface="Aharoni" panose="02010803020104030203" pitchFamily="2" charset="-79"/>
                <a:ea typeface="Andika" panose="02000000000000000000" pitchFamily="2" charset="0"/>
                <a:cs typeface="Aharoni" panose="02010803020104030203" pitchFamily="2" charset="-79"/>
              </a:rPr>
              <a:t>respond</a:t>
            </a:r>
            <a:r>
              <a:rPr lang="en-GB" sz="3200" dirty="0">
                <a:latin typeface="Andika" panose="02000000000000000000" pitchFamily="2" charset="0"/>
                <a:ea typeface="Andika" panose="02000000000000000000" pitchFamily="2" charset="0"/>
                <a:cs typeface="Andika" panose="02000000000000000000" pitchFamily="2" charset="0"/>
              </a:rPr>
              <a:t> to a story about magical ways to travel.</a:t>
            </a:r>
          </a:p>
        </p:txBody>
      </p:sp>
      <p:sp>
        <p:nvSpPr>
          <p:cNvPr id="20" name="TextBox 19">
            <a:extLst>
              <a:ext uri="{FF2B5EF4-FFF2-40B4-BE49-F238E27FC236}">
                <a16:creationId xmlns:a16="http://schemas.microsoft.com/office/drawing/2014/main" id="{6F64D10C-62FF-4ECC-8936-AB1E9AF9221C}"/>
              </a:ext>
            </a:extLst>
          </p:cNvPr>
          <p:cNvSpPr txBox="1"/>
          <p:nvPr/>
        </p:nvSpPr>
        <p:spPr>
          <a:xfrm>
            <a:off x="1794339" y="4260476"/>
            <a:ext cx="8720253" cy="769441"/>
          </a:xfrm>
          <a:prstGeom prst="rect">
            <a:avLst/>
          </a:prstGeom>
          <a:noFill/>
        </p:spPr>
        <p:txBody>
          <a:bodyPr wrap="square" rtlCol="0">
            <a:spAutoFit/>
          </a:bodyPr>
          <a:lstStyle/>
          <a:p>
            <a:r>
              <a:rPr lang="en-GB" sz="4400" dirty="0">
                <a:solidFill>
                  <a:srgbClr val="CC66FF"/>
                </a:solidFill>
                <a:latin typeface="Aharoni" panose="02010803020104030203" pitchFamily="2" charset="-79"/>
                <a:ea typeface="Andika" panose="02000000000000000000" pitchFamily="2" charset="0"/>
                <a:cs typeface="Aharoni" panose="02010803020104030203" pitchFamily="2" charset="-79"/>
              </a:rPr>
              <a:t>Describe</a:t>
            </a:r>
            <a:r>
              <a:rPr lang="en-GB" sz="3200" dirty="0">
                <a:latin typeface="Andika" panose="02000000000000000000" pitchFamily="2" charset="0"/>
                <a:ea typeface="Andika" panose="02000000000000000000" pitchFamily="2" charset="0"/>
                <a:cs typeface="Andika" panose="02000000000000000000" pitchFamily="2" charset="0"/>
              </a:rPr>
              <a:t> different vehicles.</a:t>
            </a:r>
          </a:p>
        </p:txBody>
      </p:sp>
      <p:sp>
        <p:nvSpPr>
          <p:cNvPr id="21" name="TextBox 20">
            <a:extLst>
              <a:ext uri="{FF2B5EF4-FFF2-40B4-BE49-F238E27FC236}">
                <a16:creationId xmlns:a16="http://schemas.microsoft.com/office/drawing/2014/main" id="{9C0DE3E3-53D4-41A0-97D7-2214EF85A4DE}"/>
              </a:ext>
            </a:extLst>
          </p:cNvPr>
          <p:cNvSpPr txBox="1"/>
          <p:nvPr/>
        </p:nvSpPr>
        <p:spPr>
          <a:xfrm>
            <a:off x="1794341" y="5234304"/>
            <a:ext cx="9674386" cy="1261884"/>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Write</a:t>
            </a:r>
            <a:r>
              <a:rPr lang="en-GB" sz="3200" dirty="0">
                <a:latin typeface="Andika" panose="02000000000000000000" pitchFamily="2" charset="0"/>
                <a:ea typeface="Andika" panose="02000000000000000000" pitchFamily="2" charset="0"/>
                <a:cs typeface="Andika" panose="02000000000000000000" pitchFamily="2" charset="0"/>
              </a:rPr>
              <a:t> an </a:t>
            </a:r>
            <a:r>
              <a:rPr lang="en-GB" sz="4400" dirty="0">
                <a:solidFill>
                  <a:srgbClr val="00B0F0"/>
                </a:solidFill>
                <a:latin typeface="Aharoni" panose="02010803020104030203" pitchFamily="2" charset="-79"/>
                <a:ea typeface="Andika" panose="02000000000000000000" pitchFamily="2" charset="0"/>
                <a:cs typeface="Aharoni" panose="02010803020104030203" pitchFamily="2" charset="-79"/>
              </a:rPr>
              <a:t>advert</a:t>
            </a:r>
            <a:r>
              <a:rPr lang="en-GB" sz="3200" dirty="0">
                <a:latin typeface="Andika" panose="02000000000000000000" pitchFamily="2" charset="0"/>
                <a:ea typeface="Andika" panose="02000000000000000000" pitchFamily="2" charset="0"/>
                <a:cs typeface="Andika" panose="02000000000000000000" pitchFamily="2" charset="0"/>
              </a:rPr>
              <a:t> for a bicycle we no longer need.</a:t>
            </a:r>
          </a:p>
        </p:txBody>
      </p:sp>
    </p:spTree>
    <p:extLst>
      <p:ext uri="{BB962C8B-B14F-4D97-AF65-F5344CB8AC3E}">
        <p14:creationId xmlns:p14="http://schemas.microsoft.com/office/powerpoint/2010/main" val="3216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323745"/>
            <a:ext cx="9411659" cy="1286160"/>
          </a:xfrm>
        </p:spPr>
        <p:txBody>
          <a:bodyPr anchor="b">
            <a:normAutofit fontScale="90000"/>
          </a:bodyPr>
          <a:lstStyle/>
          <a:p>
            <a:pPr>
              <a:lnSpc>
                <a:spcPct val="150000"/>
              </a:lnSpc>
            </a:pPr>
            <a:r>
              <a:rPr lang="en-GB" sz="3700" b="1" dirty="0">
                <a:ln w="22225">
                  <a:noFill/>
                  <a:prstDash val="solid"/>
                </a:ln>
                <a:latin typeface="Andika" panose="02000000000000000000" pitchFamily="2" charset="0"/>
                <a:ea typeface="Andika" panose="02000000000000000000" pitchFamily="2" charset="0"/>
                <a:cs typeface="Andika" panose="02000000000000000000" pitchFamily="2" charset="0"/>
              </a:rPr>
              <a:t>I am learning how to listen and respond to audio-text.</a:t>
            </a:r>
          </a:p>
        </p:txBody>
      </p:sp>
      <p:pic>
        <p:nvPicPr>
          <p:cNvPr id="3074" name="Picture 2" descr="Little Girl Listening Stock Illustration - Download Image Now - iStock">
            <a:extLst>
              <a:ext uri="{FF2B5EF4-FFF2-40B4-BE49-F238E27FC236}">
                <a16:creationId xmlns:a16="http://schemas.microsoft.com/office/drawing/2014/main" id="{E786FA4F-EC44-48F2-82C0-AAC639B62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r="19426"/>
          <a:stretch/>
        </p:blipFill>
        <p:spPr bwMode="auto">
          <a:xfrm>
            <a:off x="671353" y="1799151"/>
            <a:ext cx="3391361" cy="5017272"/>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8D836E3-C93A-421E-AA1E-4C7087985409}"/>
              </a:ext>
            </a:extLst>
          </p:cNvPr>
          <p:cNvGrpSpPr/>
          <p:nvPr/>
        </p:nvGrpSpPr>
        <p:grpSpPr>
          <a:xfrm>
            <a:off x="4919219" y="2129246"/>
            <a:ext cx="7130026" cy="4549980"/>
            <a:chOff x="4919219" y="1686213"/>
            <a:chExt cx="7130026" cy="4993014"/>
          </a:xfrm>
        </p:grpSpPr>
        <p:sp>
          <p:nvSpPr>
            <p:cNvPr id="5" name="Freeform: Shape 4">
              <a:extLst>
                <a:ext uri="{FF2B5EF4-FFF2-40B4-BE49-F238E27FC236}">
                  <a16:creationId xmlns:a16="http://schemas.microsoft.com/office/drawing/2014/main" id="{ECEAA2B4-D31A-48F7-84A6-6D3B4F8C2AFF}"/>
                </a:ext>
              </a:extLst>
            </p:cNvPr>
            <p:cNvSpPr/>
            <p:nvPr/>
          </p:nvSpPr>
          <p:spPr>
            <a:xfrm>
              <a:off x="4919219" y="1686213"/>
              <a:ext cx="7130026" cy="1854292"/>
            </a:xfrm>
            <a:custGeom>
              <a:avLst/>
              <a:gdLst>
                <a:gd name="connsiteX0" fmla="*/ 0 w 7130026"/>
                <a:gd name="connsiteY0" fmla="*/ 309055 h 1854292"/>
                <a:gd name="connsiteX1" fmla="*/ 309055 w 7130026"/>
                <a:gd name="connsiteY1" fmla="*/ 0 h 1854292"/>
                <a:gd name="connsiteX2" fmla="*/ 6820971 w 7130026"/>
                <a:gd name="connsiteY2" fmla="*/ 0 h 1854292"/>
                <a:gd name="connsiteX3" fmla="*/ 7130026 w 7130026"/>
                <a:gd name="connsiteY3" fmla="*/ 309055 h 1854292"/>
                <a:gd name="connsiteX4" fmla="*/ 7130026 w 7130026"/>
                <a:gd name="connsiteY4" fmla="*/ 1545237 h 1854292"/>
                <a:gd name="connsiteX5" fmla="*/ 6820971 w 7130026"/>
                <a:gd name="connsiteY5" fmla="*/ 1854292 h 1854292"/>
                <a:gd name="connsiteX6" fmla="*/ 309055 w 7130026"/>
                <a:gd name="connsiteY6" fmla="*/ 1854292 h 1854292"/>
                <a:gd name="connsiteX7" fmla="*/ 0 w 7130026"/>
                <a:gd name="connsiteY7" fmla="*/ 1545237 h 1854292"/>
                <a:gd name="connsiteX8" fmla="*/ 0 w 7130026"/>
                <a:gd name="connsiteY8" fmla="*/ 309055 h 18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854292">
                  <a:moveTo>
                    <a:pt x="0" y="309055"/>
                  </a:moveTo>
                  <a:cubicBezTo>
                    <a:pt x="0" y="138369"/>
                    <a:pt x="138369" y="0"/>
                    <a:pt x="309055" y="0"/>
                  </a:cubicBezTo>
                  <a:lnTo>
                    <a:pt x="6820971" y="0"/>
                  </a:lnTo>
                  <a:cubicBezTo>
                    <a:pt x="6991657" y="0"/>
                    <a:pt x="7130026" y="138369"/>
                    <a:pt x="7130026" y="309055"/>
                  </a:cubicBezTo>
                  <a:lnTo>
                    <a:pt x="7130026" y="1545237"/>
                  </a:lnTo>
                  <a:cubicBezTo>
                    <a:pt x="7130026" y="1715923"/>
                    <a:pt x="6991657" y="1854292"/>
                    <a:pt x="6820971" y="1854292"/>
                  </a:cubicBezTo>
                  <a:lnTo>
                    <a:pt x="309055" y="1854292"/>
                  </a:lnTo>
                  <a:cubicBezTo>
                    <a:pt x="138369" y="1854292"/>
                    <a:pt x="0" y="1715923"/>
                    <a:pt x="0" y="1545237"/>
                  </a:cubicBezTo>
                  <a:lnTo>
                    <a:pt x="0" y="309055"/>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12439" tIns="212439" rIns="212439" bIns="212439"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understand what </a:t>
              </a:r>
              <a:r>
                <a:rPr lang="en-GB" sz="3200" b="1" i="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the main idea </a:t>
              </a:r>
              <a:r>
                <a:rPr lang="en-GB" sz="3200" b="1" dirty="0">
                  <a:latin typeface="Andika" panose="02000000000000000000" pitchFamily="2" charset="0"/>
                  <a:ea typeface="Andika" panose="02000000000000000000" pitchFamily="2" charset="0"/>
                  <a:cs typeface="Andika" panose="02000000000000000000" pitchFamily="2" charset="0"/>
                </a:rPr>
                <a:t>is</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C944D7BB-48A7-4648-8639-13E074D51044}"/>
                </a:ext>
              </a:extLst>
            </p:cNvPr>
            <p:cNvSpPr/>
            <p:nvPr/>
          </p:nvSpPr>
          <p:spPr>
            <a:xfrm>
              <a:off x="4919219" y="3701327"/>
              <a:ext cx="7130026" cy="1489208"/>
            </a:xfrm>
            <a:custGeom>
              <a:avLst/>
              <a:gdLst>
                <a:gd name="connsiteX0" fmla="*/ 0 w 7130026"/>
                <a:gd name="connsiteY0" fmla="*/ 248206 h 1489208"/>
                <a:gd name="connsiteX1" fmla="*/ 248206 w 7130026"/>
                <a:gd name="connsiteY1" fmla="*/ 0 h 1489208"/>
                <a:gd name="connsiteX2" fmla="*/ 6881820 w 7130026"/>
                <a:gd name="connsiteY2" fmla="*/ 0 h 1489208"/>
                <a:gd name="connsiteX3" fmla="*/ 7130026 w 7130026"/>
                <a:gd name="connsiteY3" fmla="*/ 248206 h 1489208"/>
                <a:gd name="connsiteX4" fmla="*/ 7130026 w 7130026"/>
                <a:gd name="connsiteY4" fmla="*/ 1241002 h 1489208"/>
                <a:gd name="connsiteX5" fmla="*/ 6881820 w 7130026"/>
                <a:gd name="connsiteY5" fmla="*/ 1489208 h 1489208"/>
                <a:gd name="connsiteX6" fmla="*/ 248206 w 7130026"/>
                <a:gd name="connsiteY6" fmla="*/ 1489208 h 1489208"/>
                <a:gd name="connsiteX7" fmla="*/ 0 w 7130026"/>
                <a:gd name="connsiteY7" fmla="*/ 1241002 h 1489208"/>
                <a:gd name="connsiteX8" fmla="*/ 0 w 7130026"/>
                <a:gd name="connsiteY8" fmla="*/ 248206 h 148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89208">
                  <a:moveTo>
                    <a:pt x="0" y="248206"/>
                  </a:moveTo>
                  <a:cubicBezTo>
                    <a:pt x="0" y="111126"/>
                    <a:pt x="111126" y="0"/>
                    <a:pt x="248206" y="0"/>
                  </a:cubicBezTo>
                  <a:lnTo>
                    <a:pt x="6881820" y="0"/>
                  </a:lnTo>
                  <a:cubicBezTo>
                    <a:pt x="7018900" y="0"/>
                    <a:pt x="7130026" y="111126"/>
                    <a:pt x="7130026" y="248206"/>
                  </a:cubicBezTo>
                  <a:lnTo>
                    <a:pt x="7130026" y="1241002"/>
                  </a:lnTo>
                  <a:cubicBezTo>
                    <a:pt x="7130026" y="1378082"/>
                    <a:pt x="7018900" y="1489208"/>
                    <a:pt x="6881820" y="1489208"/>
                  </a:cubicBezTo>
                  <a:lnTo>
                    <a:pt x="248206" y="1489208"/>
                  </a:lnTo>
                  <a:cubicBezTo>
                    <a:pt x="111126" y="1489208"/>
                    <a:pt x="0" y="1378082"/>
                    <a:pt x="0" y="1241002"/>
                  </a:cubicBezTo>
                  <a:lnTo>
                    <a:pt x="0" y="248206"/>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94617" tIns="194617" rIns="194617" bIns="194617"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listen to specific </a:t>
              </a:r>
              <a:r>
                <a:rPr lang="en-GB" sz="3200" b="1" i="1" kern="1200" dirty="0">
                  <a:effectLst>
                    <a:outerShdw blurRad="38100" dist="38100" dir="2700000" algn="tl">
                      <a:srgbClr val="000000">
                        <a:alpha val="43137"/>
                      </a:srgbClr>
                    </a:outerShdw>
                  </a:effectLst>
                  <a:latin typeface="Andika" panose="02000000000000000000" pitchFamily="2" charset="0"/>
                  <a:ea typeface="Andika" panose="02000000000000000000" pitchFamily="2" charset="0"/>
                  <a:cs typeface="Andika" panose="02000000000000000000" pitchFamily="2" charset="0"/>
                </a:rPr>
                <a:t>details</a:t>
              </a:r>
              <a:r>
                <a:rPr lang="en-GB" sz="3200" b="1" kern="1200" dirty="0">
                  <a:latin typeface="Andika" panose="02000000000000000000" pitchFamily="2" charset="0"/>
                  <a:ea typeface="Andika" panose="02000000000000000000" pitchFamily="2" charset="0"/>
                  <a:cs typeface="Andika" panose="02000000000000000000" pitchFamily="2" charset="0"/>
                </a:rPr>
                <a:t> and </a:t>
              </a:r>
              <a:r>
                <a:rPr lang="en-GB" sz="3200" b="1" i="1" u="none" kern="1200" dirty="0">
                  <a:latin typeface="Andika" panose="02000000000000000000" pitchFamily="2" charset="0"/>
                  <a:ea typeface="Andika" panose="02000000000000000000" pitchFamily="2" charset="0"/>
                  <a:cs typeface="Andika" panose="02000000000000000000" pitchFamily="2" charset="0"/>
                </a:rPr>
                <a:t>keywords</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566B5642-876E-48B4-A8AD-67C86352BF19}"/>
                </a:ext>
              </a:extLst>
            </p:cNvPr>
            <p:cNvSpPr/>
            <p:nvPr/>
          </p:nvSpPr>
          <p:spPr>
            <a:xfrm>
              <a:off x="4919219" y="5255895"/>
              <a:ext cx="7130026" cy="1423332"/>
            </a:xfrm>
            <a:custGeom>
              <a:avLst/>
              <a:gdLst>
                <a:gd name="connsiteX0" fmla="*/ 0 w 7130026"/>
                <a:gd name="connsiteY0" fmla="*/ 237227 h 1423332"/>
                <a:gd name="connsiteX1" fmla="*/ 237227 w 7130026"/>
                <a:gd name="connsiteY1" fmla="*/ 0 h 1423332"/>
                <a:gd name="connsiteX2" fmla="*/ 6892799 w 7130026"/>
                <a:gd name="connsiteY2" fmla="*/ 0 h 1423332"/>
                <a:gd name="connsiteX3" fmla="*/ 7130026 w 7130026"/>
                <a:gd name="connsiteY3" fmla="*/ 237227 h 1423332"/>
                <a:gd name="connsiteX4" fmla="*/ 7130026 w 7130026"/>
                <a:gd name="connsiteY4" fmla="*/ 1186105 h 1423332"/>
                <a:gd name="connsiteX5" fmla="*/ 6892799 w 7130026"/>
                <a:gd name="connsiteY5" fmla="*/ 1423332 h 1423332"/>
                <a:gd name="connsiteX6" fmla="*/ 237227 w 7130026"/>
                <a:gd name="connsiteY6" fmla="*/ 1423332 h 1423332"/>
                <a:gd name="connsiteX7" fmla="*/ 0 w 7130026"/>
                <a:gd name="connsiteY7" fmla="*/ 1186105 h 1423332"/>
                <a:gd name="connsiteX8" fmla="*/ 0 w 7130026"/>
                <a:gd name="connsiteY8" fmla="*/ 237227 h 14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23332">
                  <a:moveTo>
                    <a:pt x="0" y="237227"/>
                  </a:moveTo>
                  <a:cubicBezTo>
                    <a:pt x="0" y="106210"/>
                    <a:pt x="106210" y="0"/>
                    <a:pt x="237227" y="0"/>
                  </a:cubicBezTo>
                  <a:lnTo>
                    <a:pt x="6892799" y="0"/>
                  </a:lnTo>
                  <a:cubicBezTo>
                    <a:pt x="7023816" y="0"/>
                    <a:pt x="7130026" y="106210"/>
                    <a:pt x="7130026" y="237227"/>
                  </a:cubicBezTo>
                  <a:lnTo>
                    <a:pt x="7130026" y="1186105"/>
                  </a:lnTo>
                  <a:cubicBezTo>
                    <a:pt x="7130026" y="1317122"/>
                    <a:pt x="7023816" y="1423332"/>
                    <a:pt x="6892799" y="1423332"/>
                  </a:cubicBezTo>
                  <a:lnTo>
                    <a:pt x="237227" y="1423332"/>
                  </a:lnTo>
                  <a:cubicBezTo>
                    <a:pt x="106210" y="1423332"/>
                    <a:pt x="0" y="1317122"/>
                    <a:pt x="0" y="1186105"/>
                  </a:cubicBezTo>
                  <a:lnTo>
                    <a:pt x="0" y="23722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91401" tIns="191401" rIns="191401" bIns="191401" numCol="1" spcCol="1270" anchor="ctr" anchorCtr="0">
              <a:noAutofit/>
            </a:bodyPr>
            <a:lstStyle/>
            <a:p>
              <a:pPr marL="0" lvl="0" indent="0" algn="l" defTabSz="1422400">
                <a:lnSpc>
                  <a:spcPct val="150000"/>
                </a:lnSpc>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am able to </a:t>
              </a:r>
              <a:r>
                <a:rPr lang="en-GB" sz="3200" b="1" i="1" kern="1200" dirty="0">
                  <a:latin typeface="Andika" panose="02000000000000000000" pitchFamily="2" charset="0"/>
                  <a:ea typeface="Andika" panose="02000000000000000000" pitchFamily="2" charset="0"/>
                  <a:cs typeface="Andika" panose="02000000000000000000" pitchFamily="2" charset="0"/>
                </a:rPr>
                <a:t>c</a:t>
              </a:r>
              <a:r>
                <a:rPr lang="en-GB" sz="3200" b="1" i="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omplete</a:t>
              </a:r>
              <a:r>
                <a:rPr lang="en-GB" sz="3200" b="1" kern="1200" dirty="0">
                  <a:latin typeface="Andika" panose="02000000000000000000" pitchFamily="2" charset="0"/>
                  <a:ea typeface="Andika" panose="02000000000000000000" pitchFamily="2" charset="0"/>
                  <a:cs typeface="Andika" panose="02000000000000000000" pitchFamily="2" charset="0"/>
                </a:rPr>
                <a:t> the tasks.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3076" name="Picture 4" descr="Ear - Free medical icons">
            <a:extLst>
              <a:ext uri="{FF2B5EF4-FFF2-40B4-BE49-F238E27FC236}">
                <a16:creationId xmlns:a16="http://schemas.microsoft.com/office/drawing/2014/main" id="{FA113104-DD4A-41F0-815E-50DFF179E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79" y="81763"/>
            <a:ext cx="1770125" cy="17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6F30-3711-4EB4-ACA0-2D51808BD436}"/>
              </a:ext>
            </a:extLst>
          </p:cNvPr>
          <p:cNvSpPr>
            <a:spLocks noGrp="1"/>
          </p:cNvSpPr>
          <p:nvPr>
            <p:ph type="title"/>
          </p:nvPr>
        </p:nvSpPr>
        <p:spPr/>
        <p:txBody>
          <a:bodyPr/>
          <a:lstStyle/>
          <a:p>
            <a:endParaRPr lang="en-GB"/>
          </a:p>
        </p:txBody>
      </p:sp>
      <p:pic>
        <p:nvPicPr>
          <p:cNvPr id="5" name="Picture 4" descr="Parents show anger at transport increase for Church-Independent ...">
            <a:extLst>
              <a:ext uri="{FF2B5EF4-FFF2-40B4-BE49-F238E27FC236}">
                <a16:creationId xmlns:a16="http://schemas.microsoft.com/office/drawing/2014/main" id="{E91F50F0-00FA-4DEB-B85B-A9F0C01E1E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935159" cy="3565679"/>
          </a:xfrm>
          <a:prstGeom prst="rect">
            <a:avLst/>
          </a:prstGeom>
          <a:noFill/>
          <a:ln>
            <a:noFill/>
          </a:ln>
        </p:spPr>
      </p:pic>
      <p:pic>
        <p:nvPicPr>
          <p:cNvPr id="6" name="Picture 5" descr="Parents urged to get more children walking to school - Manchester ...">
            <a:extLst>
              <a:ext uri="{FF2B5EF4-FFF2-40B4-BE49-F238E27FC236}">
                <a16:creationId xmlns:a16="http://schemas.microsoft.com/office/drawing/2014/main" id="{115F7299-EE83-4C21-9B07-6321768CA25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5159" y="0"/>
            <a:ext cx="6256841" cy="3565679"/>
          </a:xfrm>
          <a:prstGeom prst="rect">
            <a:avLst/>
          </a:prstGeom>
          <a:noFill/>
          <a:ln>
            <a:noFill/>
          </a:ln>
        </p:spPr>
      </p:pic>
      <p:pic>
        <p:nvPicPr>
          <p:cNvPr id="7" name="Picture 6" descr="Turn your car engine off: idling could be banned on the school run ...">
            <a:extLst>
              <a:ext uri="{FF2B5EF4-FFF2-40B4-BE49-F238E27FC236}">
                <a16:creationId xmlns:a16="http://schemas.microsoft.com/office/drawing/2014/main" id="{6E9481F2-BF96-4257-B982-5130F236C86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65679"/>
            <a:ext cx="5935158" cy="3292321"/>
          </a:xfrm>
          <a:prstGeom prst="rect">
            <a:avLst/>
          </a:prstGeom>
          <a:noFill/>
          <a:ln>
            <a:noFill/>
          </a:ln>
        </p:spPr>
      </p:pic>
      <p:pic>
        <p:nvPicPr>
          <p:cNvPr id="8" name="Picture 7" descr="Your kid should bike to school - here's why and how">
            <a:extLst>
              <a:ext uri="{FF2B5EF4-FFF2-40B4-BE49-F238E27FC236}">
                <a16:creationId xmlns:a16="http://schemas.microsoft.com/office/drawing/2014/main" id="{3EB9F93F-6E7E-4841-962E-2F4968FA81A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5158" y="3565678"/>
            <a:ext cx="6256842" cy="3292321"/>
          </a:xfrm>
          <a:prstGeom prst="rect">
            <a:avLst/>
          </a:prstGeom>
          <a:noFill/>
          <a:ln>
            <a:noFill/>
          </a:ln>
        </p:spPr>
      </p:pic>
    </p:spTree>
    <p:extLst>
      <p:ext uri="{BB962C8B-B14F-4D97-AF65-F5344CB8AC3E}">
        <p14:creationId xmlns:p14="http://schemas.microsoft.com/office/powerpoint/2010/main" val="17425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2804532" y="1373669"/>
            <a:ext cx="5578771"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laughed</a:t>
            </a:r>
          </a:p>
        </p:txBody>
      </p:sp>
      <p:sp>
        <p:nvSpPr>
          <p:cNvPr id="6" name="Rectangle 5">
            <a:extLst>
              <a:ext uri="{FF2B5EF4-FFF2-40B4-BE49-F238E27FC236}">
                <a16:creationId xmlns:a16="http://schemas.microsoft.com/office/drawing/2014/main" id="{9B1D18FE-A362-4E1A-BB60-ABE861BB14BE}"/>
              </a:ext>
            </a:extLst>
          </p:cNvPr>
          <p:cNvSpPr/>
          <p:nvPr/>
        </p:nvSpPr>
        <p:spPr>
          <a:xfrm>
            <a:off x="2163513" y="3824928"/>
            <a:ext cx="3932487" cy="1862048"/>
          </a:xfrm>
          <a:prstGeom prst="rect">
            <a:avLst/>
          </a:prstGeom>
          <a:solidFill>
            <a:srgbClr val="FFC00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laugh</a:t>
            </a:r>
          </a:p>
        </p:txBody>
      </p:sp>
      <p:sp>
        <p:nvSpPr>
          <p:cNvPr id="7" name="Rectangle 6">
            <a:extLst>
              <a:ext uri="{FF2B5EF4-FFF2-40B4-BE49-F238E27FC236}">
                <a16:creationId xmlns:a16="http://schemas.microsoft.com/office/drawing/2014/main" id="{1B984B4B-8672-4B8A-9668-9F2D13BBD19E}"/>
              </a:ext>
            </a:extLst>
          </p:cNvPr>
          <p:cNvSpPr/>
          <p:nvPr/>
        </p:nvSpPr>
        <p:spPr>
          <a:xfrm>
            <a:off x="6812599" y="3824898"/>
            <a:ext cx="1830950" cy="1862048"/>
          </a:xfrm>
          <a:prstGeom prst="rect">
            <a:avLst/>
          </a:prstGeom>
          <a:solidFill>
            <a:schemeClr val="accent5">
              <a:lumMod val="60000"/>
              <a:lumOff val="40000"/>
            </a:schemeClr>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00B05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ed</a:t>
            </a:r>
          </a:p>
        </p:txBody>
      </p:sp>
    </p:spTree>
    <p:extLst>
      <p:ext uri="{BB962C8B-B14F-4D97-AF65-F5344CB8AC3E}">
        <p14:creationId xmlns:p14="http://schemas.microsoft.com/office/powerpoint/2010/main" val="42421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1131224" y="2310371"/>
            <a:ext cx="5267789"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tri</a:t>
            </a: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cycle</a:t>
            </a:r>
          </a:p>
        </p:txBody>
      </p:sp>
      <p:pic>
        <p:nvPicPr>
          <p:cNvPr id="1026" name="Picture 2" descr="Tricycle Cartoon Clipart Vector Images (35)">
            <a:extLst>
              <a:ext uri="{FF2B5EF4-FFF2-40B4-BE49-F238E27FC236}">
                <a16:creationId xmlns:a16="http://schemas.microsoft.com/office/drawing/2014/main" id="{C976974D-700F-461D-B921-A46D20661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853" y="1660958"/>
            <a:ext cx="3366351" cy="353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2742819" y="1373669"/>
            <a:ext cx="5702203"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whizzed</a:t>
            </a:r>
          </a:p>
        </p:txBody>
      </p:sp>
      <p:pic>
        <p:nvPicPr>
          <p:cNvPr id="2050" name="Picture 2" descr="Whiz Clip Art - Royalty Free - GoGraph">
            <a:extLst>
              <a:ext uri="{FF2B5EF4-FFF2-40B4-BE49-F238E27FC236}">
                <a16:creationId xmlns:a16="http://schemas.microsoft.com/office/drawing/2014/main" id="{8D12266B-5796-43CC-AF02-4D57164AD8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9"/>
          <a:stretch/>
        </p:blipFill>
        <p:spPr bwMode="auto">
          <a:xfrm>
            <a:off x="7550304" y="3429000"/>
            <a:ext cx="2853783" cy="27119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826C74A-C34F-44E0-9E74-80286F3D461A}"/>
              </a:ext>
            </a:extLst>
          </p:cNvPr>
          <p:cNvSpPr/>
          <p:nvPr/>
        </p:nvSpPr>
        <p:spPr>
          <a:xfrm>
            <a:off x="2742819" y="3824898"/>
            <a:ext cx="3305713" cy="1862048"/>
          </a:xfrm>
          <a:prstGeom prst="rect">
            <a:avLst/>
          </a:prstGeom>
          <a:solidFill>
            <a:srgbClr val="FFC00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whiz</a:t>
            </a:r>
          </a:p>
        </p:txBody>
      </p:sp>
    </p:spTree>
    <p:extLst>
      <p:ext uri="{BB962C8B-B14F-4D97-AF65-F5344CB8AC3E}">
        <p14:creationId xmlns:p14="http://schemas.microsoft.com/office/powerpoint/2010/main" val="28365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1010896" y="2131952"/>
            <a:ext cx="5798382"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weather</a:t>
            </a:r>
          </a:p>
        </p:txBody>
      </p:sp>
      <p:pic>
        <p:nvPicPr>
          <p:cNvPr id="3074" name="Picture 2" descr="weather clipart - Clip Art Library">
            <a:extLst>
              <a:ext uri="{FF2B5EF4-FFF2-40B4-BE49-F238E27FC236}">
                <a16:creationId xmlns:a16="http://schemas.microsoft.com/office/drawing/2014/main" id="{8B643C8E-35DF-4534-9F70-03723F9D0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290" y="1398549"/>
            <a:ext cx="4060902" cy="406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92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D2E47E-EF4A-410D-865E-D3866F3A2E5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DF55D-E895-4448-968D-D3682111E203}">
  <ds:schemaRefs>
    <ds:schemaRef ds:uri="http://schemas.microsoft.com/sharepoint/v3/contenttype/forms"/>
  </ds:schemaRefs>
</ds:datastoreItem>
</file>

<file path=customXml/itemProps2.xml><?xml version="1.0" encoding="utf-8"?>
<ds:datastoreItem xmlns:ds="http://schemas.openxmlformats.org/officeDocument/2006/customXml" ds:itemID="{9CDACCE6-2508-45BB-8F66-1835D63F92E9}">
  <ds:schemaRefs>
    <ds:schemaRef ds:uri="http://purl.org/dc/elements/1.1/"/>
    <ds:schemaRef ds:uri="http://schemas.microsoft.com/office/2006/metadata/properties"/>
    <ds:schemaRef ds:uri="http://schemas.microsoft.com/office/2006/documentManagement/types"/>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fa276554-a315-4eb0-8828-08adb05f0a88"/>
    <ds:schemaRef ds:uri="http://www.w3.org/XML/1998/namespace"/>
  </ds:schemaRefs>
</ds:datastoreItem>
</file>

<file path=customXml/itemProps3.xml><?xml version="1.0" encoding="utf-8"?>
<ds:datastoreItem xmlns:ds="http://schemas.openxmlformats.org/officeDocument/2006/customXml" ds:itemID="{02335D70-EF47-4CF8-94EB-34C4763F0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912</TotalTime>
  <Words>813</Words>
  <Application>Microsoft Office PowerPoint</Application>
  <PresentationFormat>Widescreen</PresentationFormat>
  <Paragraphs>124</Paragraphs>
  <Slides>20</Slides>
  <Notes>19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Aharoni</vt:lpstr>
      <vt:lpstr>Calibri</vt:lpstr>
      <vt:lpstr>Cavolini</vt:lpstr>
      <vt:lpstr>Andika</vt:lpstr>
      <vt:lpstr>Wingdings</vt:lpstr>
      <vt:lpstr>Calibri Light</vt:lpstr>
      <vt:lpstr>Office Theme</vt:lpstr>
      <vt:lpstr>Getting around</vt:lpstr>
      <vt:lpstr>Notes for the Educator</vt:lpstr>
      <vt:lpstr>PowerPoint Presentation</vt:lpstr>
      <vt:lpstr>I am learning how to listen and respond to audio-text.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1. Draw a picture of how the children in the poem get to school.  You need to draw 5 pictures.</vt:lpstr>
      <vt:lpstr>PowerPoint Presentation</vt:lpstr>
      <vt:lpstr>Task 2.  What does the poet say about each of these means of transport? </vt:lpstr>
      <vt:lpstr>PowerPoint Presentation</vt:lpstr>
      <vt:lpstr>Task 3.  Match the rhyming words.</vt:lpstr>
      <vt:lpstr>Choose two means of transport from those mentioned in the poem. Say something good and something bad about each of them.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eat!</dc:title>
  <dc:creator>urieth aquilina</dc:creator>
  <cp:lastModifiedBy>urieth aquilina</cp:lastModifiedBy>
  <cp:revision>10</cp:revision>
  <dcterms:created xsi:type="dcterms:W3CDTF">2021-03-27T20:57:33Z</dcterms:created>
  <dcterms:modified xsi:type="dcterms:W3CDTF">2021-04-26T06:04:00Z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