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4"/>
  </p:notesMasterIdLst>
  <p:sldIdLst>
    <p:sldId id="426" r:id="rId6"/>
    <p:sldId id="307" r:id="rId7"/>
    <p:sldId id="299" r:id="rId8"/>
    <p:sldId id="395" r:id="rId9"/>
    <p:sldId id="319" r:id="rId10"/>
    <p:sldId id="420" r:id="rId11"/>
    <p:sldId id="422" r:id="rId12"/>
    <p:sldId id="436" r:id="rId13"/>
    <p:sldId id="429" r:id="rId14"/>
    <p:sldId id="428" r:id="rId15"/>
    <p:sldId id="427" r:id="rId16"/>
    <p:sldId id="430" r:id="rId17"/>
    <p:sldId id="431" r:id="rId18"/>
    <p:sldId id="432" r:id="rId19"/>
    <p:sldId id="433" r:id="rId20"/>
    <p:sldId id="434" r:id="rId21"/>
    <p:sldId id="425" r:id="rId22"/>
    <p:sldId id="340" r:id="rId23"/>
  </p:sldIdLst>
  <p:sldSz cx="12192000" cy="6858000"/>
  <p:notesSz cx="6858000" cy="9144000"/>
  <p:embeddedFontLst>
    <p:embeddedFont>
      <p:font typeface="Andik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volini" panose="03000502040302020204" pitchFamily="66" charset="0"/>
      <p:regular r:id="rId32"/>
      <p:bold r:id="rId33"/>
      <p:italic r:id="rId34"/>
      <p:boldItalic r:id="rId35"/>
    </p:embeddedFont>
    <p:embeddedFont>
      <p:font typeface="Letters for Learners" pitchFamily="2" charset="0"/>
      <p:regular r:id="rId36"/>
    </p:embeddedFont>
    <p:embeddedFont>
      <p:font typeface="MV Boli" panose="02000500030200090000" pitchFamily="2" charset="0"/>
      <p:regular r:id="rId37"/>
    </p:embeddedFont>
    <p:embeddedFont>
      <p:font typeface="Tw Cen MT" panose="020B0602020104020603"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CC66FF"/>
    <a:srgbClr val="FF3399"/>
    <a:srgbClr val="FFCCFF"/>
    <a:srgbClr val="6666FF"/>
    <a:srgbClr val="FFFF00"/>
    <a:srgbClr val="660066"/>
    <a:srgbClr val="CCFFCC"/>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B6E5A4-4F8D-44B0-99A2-A1C6E1F44005}" v="723" dt="2021-05-12T08:31:00.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6412" autoAdjust="0"/>
  </p:normalViewPr>
  <p:slideViewPr>
    <p:cSldViewPr snapToGrid="0">
      <p:cViewPr varScale="1">
        <p:scale>
          <a:sx n="62" d="100"/>
          <a:sy n="62" d="100"/>
        </p:scale>
        <p:origin x="14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50B6E5A4-4F8D-44B0-99A2-A1C6E1F44005}"/>
    <pc:docChg chg="undo redo custSel addSld delSld modSld sldOrd">
      <pc:chgData name="Urieth Attard" userId="75441522-1268-482d-b74b-a084f810ee66" providerId="ADAL" clId="{50B6E5A4-4F8D-44B0-99A2-A1C6E1F44005}" dt="2021-05-12T08:31:15.120" v="4480" actId="1076"/>
      <pc:docMkLst>
        <pc:docMk/>
      </pc:docMkLst>
      <pc:sldChg chg="modSp ord modNotesTx">
        <pc:chgData name="Urieth Attard" userId="75441522-1268-482d-b74b-a084f810ee66" providerId="ADAL" clId="{50B6E5A4-4F8D-44B0-99A2-A1C6E1F44005}" dt="2021-05-06T21:54:34.733" v="651" actId="6549"/>
        <pc:sldMkLst>
          <pc:docMk/>
          <pc:sldMk cId="2808312611" sldId="299"/>
        </pc:sldMkLst>
        <pc:spChg chg="mod">
          <ac:chgData name="Urieth Attard" userId="75441522-1268-482d-b74b-a084f810ee66" providerId="ADAL" clId="{50B6E5A4-4F8D-44B0-99A2-A1C6E1F44005}" dt="2021-05-06T21:53:33.409" v="434" actId="20577"/>
          <ac:spMkLst>
            <pc:docMk/>
            <pc:sldMk cId="2808312611" sldId="299"/>
            <ac:spMk id="2" creationId="{8D4ED53B-8230-4C36-9720-599714DF2D7B}"/>
          </ac:spMkLst>
        </pc:spChg>
        <pc:spChg chg="mod">
          <ac:chgData name="Urieth Attard" userId="75441522-1268-482d-b74b-a084f810ee66" providerId="ADAL" clId="{50B6E5A4-4F8D-44B0-99A2-A1C6E1F44005}" dt="2021-05-06T21:53:24.809" v="424" actId="20577"/>
          <ac:spMkLst>
            <pc:docMk/>
            <pc:sldMk cId="2808312611" sldId="299"/>
            <ac:spMk id="11" creationId="{A26E9CFD-8B9E-4D05-8ED6-5B41CEACAB25}"/>
          </ac:spMkLst>
        </pc:spChg>
        <pc:spChg chg="mod">
          <ac:chgData name="Urieth Attard" userId="75441522-1268-482d-b74b-a084f810ee66" providerId="ADAL" clId="{50B6E5A4-4F8D-44B0-99A2-A1C6E1F44005}" dt="2021-05-06T21:53:52.086" v="473" actId="20577"/>
          <ac:spMkLst>
            <pc:docMk/>
            <pc:sldMk cId="2808312611" sldId="299"/>
            <ac:spMk id="12" creationId="{EB9EF41A-3E6A-4B81-9DF4-4C6C837241D6}"/>
          </ac:spMkLst>
        </pc:spChg>
      </pc:sldChg>
      <pc:sldChg chg="addSp delSp modSp">
        <pc:chgData name="Urieth Attard" userId="75441522-1268-482d-b74b-a084f810ee66" providerId="ADAL" clId="{50B6E5A4-4F8D-44B0-99A2-A1C6E1F44005}" dt="2021-05-12T08:15:11.941" v="4459" actId="20577"/>
        <pc:sldMkLst>
          <pc:docMk/>
          <pc:sldMk cId="4109764292" sldId="307"/>
        </pc:sldMkLst>
        <pc:spChg chg="mod">
          <ac:chgData name="Urieth Attard" userId="75441522-1268-482d-b74b-a084f810ee66" providerId="ADAL" clId="{50B6E5A4-4F8D-44B0-99A2-A1C6E1F44005}" dt="2021-05-12T08:15:11.941" v="4459" actId="20577"/>
          <ac:spMkLst>
            <pc:docMk/>
            <pc:sldMk cId="4109764292" sldId="307"/>
            <ac:spMk id="5" creationId="{D6BE8F0F-99CA-4624-BE99-E95152857094}"/>
          </ac:spMkLst>
        </pc:spChg>
        <pc:picChg chg="add del">
          <ac:chgData name="Urieth Attard" userId="75441522-1268-482d-b74b-a084f810ee66" providerId="ADAL" clId="{50B6E5A4-4F8D-44B0-99A2-A1C6E1F44005}" dt="2021-05-12T08:14:59.873" v="4450" actId="478"/>
          <ac:picMkLst>
            <pc:docMk/>
            <pc:sldMk cId="4109764292" sldId="307"/>
            <ac:picMk id="2" creationId="{40347119-DE36-4B6A-82F8-A5C28637F0D6}"/>
          </ac:picMkLst>
        </pc:picChg>
      </pc:sldChg>
      <pc:sldChg chg="modSp modNotesTx">
        <pc:chgData name="Urieth Attard" userId="75441522-1268-482d-b74b-a084f810ee66" providerId="ADAL" clId="{50B6E5A4-4F8D-44B0-99A2-A1C6E1F44005}" dt="2021-05-06T21:57:02.375" v="1096" actId="20577"/>
        <pc:sldMkLst>
          <pc:docMk/>
          <pc:sldMk cId="1234690599" sldId="319"/>
        </pc:sldMkLst>
        <pc:spChg chg="mod">
          <ac:chgData name="Urieth Attard" userId="75441522-1268-482d-b74b-a084f810ee66" providerId="ADAL" clId="{50B6E5A4-4F8D-44B0-99A2-A1C6E1F44005}" dt="2021-05-06T21:50:42.321" v="85" actId="20577"/>
          <ac:spMkLst>
            <pc:docMk/>
            <pc:sldMk cId="1234690599" sldId="319"/>
            <ac:spMk id="3" creationId="{F03ADA95-6702-4913-B2D4-9750E072AC4F}"/>
          </ac:spMkLst>
        </pc:spChg>
        <pc:spChg chg="mod">
          <ac:chgData name="Urieth Attard" userId="75441522-1268-482d-b74b-a084f810ee66" providerId="ADAL" clId="{50B6E5A4-4F8D-44B0-99A2-A1C6E1F44005}" dt="2021-05-06T21:50:47.048" v="95" actId="20577"/>
          <ac:spMkLst>
            <pc:docMk/>
            <pc:sldMk cId="1234690599" sldId="319"/>
            <ac:spMk id="7" creationId="{F7BED9DE-6077-446D-982D-12745649E461}"/>
          </ac:spMkLst>
        </pc:spChg>
        <pc:spChg chg="mod">
          <ac:chgData name="Urieth Attard" userId="75441522-1268-482d-b74b-a084f810ee66" providerId="ADAL" clId="{50B6E5A4-4F8D-44B0-99A2-A1C6E1F44005}" dt="2021-05-06T21:50:53.978" v="106" actId="20577"/>
          <ac:spMkLst>
            <pc:docMk/>
            <pc:sldMk cId="1234690599" sldId="319"/>
            <ac:spMk id="8" creationId="{AB5C9522-6A2E-46A5-B2A5-3E51EC33F87B}"/>
          </ac:spMkLst>
        </pc:spChg>
      </pc:sldChg>
      <pc:sldChg chg="addSp delSp modSp modNotesTx">
        <pc:chgData name="Urieth Attard" userId="75441522-1268-482d-b74b-a084f810ee66" providerId="ADAL" clId="{50B6E5A4-4F8D-44B0-99A2-A1C6E1F44005}" dt="2021-05-06T21:54:57.728" v="761" actId="20577"/>
        <pc:sldMkLst>
          <pc:docMk/>
          <pc:sldMk cId="1487398923" sldId="395"/>
        </pc:sldMkLst>
        <pc:spChg chg="mod">
          <ac:chgData name="Urieth Attard" userId="75441522-1268-482d-b74b-a084f810ee66" providerId="ADAL" clId="{50B6E5A4-4F8D-44B0-99A2-A1C6E1F44005}" dt="2021-05-06T21:50:36.144" v="78" actId="20577"/>
          <ac:spMkLst>
            <pc:docMk/>
            <pc:sldMk cId="1487398923" sldId="395"/>
            <ac:spMk id="3" creationId="{DC940498-2542-4280-8839-388D24611D60}"/>
          </ac:spMkLst>
        </pc:spChg>
        <pc:picChg chg="add mod">
          <ac:chgData name="Urieth Attard" userId="75441522-1268-482d-b74b-a084f810ee66" providerId="ADAL" clId="{50B6E5A4-4F8D-44B0-99A2-A1C6E1F44005}" dt="2021-05-06T21:50:09.027" v="38" actId="14100"/>
          <ac:picMkLst>
            <pc:docMk/>
            <pc:sldMk cId="1487398923" sldId="395"/>
            <ac:picMk id="4" creationId="{FDD3F365-A12E-4170-8C0A-0908181CE8C3}"/>
          </ac:picMkLst>
        </pc:picChg>
        <pc:picChg chg="del">
          <ac:chgData name="Urieth Attard" userId="75441522-1268-482d-b74b-a084f810ee66" providerId="ADAL" clId="{50B6E5A4-4F8D-44B0-99A2-A1C6E1F44005}" dt="2021-05-06T21:48:24.243" v="17" actId="478"/>
          <ac:picMkLst>
            <pc:docMk/>
            <pc:sldMk cId="1487398923" sldId="395"/>
            <ac:picMk id="1026" creationId="{E2223A16-7A8C-4109-8563-C8B543A6D3B8}"/>
          </ac:picMkLst>
        </pc:picChg>
      </pc:sldChg>
      <pc:sldChg chg="addSp delSp modSp delAnim modNotesTx">
        <pc:chgData name="Urieth Attard" userId="75441522-1268-482d-b74b-a084f810ee66" providerId="ADAL" clId="{50B6E5A4-4F8D-44B0-99A2-A1C6E1F44005}" dt="2021-05-06T22:05:03.855" v="2597" actId="20577"/>
        <pc:sldMkLst>
          <pc:docMk/>
          <pc:sldMk cId="1379697140" sldId="420"/>
        </pc:sldMkLst>
        <pc:spChg chg="add mod">
          <ac:chgData name="Urieth Attard" userId="75441522-1268-482d-b74b-a084f810ee66" providerId="ADAL" clId="{50B6E5A4-4F8D-44B0-99A2-A1C6E1F44005}" dt="2021-05-06T22:01:37.556" v="1813" actId="1076"/>
          <ac:spMkLst>
            <pc:docMk/>
            <pc:sldMk cId="1379697140" sldId="420"/>
            <ac:spMk id="9" creationId="{2211C81C-2325-4874-9260-87DB03E54338}"/>
          </ac:spMkLst>
        </pc:spChg>
        <pc:spChg chg="del">
          <ac:chgData name="Urieth Attard" userId="75441522-1268-482d-b74b-a084f810ee66" providerId="ADAL" clId="{50B6E5A4-4F8D-44B0-99A2-A1C6E1F44005}" dt="2021-05-06T21:57:17.102" v="1098" actId="478"/>
          <ac:spMkLst>
            <pc:docMk/>
            <pc:sldMk cId="1379697140" sldId="420"/>
            <ac:spMk id="37" creationId="{B2E0011A-CB5F-40F2-890C-DDE3FA58457F}"/>
          </ac:spMkLst>
        </pc:spChg>
        <pc:grpChg chg="del">
          <ac:chgData name="Urieth Attard" userId="75441522-1268-482d-b74b-a084f810ee66" providerId="ADAL" clId="{50B6E5A4-4F8D-44B0-99A2-A1C6E1F44005}" dt="2021-05-06T21:57:17.102" v="1098" actId="478"/>
          <ac:grpSpMkLst>
            <pc:docMk/>
            <pc:sldMk cId="1379697140" sldId="420"/>
            <ac:grpSpMk id="7" creationId="{E3C8B38C-E1C2-46E1-845E-845E0F9A32EC}"/>
          </ac:grpSpMkLst>
        </pc:grpChg>
        <pc:grpChg chg="del">
          <ac:chgData name="Urieth Attard" userId="75441522-1268-482d-b74b-a084f810ee66" providerId="ADAL" clId="{50B6E5A4-4F8D-44B0-99A2-A1C6E1F44005}" dt="2021-05-06T21:57:17.102" v="1098" actId="478"/>
          <ac:grpSpMkLst>
            <pc:docMk/>
            <pc:sldMk cId="1379697140" sldId="420"/>
            <ac:grpSpMk id="14" creationId="{8E21A475-CE81-4B61-844D-B7FAFFEB85D4}"/>
          </ac:grpSpMkLst>
        </pc:grpChg>
        <pc:grpChg chg="del">
          <ac:chgData name="Urieth Attard" userId="75441522-1268-482d-b74b-a084f810ee66" providerId="ADAL" clId="{50B6E5A4-4F8D-44B0-99A2-A1C6E1F44005}" dt="2021-05-06T21:57:17.102" v="1098" actId="478"/>
          <ac:grpSpMkLst>
            <pc:docMk/>
            <pc:sldMk cId="1379697140" sldId="420"/>
            <ac:grpSpMk id="20" creationId="{6912CC9B-D126-46CA-BE2F-05925BB0ADD8}"/>
          </ac:grpSpMkLst>
        </pc:grpChg>
        <pc:grpChg chg="del">
          <ac:chgData name="Urieth Attard" userId="75441522-1268-482d-b74b-a084f810ee66" providerId="ADAL" clId="{50B6E5A4-4F8D-44B0-99A2-A1C6E1F44005}" dt="2021-05-06T21:57:17.102" v="1098" actId="478"/>
          <ac:grpSpMkLst>
            <pc:docMk/>
            <pc:sldMk cId="1379697140" sldId="420"/>
            <ac:grpSpMk id="26" creationId="{A7E26B10-F7BF-4DED-A5C2-7B7FC9EE9681}"/>
          </ac:grpSpMkLst>
        </pc:grpChg>
        <pc:grpChg chg="del">
          <ac:chgData name="Urieth Attard" userId="75441522-1268-482d-b74b-a084f810ee66" providerId="ADAL" clId="{50B6E5A4-4F8D-44B0-99A2-A1C6E1F44005}" dt="2021-05-06T21:57:07.202" v="1097" actId="478"/>
          <ac:grpSpMkLst>
            <pc:docMk/>
            <pc:sldMk cId="1379697140" sldId="420"/>
            <ac:grpSpMk id="30" creationId="{DE7E6A07-D23F-467E-A027-0B9C9A86D14D}"/>
          </ac:grpSpMkLst>
        </pc:grpChg>
        <pc:picChg chg="add">
          <ac:chgData name="Urieth Attard" userId="75441522-1268-482d-b74b-a084f810ee66" providerId="ADAL" clId="{50B6E5A4-4F8D-44B0-99A2-A1C6E1F44005}" dt="2021-05-06T22:00:02.244" v="1544"/>
          <ac:picMkLst>
            <pc:docMk/>
            <pc:sldMk cId="1379697140" sldId="420"/>
            <ac:picMk id="4" creationId="{8C12AEA7-971D-4EE9-949E-F81D21972760}"/>
          </ac:picMkLst>
        </pc:picChg>
        <pc:cxnChg chg="del">
          <ac:chgData name="Urieth Attard" userId="75441522-1268-482d-b74b-a084f810ee66" providerId="ADAL" clId="{50B6E5A4-4F8D-44B0-99A2-A1C6E1F44005}" dt="2021-05-06T21:57:19.091" v="1099" actId="478"/>
          <ac:cxnSpMkLst>
            <pc:docMk/>
            <pc:sldMk cId="1379697140" sldId="420"/>
            <ac:cxnSpMk id="38" creationId="{5CD64FB9-4F5B-4D10-A0BC-B9E72BA7A0E2}"/>
          </ac:cxnSpMkLst>
        </pc:cxnChg>
      </pc:sldChg>
      <pc:sldChg chg="addSp delSp modSp delAnim modAnim modNotesTx">
        <pc:chgData name="Urieth Attard" userId="75441522-1268-482d-b74b-a084f810ee66" providerId="ADAL" clId="{50B6E5A4-4F8D-44B0-99A2-A1C6E1F44005}" dt="2021-05-12T08:31:15.120" v="4480" actId="1076"/>
        <pc:sldMkLst>
          <pc:docMk/>
          <pc:sldMk cId="4081830186" sldId="422"/>
        </pc:sldMkLst>
        <pc:spChg chg="ord">
          <ac:chgData name="Urieth Attard" userId="75441522-1268-482d-b74b-a084f810ee66" providerId="ADAL" clId="{50B6E5A4-4F8D-44B0-99A2-A1C6E1F44005}" dt="2021-05-06T22:07:28.415" v="2669" actId="167"/>
          <ac:spMkLst>
            <pc:docMk/>
            <pc:sldMk cId="4081830186" sldId="422"/>
            <ac:spMk id="2" creationId="{FBA007A6-B655-4899-9346-060CB04B21F5}"/>
          </ac:spMkLst>
        </pc:spChg>
        <pc:spChg chg="del">
          <ac:chgData name="Urieth Attard" userId="75441522-1268-482d-b74b-a084f810ee66" providerId="ADAL" clId="{50B6E5A4-4F8D-44B0-99A2-A1C6E1F44005}" dt="2021-05-06T22:06:26.674" v="2603" actId="478"/>
          <ac:spMkLst>
            <pc:docMk/>
            <pc:sldMk cId="4081830186" sldId="422"/>
            <ac:spMk id="12" creationId="{F3DC0D80-1EFA-4BC2-A39F-1C74BFF2EFC2}"/>
          </ac:spMkLst>
        </pc:spChg>
        <pc:spChg chg="del">
          <ac:chgData name="Urieth Attard" userId="75441522-1268-482d-b74b-a084f810ee66" providerId="ADAL" clId="{50B6E5A4-4F8D-44B0-99A2-A1C6E1F44005}" dt="2021-05-06T22:06:26.674" v="2603" actId="478"/>
          <ac:spMkLst>
            <pc:docMk/>
            <pc:sldMk cId="4081830186" sldId="422"/>
            <ac:spMk id="13" creationId="{5D03C8A6-351C-4671-BA32-42E7DB155756}"/>
          </ac:spMkLst>
        </pc:spChg>
        <pc:spChg chg="del">
          <ac:chgData name="Urieth Attard" userId="75441522-1268-482d-b74b-a084f810ee66" providerId="ADAL" clId="{50B6E5A4-4F8D-44B0-99A2-A1C6E1F44005}" dt="2021-05-06T22:06:26.674" v="2603" actId="478"/>
          <ac:spMkLst>
            <pc:docMk/>
            <pc:sldMk cId="4081830186" sldId="422"/>
            <ac:spMk id="14" creationId="{19E344C1-7A02-4C05-8346-CE91EC34E094}"/>
          </ac:spMkLst>
        </pc:spChg>
        <pc:spChg chg="del">
          <ac:chgData name="Urieth Attard" userId="75441522-1268-482d-b74b-a084f810ee66" providerId="ADAL" clId="{50B6E5A4-4F8D-44B0-99A2-A1C6E1F44005}" dt="2021-05-06T22:06:26.674" v="2603" actId="478"/>
          <ac:spMkLst>
            <pc:docMk/>
            <pc:sldMk cId="4081830186" sldId="422"/>
            <ac:spMk id="15" creationId="{068BC464-B9F9-45A4-993A-AEA850E5F06B}"/>
          </ac:spMkLst>
        </pc:spChg>
        <pc:spChg chg="del mod ord">
          <ac:chgData name="Urieth Attard" userId="75441522-1268-482d-b74b-a084f810ee66" providerId="ADAL" clId="{50B6E5A4-4F8D-44B0-99A2-A1C6E1F44005}" dt="2021-05-12T08:30:49.716" v="4470" actId="478"/>
          <ac:spMkLst>
            <pc:docMk/>
            <pc:sldMk cId="4081830186" sldId="422"/>
            <ac:spMk id="16" creationId="{7A0F793E-63A4-4901-9240-9341154642AD}"/>
          </ac:spMkLst>
        </pc:spChg>
        <pc:spChg chg="del">
          <ac:chgData name="Urieth Attard" userId="75441522-1268-482d-b74b-a084f810ee66" providerId="ADAL" clId="{50B6E5A4-4F8D-44B0-99A2-A1C6E1F44005}" dt="2021-05-06T22:10:05.290" v="2833" actId="478"/>
          <ac:spMkLst>
            <pc:docMk/>
            <pc:sldMk cId="4081830186" sldId="422"/>
            <ac:spMk id="17" creationId="{DCD6DFE1-6D9C-4AE1-979E-DD16268DB6E7}"/>
          </ac:spMkLst>
        </pc:spChg>
        <pc:spChg chg="del">
          <ac:chgData name="Urieth Attard" userId="75441522-1268-482d-b74b-a084f810ee66" providerId="ADAL" clId="{50B6E5A4-4F8D-44B0-99A2-A1C6E1F44005}" dt="2021-05-06T22:10:01.246" v="2831" actId="478"/>
          <ac:spMkLst>
            <pc:docMk/>
            <pc:sldMk cId="4081830186" sldId="422"/>
            <ac:spMk id="18" creationId="{2BA672F6-41C4-48B1-A4EE-3EBC67640A7D}"/>
          </ac:spMkLst>
        </pc:spChg>
        <pc:spChg chg="del">
          <ac:chgData name="Urieth Attard" userId="75441522-1268-482d-b74b-a084f810ee66" providerId="ADAL" clId="{50B6E5A4-4F8D-44B0-99A2-A1C6E1F44005}" dt="2021-05-06T22:10:10.634" v="2835" actId="478"/>
          <ac:spMkLst>
            <pc:docMk/>
            <pc:sldMk cId="4081830186" sldId="422"/>
            <ac:spMk id="19" creationId="{7B98AEE8-D680-4722-9188-AE5157E85791}"/>
          </ac:spMkLst>
        </pc:spChg>
        <pc:picChg chg="del">
          <ac:chgData name="Urieth Attard" userId="75441522-1268-482d-b74b-a084f810ee66" providerId="ADAL" clId="{50B6E5A4-4F8D-44B0-99A2-A1C6E1F44005}" dt="2021-05-06T22:06:12.126" v="2599" actId="478"/>
          <ac:picMkLst>
            <pc:docMk/>
            <pc:sldMk cId="4081830186" sldId="422"/>
            <ac:picMk id="4" creationId="{E0FE705F-B035-4568-B61F-7DD3F4D77334}"/>
          </ac:picMkLst>
        </pc:picChg>
        <pc:picChg chg="del">
          <ac:chgData name="Urieth Attard" userId="75441522-1268-482d-b74b-a084f810ee66" providerId="ADAL" clId="{50B6E5A4-4F8D-44B0-99A2-A1C6E1F44005}" dt="2021-05-06T22:06:13.798" v="2600" actId="478"/>
          <ac:picMkLst>
            <pc:docMk/>
            <pc:sldMk cId="4081830186" sldId="422"/>
            <ac:picMk id="5" creationId="{900C1ECD-AEE3-49B5-B401-A76C7790EEBC}"/>
          </ac:picMkLst>
        </pc:picChg>
        <pc:picChg chg="del">
          <ac:chgData name="Urieth Attard" userId="75441522-1268-482d-b74b-a084f810ee66" providerId="ADAL" clId="{50B6E5A4-4F8D-44B0-99A2-A1C6E1F44005}" dt="2021-05-06T22:06:15.302" v="2601" actId="478"/>
          <ac:picMkLst>
            <pc:docMk/>
            <pc:sldMk cId="4081830186" sldId="422"/>
            <ac:picMk id="6" creationId="{C84E485D-F729-4718-8D70-30D69D7E8D7C}"/>
          </ac:picMkLst>
        </pc:picChg>
        <pc:picChg chg="del">
          <ac:chgData name="Urieth Attard" userId="75441522-1268-482d-b74b-a084f810ee66" providerId="ADAL" clId="{50B6E5A4-4F8D-44B0-99A2-A1C6E1F44005}" dt="2021-05-06T22:06:20.330" v="2602" actId="478"/>
          <ac:picMkLst>
            <pc:docMk/>
            <pc:sldMk cId="4081830186" sldId="422"/>
            <ac:picMk id="7" creationId="{05ADFB13-2091-4612-8DCC-2E24861141E8}"/>
          </ac:picMkLst>
        </pc:picChg>
        <pc:picChg chg="del">
          <ac:chgData name="Urieth Attard" userId="75441522-1268-482d-b74b-a084f810ee66" providerId="ADAL" clId="{50B6E5A4-4F8D-44B0-99A2-A1C6E1F44005}" dt="2021-05-06T22:06:20.330" v="2602" actId="478"/>
          <ac:picMkLst>
            <pc:docMk/>
            <pc:sldMk cId="4081830186" sldId="422"/>
            <ac:picMk id="8" creationId="{2F2092B6-0C4E-48BB-9576-82AC5E3ACC3D}"/>
          </ac:picMkLst>
        </pc:picChg>
        <pc:picChg chg="add mod">
          <ac:chgData name="Urieth Attard" userId="75441522-1268-482d-b74b-a084f810ee66" providerId="ADAL" clId="{50B6E5A4-4F8D-44B0-99A2-A1C6E1F44005}" dt="2021-05-12T08:31:15.120" v="4480" actId="1076"/>
          <ac:picMkLst>
            <pc:docMk/>
            <pc:sldMk cId="4081830186" sldId="422"/>
            <ac:picMk id="9" creationId="{0117E229-1C91-4588-8BD4-AC372E57E449}"/>
          </ac:picMkLst>
        </pc:picChg>
        <pc:picChg chg="del">
          <ac:chgData name="Urieth Attard" userId="75441522-1268-482d-b74b-a084f810ee66" providerId="ADAL" clId="{50B6E5A4-4F8D-44B0-99A2-A1C6E1F44005}" dt="2021-05-06T22:06:20.330" v="2602" actId="478"/>
          <ac:picMkLst>
            <pc:docMk/>
            <pc:sldMk cId="4081830186" sldId="422"/>
            <ac:picMk id="9" creationId="{86E4F3A2-CAA1-434A-AAA2-B5AAC8CDE386}"/>
          </ac:picMkLst>
        </pc:picChg>
        <pc:picChg chg="del">
          <ac:chgData name="Urieth Attard" userId="75441522-1268-482d-b74b-a084f810ee66" providerId="ADAL" clId="{50B6E5A4-4F8D-44B0-99A2-A1C6E1F44005}" dt="2021-05-06T22:06:20.330" v="2602" actId="478"/>
          <ac:picMkLst>
            <pc:docMk/>
            <pc:sldMk cId="4081830186" sldId="422"/>
            <ac:picMk id="10" creationId="{9DA6257A-5111-4164-9543-15DDC9ED0708}"/>
          </ac:picMkLst>
        </pc:picChg>
        <pc:picChg chg="del">
          <ac:chgData name="Urieth Attard" userId="75441522-1268-482d-b74b-a084f810ee66" providerId="ADAL" clId="{50B6E5A4-4F8D-44B0-99A2-A1C6E1F44005}" dt="2021-05-06T22:06:20.330" v="2602" actId="478"/>
          <ac:picMkLst>
            <pc:docMk/>
            <pc:sldMk cId="4081830186" sldId="422"/>
            <ac:picMk id="11" creationId="{D3938A80-4C6F-431C-8954-A46FE917E2BB}"/>
          </ac:picMkLst>
        </pc:picChg>
        <pc:picChg chg="add del mod">
          <ac:chgData name="Urieth Attard" userId="75441522-1268-482d-b74b-a084f810ee66" providerId="ADAL" clId="{50B6E5A4-4F8D-44B0-99A2-A1C6E1F44005}" dt="2021-05-06T22:07:59.369" v="2680" actId="478"/>
          <ac:picMkLst>
            <pc:docMk/>
            <pc:sldMk cId="4081830186" sldId="422"/>
            <ac:picMk id="20" creationId="{A5B6599C-A157-4D21-83C6-6086297D1038}"/>
          </ac:picMkLst>
        </pc:picChg>
        <pc:picChg chg="add del mod">
          <ac:chgData name="Urieth Attard" userId="75441522-1268-482d-b74b-a084f810ee66" providerId="ADAL" clId="{50B6E5A4-4F8D-44B0-99A2-A1C6E1F44005}" dt="2021-05-12T08:30:53.258" v="4471" actId="478"/>
          <ac:picMkLst>
            <pc:docMk/>
            <pc:sldMk cId="4081830186" sldId="422"/>
            <ac:picMk id="21" creationId="{3280A6D7-7BF9-417C-B8C4-7FBC4522C38C}"/>
          </ac:picMkLst>
        </pc:picChg>
        <pc:picChg chg="add del mod">
          <ac:chgData name="Urieth Attard" userId="75441522-1268-482d-b74b-a084f810ee66" providerId="ADAL" clId="{50B6E5A4-4F8D-44B0-99A2-A1C6E1F44005}" dt="2021-05-12T08:30:53.258" v="4471" actId="478"/>
          <ac:picMkLst>
            <pc:docMk/>
            <pc:sldMk cId="4081830186" sldId="422"/>
            <ac:picMk id="22" creationId="{C0D63B3E-C1DA-40DA-BFAF-451BA09D2495}"/>
          </ac:picMkLst>
        </pc:picChg>
        <pc:picChg chg="add del mod">
          <ac:chgData name="Urieth Attard" userId="75441522-1268-482d-b74b-a084f810ee66" providerId="ADAL" clId="{50B6E5A4-4F8D-44B0-99A2-A1C6E1F44005}" dt="2021-05-12T08:30:53.258" v="4471" actId="478"/>
          <ac:picMkLst>
            <pc:docMk/>
            <pc:sldMk cId="4081830186" sldId="422"/>
            <ac:picMk id="23" creationId="{373DBE32-1B61-41E5-884B-EF738233F978}"/>
          </ac:picMkLst>
        </pc:picChg>
        <pc:picChg chg="add del mod">
          <ac:chgData name="Urieth Attard" userId="75441522-1268-482d-b74b-a084f810ee66" providerId="ADAL" clId="{50B6E5A4-4F8D-44B0-99A2-A1C6E1F44005}" dt="2021-05-12T08:30:53.258" v="4471" actId="478"/>
          <ac:picMkLst>
            <pc:docMk/>
            <pc:sldMk cId="4081830186" sldId="422"/>
            <ac:picMk id="24" creationId="{D981A87B-D5D8-4A9A-A8AF-3009A7DC11FF}"/>
          </ac:picMkLst>
        </pc:picChg>
        <pc:picChg chg="add del mod">
          <ac:chgData name="Urieth Attard" userId="75441522-1268-482d-b74b-a084f810ee66" providerId="ADAL" clId="{50B6E5A4-4F8D-44B0-99A2-A1C6E1F44005}" dt="2021-05-12T08:30:49.716" v="4470" actId="478"/>
          <ac:picMkLst>
            <pc:docMk/>
            <pc:sldMk cId="4081830186" sldId="422"/>
            <ac:picMk id="1026" creationId="{7BCE4DCF-EF9A-4F3B-A14F-AB185260F8DE}"/>
          </ac:picMkLst>
        </pc:picChg>
      </pc:sldChg>
      <pc:sldChg chg="delSp">
        <pc:chgData name="Urieth Attard" userId="75441522-1268-482d-b74b-a084f810ee66" providerId="ADAL" clId="{50B6E5A4-4F8D-44B0-99A2-A1C6E1F44005}" dt="2021-05-06T23:03:05.566" v="4438" actId="478"/>
        <pc:sldMkLst>
          <pc:docMk/>
          <pc:sldMk cId="1784217623" sldId="425"/>
        </pc:sldMkLst>
        <pc:picChg chg="del">
          <ac:chgData name="Urieth Attard" userId="75441522-1268-482d-b74b-a084f810ee66" providerId="ADAL" clId="{50B6E5A4-4F8D-44B0-99A2-A1C6E1F44005}" dt="2021-05-06T23:03:05.566" v="4438" actId="478"/>
          <ac:picMkLst>
            <pc:docMk/>
            <pc:sldMk cId="1784217623" sldId="425"/>
            <ac:picMk id="3" creationId="{B7C23EE1-6672-4C70-A438-22A3FECE56AF}"/>
          </ac:picMkLst>
        </pc:picChg>
      </pc:sldChg>
      <pc:sldChg chg="modSp modNotesTx">
        <pc:chgData name="Urieth Attard" userId="75441522-1268-482d-b74b-a084f810ee66" providerId="ADAL" clId="{50B6E5A4-4F8D-44B0-99A2-A1C6E1F44005}" dt="2021-05-12T08:14:36.612" v="4440" actId="6549"/>
        <pc:sldMkLst>
          <pc:docMk/>
          <pc:sldMk cId="3557549694" sldId="426"/>
        </pc:sldMkLst>
        <pc:spChg chg="mod">
          <ac:chgData name="Urieth Attard" userId="75441522-1268-482d-b74b-a084f810ee66" providerId="ADAL" clId="{50B6E5A4-4F8D-44B0-99A2-A1C6E1F44005}" dt="2021-05-06T21:43:51.365" v="16" actId="20577"/>
          <ac:spMkLst>
            <pc:docMk/>
            <pc:sldMk cId="3557549694" sldId="426"/>
            <ac:spMk id="3" creationId="{A5DE0ED9-A995-4FCE-8664-D382CF58FFD5}"/>
          </ac:spMkLst>
        </pc:spChg>
      </pc:sldChg>
      <pc:sldChg chg="addSp delSp modSp add ord delAnim modAnim modNotesTx">
        <pc:chgData name="Urieth Attard" userId="75441522-1268-482d-b74b-a084f810ee66" providerId="ADAL" clId="{50B6E5A4-4F8D-44B0-99A2-A1C6E1F44005}" dt="2021-05-06T22:26:37.205" v="3691"/>
        <pc:sldMkLst>
          <pc:docMk/>
          <pc:sldMk cId="1892682372" sldId="427"/>
        </pc:sldMkLst>
        <pc:spChg chg="mod">
          <ac:chgData name="Urieth Attard" userId="75441522-1268-482d-b74b-a084f810ee66" providerId="ADAL" clId="{50B6E5A4-4F8D-44B0-99A2-A1C6E1F44005}" dt="2021-05-06T22:24:28.400" v="3656" actId="1076"/>
          <ac:spMkLst>
            <pc:docMk/>
            <pc:sldMk cId="1892682372" sldId="427"/>
            <ac:spMk id="2" creationId="{FBA007A6-B655-4899-9346-060CB04B21F5}"/>
          </ac:spMkLst>
        </pc:spChg>
        <pc:spChg chg="add mod">
          <ac:chgData name="Urieth Attard" userId="75441522-1268-482d-b74b-a084f810ee66" providerId="ADAL" clId="{50B6E5A4-4F8D-44B0-99A2-A1C6E1F44005}" dt="2021-05-06T22:25:15.725" v="3663" actId="1076"/>
          <ac:spMkLst>
            <pc:docMk/>
            <pc:sldMk cId="1892682372" sldId="427"/>
            <ac:spMk id="3" creationId="{D5F6B5D0-B4C7-4762-8FBC-C32113690146}"/>
          </ac:spMkLst>
        </pc:spChg>
        <pc:spChg chg="add mod">
          <ac:chgData name="Urieth Attard" userId="75441522-1268-482d-b74b-a084f810ee66" providerId="ADAL" clId="{50B6E5A4-4F8D-44B0-99A2-A1C6E1F44005}" dt="2021-05-06T22:26:03.074" v="3686" actId="14100"/>
          <ac:spMkLst>
            <pc:docMk/>
            <pc:sldMk cId="1892682372" sldId="427"/>
            <ac:spMk id="7" creationId="{601A9B6C-4A14-45ED-8992-D92850C40B34}"/>
          </ac:spMkLst>
        </pc:spChg>
        <pc:spChg chg="add mod">
          <ac:chgData name="Urieth Attard" userId="75441522-1268-482d-b74b-a084f810ee66" providerId="ADAL" clId="{50B6E5A4-4F8D-44B0-99A2-A1C6E1F44005}" dt="2021-05-06T22:25:11.631" v="3662" actId="1076"/>
          <ac:spMkLst>
            <pc:docMk/>
            <pc:sldMk cId="1892682372" sldId="427"/>
            <ac:spMk id="10" creationId="{8DC39868-B6CB-4ECB-B7B6-E53166D69E29}"/>
          </ac:spMkLst>
        </pc:spChg>
        <pc:spChg chg="del">
          <ac:chgData name="Urieth Attard" userId="75441522-1268-482d-b74b-a084f810ee66" providerId="ADAL" clId="{50B6E5A4-4F8D-44B0-99A2-A1C6E1F44005}" dt="2021-05-06T22:12:07.815" v="2967" actId="478"/>
          <ac:spMkLst>
            <pc:docMk/>
            <pc:sldMk cId="1892682372" sldId="427"/>
            <ac:spMk id="16" creationId="{7A0F793E-63A4-4901-9240-9341154642AD}"/>
          </ac:spMkLst>
        </pc:spChg>
        <pc:spChg chg="del">
          <ac:chgData name="Urieth Attard" userId="75441522-1268-482d-b74b-a084f810ee66" providerId="ADAL" clId="{50B6E5A4-4F8D-44B0-99A2-A1C6E1F44005}" dt="2021-05-06T22:12:07.815" v="2967" actId="478"/>
          <ac:spMkLst>
            <pc:docMk/>
            <pc:sldMk cId="1892682372" sldId="427"/>
            <ac:spMk id="17" creationId="{DCD6DFE1-6D9C-4AE1-979E-DD16268DB6E7}"/>
          </ac:spMkLst>
        </pc:spChg>
        <pc:spChg chg="del">
          <ac:chgData name="Urieth Attard" userId="75441522-1268-482d-b74b-a084f810ee66" providerId="ADAL" clId="{50B6E5A4-4F8D-44B0-99A2-A1C6E1F44005}" dt="2021-05-06T22:12:07.815" v="2967" actId="478"/>
          <ac:spMkLst>
            <pc:docMk/>
            <pc:sldMk cId="1892682372" sldId="427"/>
            <ac:spMk id="18" creationId="{2BA672F6-41C4-48B1-A4EE-3EBC67640A7D}"/>
          </ac:spMkLst>
        </pc:spChg>
        <pc:spChg chg="del">
          <ac:chgData name="Urieth Attard" userId="75441522-1268-482d-b74b-a084f810ee66" providerId="ADAL" clId="{50B6E5A4-4F8D-44B0-99A2-A1C6E1F44005}" dt="2021-05-06T22:12:07.815" v="2967" actId="478"/>
          <ac:spMkLst>
            <pc:docMk/>
            <pc:sldMk cId="1892682372" sldId="427"/>
            <ac:spMk id="19" creationId="{7B98AEE8-D680-4722-9188-AE5157E85791}"/>
          </ac:spMkLst>
        </pc:spChg>
        <pc:spChg chg="add mod">
          <ac:chgData name="Urieth Attard" userId="75441522-1268-482d-b74b-a084f810ee66" providerId="ADAL" clId="{50B6E5A4-4F8D-44B0-99A2-A1C6E1F44005}" dt="2021-05-06T22:24:58.819" v="3661" actId="14861"/>
          <ac:spMkLst>
            <pc:docMk/>
            <pc:sldMk cId="1892682372" sldId="427"/>
            <ac:spMk id="21" creationId="{6A70C7FD-9E49-40A0-B45E-079612FA7DD4}"/>
          </ac:spMkLst>
        </pc:spChg>
        <pc:picChg chg="add mod">
          <ac:chgData name="Urieth Attard" userId="75441522-1268-482d-b74b-a084f810ee66" providerId="ADAL" clId="{50B6E5A4-4F8D-44B0-99A2-A1C6E1F44005}" dt="2021-05-06T22:12:18.707" v="2970" actId="1076"/>
          <ac:picMkLst>
            <pc:docMk/>
            <pc:sldMk cId="1892682372" sldId="427"/>
            <ac:picMk id="9" creationId="{F6924E12-B8EE-4CDA-9292-CBB13EC4C9A9}"/>
          </ac:picMkLst>
        </pc:picChg>
        <pc:picChg chg="del">
          <ac:chgData name="Urieth Attard" userId="75441522-1268-482d-b74b-a084f810ee66" providerId="ADAL" clId="{50B6E5A4-4F8D-44B0-99A2-A1C6E1F44005}" dt="2021-05-06T22:11:57.677" v="2966" actId="478"/>
          <ac:picMkLst>
            <pc:docMk/>
            <pc:sldMk cId="1892682372" sldId="427"/>
            <ac:picMk id="20" creationId="{A5B6599C-A157-4D21-83C6-6086297D1038}"/>
          </ac:picMkLst>
        </pc:picChg>
        <pc:picChg chg="del">
          <ac:chgData name="Urieth Attard" userId="75441522-1268-482d-b74b-a084f810ee66" providerId="ADAL" clId="{50B6E5A4-4F8D-44B0-99A2-A1C6E1F44005}" dt="2021-05-06T22:11:56.205" v="2965" actId="478"/>
          <ac:picMkLst>
            <pc:docMk/>
            <pc:sldMk cId="1892682372" sldId="427"/>
            <ac:picMk id="1026" creationId="{7BCE4DCF-EF9A-4F3B-A14F-AB185260F8DE}"/>
          </ac:picMkLst>
        </pc:picChg>
        <pc:cxnChg chg="add mod">
          <ac:chgData name="Urieth Attard" userId="75441522-1268-482d-b74b-a084f810ee66" providerId="ADAL" clId="{50B6E5A4-4F8D-44B0-99A2-A1C6E1F44005}" dt="2021-05-06T22:25:35.818" v="3667" actId="1076"/>
          <ac:cxnSpMkLst>
            <pc:docMk/>
            <pc:sldMk cId="1892682372" sldId="427"/>
            <ac:cxnSpMk id="5" creationId="{E9674303-F931-4423-A312-4681AFAAB946}"/>
          </ac:cxnSpMkLst>
        </pc:cxnChg>
        <pc:cxnChg chg="add mod">
          <ac:chgData name="Urieth Attard" userId="75441522-1268-482d-b74b-a084f810ee66" providerId="ADAL" clId="{50B6E5A4-4F8D-44B0-99A2-A1C6E1F44005}" dt="2021-05-06T22:26:09.588" v="3687" actId="14100"/>
          <ac:cxnSpMkLst>
            <pc:docMk/>
            <pc:sldMk cId="1892682372" sldId="427"/>
            <ac:cxnSpMk id="14" creationId="{ABA95E6F-E9FC-44D9-805A-1A38AEEF9F8F}"/>
          </ac:cxnSpMkLst>
        </pc:cxnChg>
        <pc:cxnChg chg="add mod">
          <ac:chgData name="Urieth Attard" userId="75441522-1268-482d-b74b-a084f810ee66" providerId="ADAL" clId="{50B6E5A4-4F8D-44B0-99A2-A1C6E1F44005}" dt="2021-05-06T22:26:19.780" v="3690" actId="1076"/>
          <ac:cxnSpMkLst>
            <pc:docMk/>
            <pc:sldMk cId="1892682372" sldId="427"/>
            <ac:cxnSpMk id="22" creationId="{197689CB-11BB-4668-A227-604E214C5B8D}"/>
          </ac:cxnSpMkLst>
        </pc:cxnChg>
      </pc:sldChg>
      <pc:sldChg chg="addSp delSp modSp add modAnim modNotesTx">
        <pc:chgData name="Urieth Attard" userId="75441522-1268-482d-b74b-a084f810ee66" providerId="ADAL" clId="{50B6E5A4-4F8D-44B0-99A2-A1C6E1F44005}" dt="2021-05-06T22:26:57.370" v="3723" actId="20577"/>
        <pc:sldMkLst>
          <pc:docMk/>
          <pc:sldMk cId="2683448771" sldId="428"/>
        </pc:sldMkLst>
        <pc:spChg chg="add mod">
          <ac:chgData name="Urieth Attard" userId="75441522-1268-482d-b74b-a084f810ee66" providerId="ADAL" clId="{50B6E5A4-4F8D-44B0-99A2-A1C6E1F44005}" dt="2021-05-06T22:26:57.370" v="3723" actId="20577"/>
          <ac:spMkLst>
            <pc:docMk/>
            <pc:sldMk cId="2683448771" sldId="428"/>
            <ac:spMk id="3" creationId="{90E8E1F0-870F-4C3E-BB11-BB9E9C49CBCC}"/>
          </ac:spMkLst>
        </pc:spChg>
        <pc:spChg chg="add mod">
          <ac:chgData name="Urieth Attard" userId="75441522-1268-482d-b74b-a084f810ee66" providerId="ADAL" clId="{50B6E5A4-4F8D-44B0-99A2-A1C6E1F44005}" dt="2021-05-06T22:20:30.043" v="3470" actId="1076"/>
          <ac:spMkLst>
            <pc:docMk/>
            <pc:sldMk cId="2683448771" sldId="428"/>
            <ac:spMk id="9" creationId="{51D816C6-5B64-4688-894C-9A19EF08F0AB}"/>
          </ac:spMkLst>
        </pc:spChg>
        <pc:spChg chg="mod">
          <ac:chgData name="Urieth Attard" userId="75441522-1268-482d-b74b-a084f810ee66" providerId="ADAL" clId="{50B6E5A4-4F8D-44B0-99A2-A1C6E1F44005}" dt="2021-05-06T22:24:07.831" v="3653" actId="1076"/>
          <ac:spMkLst>
            <pc:docMk/>
            <pc:sldMk cId="2683448771" sldId="428"/>
            <ac:spMk id="16" creationId="{7A0F793E-63A4-4901-9240-9341154642AD}"/>
          </ac:spMkLst>
        </pc:spChg>
        <pc:picChg chg="add mod">
          <ac:chgData name="Urieth Attard" userId="75441522-1268-482d-b74b-a084f810ee66" providerId="ADAL" clId="{50B6E5A4-4F8D-44B0-99A2-A1C6E1F44005}" dt="2021-05-06T22:22:45.846" v="3620" actId="1076"/>
          <ac:picMkLst>
            <pc:docMk/>
            <pc:sldMk cId="2683448771" sldId="428"/>
            <ac:picMk id="10" creationId="{C029FC44-093D-43B7-BF30-9B25CDBA78E0}"/>
          </ac:picMkLst>
        </pc:picChg>
        <pc:picChg chg="del mod">
          <ac:chgData name="Urieth Attard" userId="75441522-1268-482d-b74b-a084f810ee66" providerId="ADAL" clId="{50B6E5A4-4F8D-44B0-99A2-A1C6E1F44005}" dt="2021-05-06T22:22:43.673" v="3618" actId="478"/>
          <ac:picMkLst>
            <pc:docMk/>
            <pc:sldMk cId="2683448771" sldId="428"/>
            <ac:picMk id="21" creationId="{3280A6D7-7BF9-417C-B8C4-7FBC4522C38C}"/>
          </ac:picMkLst>
        </pc:picChg>
        <pc:picChg chg="del">
          <ac:chgData name="Urieth Attard" userId="75441522-1268-482d-b74b-a084f810ee66" providerId="ADAL" clId="{50B6E5A4-4F8D-44B0-99A2-A1C6E1F44005}" dt="2021-05-06T22:19:12.944" v="3405" actId="478"/>
          <ac:picMkLst>
            <pc:docMk/>
            <pc:sldMk cId="2683448771" sldId="428"/>
            <ac:picMk id="22" creationId="{C0D63B3E-C1DA-40DA-BFAF-451BA09D2495}"/>
          </ac:picMkLst>
        </pc:picChg>
        <pc:picChg chg="del">
          <ac:chgData name="Urieth Attard" userId="75441522-1268-482d-b74b-a084f810ee66" providerId="ADAL" clId="{50B6E5A4-4F8D-44B0-99A2-A1C6E1F44005}" dt="2021-05-06T22:19:14.433" v="3406" actId="478"/>
          <ac:picMkLst>
            <pc:docMk/>
            <pc:sldMk cId="2683448771" sldId="428"/>
            <ac:picMk id="23" creationId="{373DBE32-1B61-41E5-884B-EF738233F978}"/>
          </ac:picMkLst>
        </pc:picChg>
        <pc:picChg chg="del">
          <ac:chgData name="Urieth Attard" userId="75441522-1268-482d-b74b-a084f810ee66" providerId="ADAL" clId="{50B6E5A4-4F8D-44B0-99A2-A1C6E1F44005}" dt="2021-05-06T22:19:15.915" v="3407" actId="478"/>
          <ac:picMkLst>
            <pc:docMk/>
            <pc:sldMk cId="2683448771" sldId="428"/>
            <ac:picMk id="24" creationId="{D981A87B-D5D8-4A9A-A8AF-3009A7DC11FF}"/>
          </ac:picMkLst>
        </pc:picChg>
        <pc:picChg chg="mod">
          <ac:chgData name="Urieth Attard" userId="75441522-1268-482d-b74b-a084f810ee66" providerId="ADAL" clId="{50B6E5A4-4F8D-44B0-99A2-A1C6E1F44005}" dt="2021-05-06T22:24:04.840" v="3652" actId="1076"/>
          <ac:picMkLst>
            <pc:docMk/>
            <pc:sldMk cId="2683448771" sldId="428"/>
            <ac:picMk id="1026" creationId="{7BCE4DCF-EF9A-4F3B-A14F-AB185260F8DE}"/>
          </ac:picMkLst>
        </pc:picChg>
      </pc:sldChg>
      <pc:sldChg chg="addSp modSp add ord">
        <pc:chgData name="Urieth Attard" userId="75441522-1268-482d-b74b-a084f810ee66" providerId="ADAL" clId="{50B6E5A4-4F8D-44B0-99A2-A1C6E1F44005}" dt="2021-05-06T22:27:12.154" v="3752" actId="20577"/>
        <pc:sldMkLst>
          <pc:docMk/>
          <pc:sldMk cId="2066915318" sldId="429"/>
        </pc:sldMkLst>
        <pc:spChg chg="add mod">
          <ac:chgData name="Urieth Attard" userId="75441522-1268-482d-b74b-a084f810ee66" providerId="ADAL" clId="{50B6E5A4-4F8D-44B0-99A2-A1C6E1F44005}" dt="2021-05-06T22:27:12.154" v="3752" actId="20577"/>
          <ac:spMkLst>
            <pc:docMk/>
            <pc:sldMk cId="2066915318" sldId="429"/>
            <ac:spMk id="11" creationId="{5F7F615C-F72F-4F8D-B3FB-EDD21D504A19}"/>
          </ac:spMkLst>
        </pc:spChg>
      </pc:sldChg>
      <pc:sldChg chg="addSp delSp modSp add ord addAnim delAnim modAnim">
        <pc:chgData name="Urieth Attard" userId="75441522-1268-482d-b74b-a084f810ee66" providerId="ADAL" clId="{50B6E5A4-4F8D-44B0-99A2-A1C6E1F44005}" dt="2021-05-06T22:30:57.009" v="3852" actId="20577"/>
        <pc:sldMkLst>
          <pc:docMk/>
          <pc:sldMk cId="4243873308" sldId="430"/>
        </pc:sldMkLst>
        <pc:spChg chg="mod">
          <ac:chgData name="Urieth Attard" userId="75441522-1268-482d-b74b-a084f810ee66" providerId="ADAL" clId="{50B6E5A4-4F8D-44B0-99A2-A1C6E1F44005}" dt="2021-05-06T22:30:57.009" v="3852" actId="20577"/>
          <ac:spMkLst>
            <pc:docMk/>
            <pc:sldMk cId="4243873308" sldId="430"/>
            <ac:spMk id="3" creationId="{90E8E1F0-870F-4C3E-BB11-BB9E9C49CBCC}"/>
          </ac:spMkLst>
        </pc:spChg>
        <pc:spChg chg="add mod">
          <ac:chgData name="Urieth Attard" userId="75441522-1268-482d-b74b-a084f810ee66" providerId="ADAL" clId="{50B6E5A4-4F8D-44B0-99A2-A1C6E1F44005}" dt="2021-05-06T22:27:34.755" v="3757" actId="1076"/>
          <ac:spMkLst>
            <pc:docMk/>
            <pc:sldMk cId="4243873308" sldId="430"/>
            <ac:spMk id="8" creationId="{E9A4B3EF-3052-4DA1-A4CD-CDB8ED158F77}"/>
          </ac:spMkLst>
        </pc:spChg>
        <pc:spChg chg="del">
          <ac:chgData name="Urieth Attard" userId="75441522-1268-482d-b74b-a084f810ee66" providerId="ADAL" clId="{50B6E5A4-4F8D-44B0-99A2-A1C6E1F44005}" dt="2021-05-06T22:27:27.503" v="3753" actId="478"/>
          <ac:spMkLst>
            <pc:docMk/>
            <pc:sldMk cId="4243873308" sldId="430"/>
            <ac:spMk id="9" creationId="{51D816C6-5B64-4688-894C-9A19EF08F0AB}"/>
          </ac:spMkLst>
        </pc:spChg>
        <pc:spChg chg="add del mod">
          <ac:chgData name="Urieth Attard" userId="75441522-1268-482d-b74b-a084f810ee66" providerId="ADAL" clId="{50B6E5A4-4F8D-44B0-99A2-A1C6E1F44005}" dt="2021-05-06T22:28:03.787" v="3781" actId="5793"/>
          <ac:spMkLst>
            <pc:docMk/>
            <pc:sldMk cId="4243873308" sldId="430"/>
            <ac:spMk id="16" creationId="{7A0F793E-63A4-4901-9240-9341154642AD}"/>
          </ac:spMkLst>
        </pc:spChg>
      </pc:sldChg>
      <pc:sldChg chg="modSp add ord">
        <pc:chgData name="Urieth Attard" userId="75441522-1268-482d-b74b-a084f810ee66" providerId="ADAL" clId="{50B6E5A4-4F8D-44B0-99A2-A1C6E1F44005}" dt="2021-05-06T22:32:29.837" v="3974" actId="20577"/>
        <pc:sldMkLst>
          <pc:docMk/>
          <pc:sldMk cId="2649025952" sldId="431"/>
        </pc:sldMkLst>
        <pc:spChg chg="mod">
          <ac:chgData name="Urieth Attard" userId="75441522-1268-482d-b74b-a084f810ee66" providerId="ADAL" clId="{50B6E5A4-4F8D-44B0-99A2-A1C6E1F44005}" dt="2021-05-06T22:31:50.846" v="3940" actId="1076"/>
          <ac:spMkLst>
            <pc:docMk/>
            <pc:sldMk cId="2649025952" sldId="431"/>
            <ac:spMk id="3" creationId="{D5F6B5D0-B4C7-4762-8FBC-C32113690146}"/>
          </ac:spMkLst>
        </pc:spChg>
        <pc:spChg chg="mod">
          <ac:chgData name="Urieth Attard" userId="75441522-1268-482d-b74b-a084f810ee66" providerId="ADAL" clId="{50B6E5A4-4F8D-44B0-99A2-A1C6E1F44005}" dt="2021-05-06T22:32:29.837" v="3974" actId="20577"/>
          <ac:spMkLst>
            <pc:docMk/>
            <pc:sldMk cId="2649025952" sldId="431"/>
            <ac:spMk id="7" creationId="{601A9B6C-4A14-45ED-8992-D92850C40B34}"/>
          </ac:spMkLst>
        </pc:spChg>
        <pc:spChg chg="mod">
          <ac:chgData name="Urieth Attard" userId="75441522-1268-482d-b74b-a084f810ee66" providerId="ADAL" clId="{50B6E5A4-4F8D-44B0-99A2-A1C6E1F44005}" dt="2021-05-06T22:31:54.455" v="3941" actId="1076"/>
          <ac:spMkLst>
            <pc:docMk/>
            <pc:sldMk cId="2649025952" sldId="431"/>
            <ac:spMk id="10" creationId="{8DC39868-B6CB-4ECB-B7B6-E53166D69E29}"/>
          </ac:spMkLst>
        </pc:spChg>
        <pc:spChg chg="mod">
          <ac:chgData name="Urieth Attard" userId="75441522-1268-482d-b74b-a084f810ee66" providerId="ADAL" clId="{50B6E5A4-4F8D-44B0-99A2-A1C6E1F44005}" dt="2021-05-06T22:31:46.080" v="3939" actId="404"/>
          <ac:spMkLst>
            <pc:docMk/>
            <pc:sldMk cId="2649025952" sldId="431"/>
            <ac:spMk id="21" creationId="{6A70C7FD-9E49-40A0-B45E-079612FA7DD4}"/>
          </ac:spMkLst>
        </pc:spChg>
        <pc:cxnChg chg="mod">
          <ac:chgData name="Urieth Attard" userId="75441522-1268-482d-b74b-a084f810ee66" providerId="ADAL" clId="{50B6E5A4-4F8D-44B0-99A2-A1C6E1F44005}" dt="2021-05-06T22:32:11.234" v="3946" actId="14100"/>
          <ac:cxnSpMkLst>
            <pc:docMk/>
            <pc:sldMk cId="2649025952" sldId="431"/>
            <ac:cxnSpMk id="5" creationId="{E9674303-F931-4423-A312-4681AFAAB946}"/>
          </ac:cxnSpMkLst>
        </pc:cxnChg>
        <pc:cxnChg chg="mod">
          <ac:chgData name="Urieth Attard" userId="75441522-1268-482d-b74b-a084f810ee66" providerId="ADAL" clId="{50B6E5A4-4F8D-44B0-99A2-A1C6E1F44005}" dt="2021-05-06T22:32:15.142" v="3947" actId="1076"/>
          <ac:cxnSpMkLst>
            <pc:docMk/>
            <pc:sldMk cId="2649025952" sldId="431"/>
            <ac:cxnSpMk id="14" creationId="{ABA95E6F-E9FC-44D9-805A-1A38AEEF9F8F}"/>
          </ac:cxnSpMkLst>
        </pc:cxnChg>
        <pc:cxnChg chg="mod">
          <ac:chgData name="Urieth Attard" userId="75441522-1268-482d-b74b-a084f810ee66" providerId="ADAL" clId="{50B6E5A4-4F8D-44B0-99A2-A1C6E1F44005}" dt="2021-05-06T22:32:19.752" v="3949" actId="14100"/>
          <ac:cxnSpMkLst>
            <pc:docMk/>
            <pc:sldMk cId="2649025952" sldId="431"/>
            <ac:cxnSpMk id="22" creationId="{197689CB-11BB-4668-A227-604E214C5B8D}"/>
          </ac:cxnSpMkLst>
        </pc:cxnChg>
      </pc:sldChg>
      <pc:sldChg chg="addSp delSp modSp add ord">
        <pc:chgData name="Urieth Attard" userId="75441522-1268-482d-b74b-a084f810ee66" providerId="ADAL" clId="{50B6E5A4-4F8D-44B0-99A2-A1C6E1F44005}" dt="2021-05-06T22:44:10.587" v="4066" actId="5793"/>
        <pc:sldMkLst>
          <pc:docMk/>
          <pc:sldMk cId="1464463824" sldId="432"/>
        </pc:sldMkLst>
        <pc:spChg chg="mod">
          <ac:chgData name="Urieth Attard" userId="75441522-1268-482d-b74b-a084f810ee66" providerId="ADAL" clId="{50B6E5A4-4F8D-44B0-99A2-A1C6E1F44005}" dt="2021-05-06T22:32:55.558" v="4040" actId="404"/>
          <ac:spMkLst>
            <pc:docMk/>
            <pc:sldMk cId="1464463824" sldId="432"/>
            <ac:spMk id="3" creationId="{90E8E1F0-870F-4C3E-BB11-BB9E9C49CBCC}"/>
          </ac:spMkLst>
        </pc:spChg>
        <pc:spChg chg="mod">
          <ac:chgData name="Urieth Attard" userId="75441522-1268-482d-b74b-a084f810ee66" providerId="ADAL" clId="{50B6E5A4-4F8D-44B0-99A2-A1C6E1F44005}" dt="2021-05-06T22:44:10.587" v="4066" actId="5793"/>
          <ac:spMkLst>
            <pc:docMk/>
            <pc:sldMk cId="1464463824" sldId="432"/>
            <ac:spMk id="16" creationId="{7A0F793E-63A4-4901-9240-9341154642AD}"/>
          </ac:spMkLst>
        </pc:spChg>
        <pc:picChg chg="add mod">
          <ac:chgData name="Urieth Attard" userId="75441522-1268-482d-b74b-a084f810ee66" providerId="ADAL" clId="{50B6E5A4-4F8D-44B0-99A2-A1C6E1F44005}" dt="2021-05-06T22:33:14.032" v="4045" actId="1076"/>
          <ac:picMkLst>
            <pc:docMk/>
            <pc:sldMk cId="1464463824" sldId="432"/>
            <ac:picMk id="9" creationId="{31313BFF-7852-40D8-AB6F-C2D016591E56}"/>
          </ac:picMkLst>
        </pc:picChg>
        <pc:picChg chg="del">
          <ac:chgData name="Urieth Attard" userId="75441522-1268-482d-b74b-a084f810ee66" providerId="ADAL" clId="{50B6E5A4-4F8D-44B0-99A2-A1C6E1F44005}" dt="2021-05-06T22:32:57.594" v="4041" actId="478"/>
          <ac:picMkLst>
            <pc:docMk/>
            <pc:sldMk cId="1464463824" sldId="432"/>
            <ac:picMk id="10" creationId="{C029FC44-093D-43B7-BF30-9B25CDBA78E0}"/>
          </ac:picMkLst>
        </pc:picChg>
      </pc:sldChg>
      <pc:sldChg chg="addSp delSp modSp add ord delAnim modAnim">
        <pc:chgData name="Urieth Attard" userId="75441522-1268-482d-b74b-a084f810ee66" providerId="ADAL" clId="{50B6E5A4-4F8D-44B0-99A2-A1C6E1F44005}" dt="2021-05-06T22:49:52.227" v="4274" actId="1076"/>
        <pc:sldMkLst>
          <pc:docMk/>
          <pc:sldMk cId="3047413826" sldId="433"/>
        </pc:sldMkLst>
        <pc:spChg chg="mod">
          <ac:chgData name="Urieth Attard" userId="75441522-1268-482d-b74b-a084f810ee66" providerId="ADAL" clId="{50B6E5A4-4F8D-44B0-99A2-A1C6E1F44005}" dt="2021-05-06T22:44:44.920" v="4108" actId="1076"/>
          <ac:spMkLst>
            <pc:docMk/>
            <pc:sldMk cId="3047413826" sldId="433"/>
            <ac:spMk id="3" creationId="{D5F6B5D0-B4C7-4762-8FBC-C32113690146}"/>
          </ac:spMkLst>
        </pc:spChg>
        <pc:spChg chg="mod">
          <ac:chgData name="Urieth Attard" userId="75441522-1268-482d-b74b-a084f810ee66" providerId="ADAL" clId="{50B6E5A4-4F8D-44B0-99A2-A1C6E1F44005}" dt="2021-05-06T22:49:52.227" v="4274" actId="1076"/>
          <ac:spMkLst>
            <pc:docMk/>
            <pc:sldMk cId="3047413826" sldId="433"/>
            <ac:spMk id="7" creationId="{601A9B6C-4A14-45ED-8992-D92850C40B34}"/>
          </ac:spMkLst>
        </pc:spChg>
        <pc:spChg chg="mod">
          <ac:chgData name="Urieth Attard" userId="75441522-1268-482d-b74b-a084f810ee66" providerId="ADAL" clId="{50B6E5A4-4F8D-44B0-99A2-A1C6E1F44005}" dt="2021-05-06T22:48:26.706" v="4156" actId="1076"/>
          <ac:spMkLst>
            <pc:docMk/>
            <pc:sldMk cId="3047413826" sldId="433"/>
            <ac:spMk id="10" creationId="{8DC39868-B6CB-4ECB-B7B6-E53166D69E29}"/>
          </ac:spMkLst>
        </pc:spChg>
        <pc:spChg chg="mod">
          <ac:chgData name="Urieth Attard" userId="75441522-1268-482d-b74b-a084f810ee66" providerId="ADAL" clId="{50B6E5A4-4F8D-44B0-99A2-A1C6E1F44005}" dt="2021-05-06T22:44:40.760" v="4107" actId="20577"/>
          <ac:spMkLst>
            <pc:docMk/>
            <pc:sldMk cId="3047413826" sldId="433"/>
            <ac:spMk id="21" creationId="{6A70C7FD-9E49-40A0-B45E-079612FA7DD4}"/>
          </ac:spMkLst>
        </pc:spChg>
        <pc:cxnChg chg="del">
          <ac:chgData name="Urieth Attard" userId="75441522-1268-482d-b74b-a084f810ee66" providerId="ADAL" clId="{50B6E5A4-4F8D-44B0-99A2-A1C6E1F44005}" dt="2021-05-06T22:44:53.462" v="4111" actId="478"/>
          <ac:cxnSpMkLst>
            <pc:docMk/>
            <pc:sldMk cId="3047413826" sldId="433"/>
            <ac:cxnSpMk id="5" creationId="{E9674303-F931-4423-A312-4681AFAAB946}"/>
          </ac:cxnSpMkLst>
        </pc:cxnChg>
        <pc:cxnChg chg="add mod">
          <ac:chgData name="Urieth Attard" userId="75441522-1268-482d-b74b-a084f810ee66" providerId="ADAL" clId="{50B6E5A4-4F8D-44B0-99A2-A1C6E1F44005}" dt="2021-05-06T22:49:11.140" v="4221" actId="14100"/>
          <ac:cxnSpMkLst>
            <pc:docMk/>
            <pc:sldMk cId="3047413826" sldId="433"/>
            <ac:cxnSpMk id="13" creationId="{9BA74C6C-E109-40D0-A5EC-20AD07B4DDBD}"/>
          </ac:cxnSpMkLst>
        </pc:cxnChg>
        <pc:cxnChg chg="del">
          <ac:chgData name="Urieth Attard" userId="75441522-1268-482d-b74b-a084f810ee66" providerId="ADAL" clId="{50B6E5A4-4F8D-44B0-99A2-A1C6E1F44005}" dt="2021-05-06T22:44:49.298" v="4110" actId="478"/>
          <ac:cxnSpMkLst>
            <pc:docMk/>
            <pc:sldMk cId="3047413826" sldId="433"/>
            <ac:cxnSpMk id="14" creationId="{ABA95E6F-E9FC-44D9-805A-1A38AEEF9F8F}"/>
          </ac:cxnSpMkLst>
        </pc:cxnChg>
        <pc:cxnChg chg="mod">
          <ac:chgData name="Urieth Attard" userId="75441522-1268-482d-b74b-a084f810ee66" providerId="ADAL" clId="{50B6E5A4-4F8D-44B0-99A2-A1C6E1F44005}" dt="2021-05-06T22:48:20.075" v="4144" actId="14100"/>
          <ac:cxnSpMkLst>
            <pc:docMk/>
            <pc:sldMk cId="3047413826" sldId="433"/>
            <ac:cxnSpMk id="22" creationId="{197689CB-11BB-4668-A227-604E214C5B8D}"/>
          </ac:cxnSpMkLst>
        </pc:cxnChg>
        <pc:cxnChg chg="add mod">
          <ac:chgData name="Urieth Attard" userId="75441522-1268-482d-b74b-a084f810ee66" providerId="ADAL" clId="{50B6E5A4-4F8D-44B0-99A2-A1C6E1F44005}" dt="2021-05-06T22:49:17.555" v="4224" actId="1076"/>
          <ac:cxnSpMkLst>
            <pc:docMk/>
            <pc:sldMk cId="3047413826" sldId="433"/>
            <ac:cxnSpMk id="23" creationId="{94C4604E-EFF4-4E6A-B59C-EC684C776CEB}"/>
          </ac:cxnSpMkLst>
        </pc:cxnChg>
      </pc:sldChg>
      <pc:sldChg chg="addSp delSp modSp new add del">
        <pc:chgData name="Urieth Attard" userId="75441522-1268-482d-b74b-a084f810ee66" providerId="ADAL" clId="{50B6E5A4-4F8D-44B0-99A2-A1C6E1F44005}" dt="2021-05-12T08:31:01.907" v="4474" actId="47"/>
        <pc:sldMkLst>
          <pc:docMk/>
          <pc:sldMk cId="1228088373" sldId="435"/>
        </pc:sldMkLst>
        <pc:picChg chg="add del mod">
          <ac:chgData name="Urieth Attard" userId="75441522-1268-482d-b74b-a084f810ee66" providerId="ADAL" clId="{50B6E5A4-4F8D-44B0-99A2-A1C6E1F44005}" dt="2021-05-12T08:30:58.407" v="4472" actId="21"/>
          <ac:picMkLst>
            <pc:docMk/>
            <pc:sldMk cId="1228088373" sldId="435"/>
            <ac:picMk id="2" creationId="{D9C53D6C-8AF8-44B2-B48A-5EDD56A720E3}"/>
          </ac:picMkLst>
        </pc:picChg>
      </pc:sldChg>
      <pc:sldChg chg="add">
        <pc:chgData name="Urieth Attard" userId="75441522-1268-482d-b74b-a084f810ee66" providerId="ADAL" clId="{50B6E5A4-4F8D-44B0-99A2-A1C6E1F44005}" dt="2021-05-12T08:30:44.832" v="4469"/>
        <pc:sldMkLst>
          <pc:docMk/>
          <pc:sldMk cId="3874317856" sldId="436"/>
        </pc:sldMkLst>
      </pc:sldChg>
    </pc:docChg>
  </pc:docChgLst>
  <pc:docChgLst>
    <pc:chgData name="Urieth Attard" userId="75441522-1268-482d-b74b-a084f810ee66" providerId="ADAL" clId="{A3E31AD3-302D-4762-976C-F7F9DDCEDA2B}"/>
    <pc:docChg chg="custSel modSld">
      <pc:chgData name="Urieth Attard" userId="75441522-1268-482d-b74b-a084f810ee66" providerId="ADAL" clId="{A3E31AD3-302D-4762-976C-F7F9DDCEDA2B}" dt="2021-04-08T09:30:38.370" v="83" actId="1076"/>
      <pc:docMkLst>
        <pc:docMk/>
      </pc:docMkLst>
      <pc:sldChg chg="mod modTransition modShow">
        <pc:chgData name="Urieth Attard" userId="75441522-1268-482d-b74b-a084f810ee66" providerId="ADAL" clId="{A3E31AD3-302D-4762-976C-F7F9DDCEDA2B}" dt="2021-04-08T07:15:20.834" v="2"/>
        <pc:sldMkLst>
          <pc:docMk/>
          <pc:sldMk cId="4109764292" sldId="307"/>
        </pc:sldMkLst>
      </pc:sldChg>
      <pc:sldChg chg="mod modTransition modShow">
        <pc:chgData name="Urieth Attard" userId="75441522-1268-482d-b74b-a084f810ee66" providerId="ADAL" clId="{A3E31AD3-302D-4762-976C-F7F9DDCEDA2B}" dt="2021-04-08T07:19:03.087" v="23"/>
        <pc:sldMkLst>
          <pc:docMk/>
          <pc:sldMk cId="2961034297" sldId="340"/>
        </pc:sldMkLst>
      </pc:sldChg>
      <pc:sldChg chg="modSp modAnim">
        <pc:chgData name="Urieth Attard" userId="75441522-1268-482d-b74b-a084f810ee66" providerId="ADAL" clId="{A3E31AD3-302D-4762-976C-F7F9DDCEDA2B}" dt="2021-04-08T09:25:53.994" v="28"/>
        <pc:sldMkLst>
          <pc:docMk/>
          <pc:sldMk cId="1487398923" sldId="395"/>
        </pc:sldMkLst>
        <pc:spChg chg="mod">
          <ac:chgData name="Urieth Attard" userId="75441522-1268-482d-b74b-a084f810ee66" providerId="ADAL" clId="{A3E31AD3-302D-4762-976C-F7F9DDCEDA2B}" dt="2021-04-08T09:25:31.111" v="27" actId="20577"/>
          <ac:spMkLst>
            <pc:docMk/>
            <pc:sldMk cId="1487398923" sldId="395"/>
            <ac:spMk id="3" creationId="{DC940498-2542-4280-8839-388D24611D60}"/>
          </ac:spMkLst>
        </pc:spChg>
      </pc:sldChg>
    </pc:docChg>
  </pc:docChgLst>
  <pc:docChgLst>
    <pc:chgData name="Urieth Attard" userId="75441522-1268-482d-b74b-a084f810ee66" providerId="ADAL" clId="{3079F775-0DCA-435C-9E5F-EA6F27484D52}"/>
    <pc:docChg chg="undo custSel addSld delSld modSld sldOrd">
      <pc:chgData name="Urieth Attard" userId="75441522-1268-482d-b74b-a084f810ee66" providerId="ADAL" clId="{3079F775-0DCA-435C-9E5F-EA6F27484D52}" dt="2021-04-04T19:54:58.227" v="3295"/>
      <pc:docMkLst>
        <pc:docMk/>
      </pc:docMkLst>
      <pc:sldChg chg="modSp">
        <pc:chgData name="Urieth Attard" userId="75441522-1268-482d-b74b-a084f810ee66" providerId="ADAL" clId="{3079F775-0DCA-435C-9E5F-EA6F27484D52}" dt="2021-04-04T19:52:12.099" v="3294" actId="1076"/>
        <pc:sldMkLst>
          <pc:docMk/>
          <pc:sldMk cId="2808312611" sldId="299"/>
        </pc:sldMkLst>
        <pc:spChg chg="mod">
          <ac:chgData name="Urieth Attard" userId="75441522-1268-482d-b74b-a084f810ee66" providerId="ADAL" clId="{3079F775-0DCA-435C-9E5F-EA6F27484D52}" dt="2021-04-04T19:52:12.099" v="3294" actId="1076"/>
          <ac:spMkLst>
            <pc:docMk/>
            <pc:sldMk cId="2808312611" sldId="299"/>
            <ac:spMk id="2" creationId="{8D4ED53B-8230-4C36-9720-599714DF2D7B}"/>
          </ac:spMkLst>
        </pc:spChg>
        <pc:spChg chg="mod">
          <ac:chgData name="Urieth Attard" userId="75441522-1268-482d-b74b-a084f810ee66" providerId="ADAL" clId="{3079F775-0DCA-435C-9E5F-EA6F27484D52}" dt="2021-04-04T19:50:58.259" v="3193" actId="20577"/>
          <ac:spMkLst>
            <pc:docMk/>
            <pc:sldMk cId="2808312611" sldId="299"/>
            <ac:spMk id="11" creationId="{A26E9CFD-8B9E-4D05-8ED6-5B41CEACAB25}"/>
          </ac:spMkLst>
        </pc:spChg>
        <pc:spChg chg="mod">
          <ac:chgData name="Urieth Attard" userId="75441522-1268-482d-b74b-a084f810ee66" providerId="ADAL" clId="{3079F775-0DCA-435C-9E5F-EA6F27484D52}" dt="2021-04-04T19:52:03.637" v="3293" actId="6549"/>
          <ac:spMkLst>
            <pc:docMk/>
            <pc:sldMk cId="2808312611" sldId="299"/>
            <ac:spMk id="12" creationId="{EB9EF41A-3E6A-4B81-9DF4-4C6C837241D6}"/>
          </ac:spMkLst>
        </pc:spChg>
      </pc:sldChg>
      <pc:sldChg chg="modSp">
        <pc:chgData name="Urieth Attard" userId="75441522-1268-482d-b74b-a084f810ee66" providerId="ADAL" clId="{3079F775-0DCA-435C-9E5F-EA6F27484D52}" dt="2021-04-04T19:49:09.230" v="3179" actId="20577"/>
        <pc:sldMkLst>
          <pc:docMk/>
          <pc:sldMk cId="4109764292" sldId="307"/>
        </pc:sldMkLst>
        <pc:spChg chg="mod">
          <ac:chgData name="Urieth Attard" userId="75441522-1268-482d-b74b-a084f810ee66" providerId="ADAL" clId="{3079F775-0DCA-435C-9E5F-EA6F27484D52}" dt="2021-04-04T19:49:09.230" v="3179" actId="20577"/>
          <ac:spMkLst>
            <pc:docMk/>
            <pc:sldMk cId="4109764292" sldId="307"/>
            <ac:spMk id="5" creationId="{D6BE8F0F-99CA-4624-BE99-E95152857094}"/>
          </ac:spMkLst>
        </pc:spChg>
      </pc:sldChg>
      <pc:sldChg chg="modSp">
        <pc:chgData name="Urieth Attard" userId="75441522-1268-482d-b74b-a084f810ee66" providerId="ADAL" clId="{3079F775-0DCA-435C-9E5F-EA6F27484D52}" dt="2021-04-04T18:56:30.826" v="911" actId="20577"/>
        <pc:sldMkLst>
          <pc:docMk/>
          <pc:sldMk cId="1234690599" sldId="319"/>
        </pc:sldMkLst>
        <pc:spChg chg="mod">
          <ac:chgData name="Urieth Attard" userId="75441522-1268-482d-b74b-a084f810ee66" providerId="ADAL" clId="{3079F775-0DCA-435C-9E5F-EA6F27484D52}" dt="2021-04-04T18:56:30.826" v="911" actId="20577"/>
          <ac:spMkLst>
            <pc:docMk/>
            <pc:sldMk cId="1234690599" sldId="319"/>
            <ac:spMk id="3" creationId="{F03ADA95-6702-4913-B2D4-9750E072AC4F}"/>
          </ac:spMkLst>
        </pc:spChg>
      </pc:sldChg>
      <pc:sldChg chg="addSp delSp modSp">
        <pc:chgData name="Urieth Attard" userId="75441522-1268-482d-b74b-a084f810ee66" providerId="ADAL" clId="{3079F775-0DCA-435C-9E5F-EA6F27484D52}" dt="2021-04-04T19:26:21.930" v="2037" actId="313"/>
        <pc:sldMkLst>
          <pc:docMk/>
          <pc:sldMk cId="1487398923" sldId="395"/>
        </pc:sldMkLst>
        <pc:spChg chg="mod">
          <ac:chgData name="Urieth Attard" userId="75441522-1268-482d-b74b-a084f810ee66" providerId="ADAL" clId="{3079F775-0DCA-435C-9E5F-EA6F27484D52}" dt="2021-04-04T19:26:21.930" v="2037" actId="313"/>
          <ac:spMkLst>
            <pc:docMk/>
            <pc:sldMk cId="1487398923" sldId="395"/>
            <ac:spMk id="3" creationId="{DC940498-2542-4280-8839-388D24611D60}"/>
          </ac:spMkLst>
        </pc:spChg>
        <pc:picChg chg="add mod">
          <ac:chgData name="Urieth Attard" userId="75441522-1268-482d-b74b-a084f810ee66" providerId="ADAL" clId="{3079F775-0DCA-435C-9E5F-EA6F27484D52}" dt="2021-04-04T18:55:48.251" v="752" actId="1076"/>
          <ac:picMkLst>
            <pc:docMk/>
            <pc:sldMk cId="1487398923" sldId="395"/>
            <ac:picMk id="4" creationId="{F44B4D5E-868C-4E65-9A54-69080EF83AAD}"/>
          </ac:picMkLst>
        </pc:picChg>
        <pc:picChg chg="del">
          <ac:chgData name="Urieth Attard" userId="75441522-1268-482d-b74b-a084f810ee66" providerId="ADAL" clId="{3079F775-0DCA-435C-9E5F-EA6F27484D52}" dt="2021-04-04T18:54:44.640" v="743" actId="478"/>
          <ac:picMkLst>
            <pc:docMk/>
            <pc:sldMk cId="1487398923" sldId="395"/>
            <ac:picMk id="1026" creationId="{12B2C17D-64CA-4464-9DBB-345D8222BE8A}"/>
          </ac:picMkLst>
        </pc:picChg>
      </pc:sldChg>
    </pc:docChg>
  </pc:docChgLst>
  <pc:docChgLst>
    <pc:chgData name="Urieth Attard" userId="75441522-1268-482d-b74b-a084f810ee66" providerId="ADAL" clId="{19841FB5-B472-4E97-BF43-124F3F9774EA}"/>
    <pc:docChg chg="undo redo custSel addSld delSld modSld sldOrd">
      <pc:chgData name="Urieth Attard" userId="75441522-1268-482d-b74b-a084f810ee66" providerId="ADAL" clId="{19841FB5-B472-4E97-BF43-124F3F9774EA}" dt="2021-04-26T06:19:56.967" v="3813" actId="2711"/>
      <pc:docMkLst>
        <pc:docMk/>
      </pc:docMkLst>
      <pc:sldChg chg="addSp delSp modSp modAnim modNotesTx">
        <pc:chgData name="Urieth Attard" userId="75441522-1268-482d-b74b-a084f810ee66" providerId="ADAL" clId="{19841FB5-B472-4E97-BF43-124F3F9774EA}" dt="2021-04-26T06:13:53.216" v="3806" actId="6549"/>
        <pc:sldMkLst>
          <pc:docMk/>
          <pc:sldMk cId="2808312611" sldId="299"/>
        </pc:sldMkLst>
        <pc:spChg chg="mod">
          <ac:chgData name="Urieth Attard" userId="75441522-1268-482d-b74b-a084f810ee66" providerId="ADAL" clId="{19841FB5-B472-4E97-BF43-124F3F9774EA}" dt="2021-04-20T07:33:37.057" v="107" actId="20577"/>
          <ac:spMkLst>
            <pc:docMk/>
            <pc:sldMk cId="2808312611" sldId="299"/>
            <ac:spMk id="2" creationId="{8D4ED53B-8230-4C36-9720-599714DF2D7B}"/>
          </ac:spMkLst>
        </pc:spChg>
        <pc:spChg chg="mod">
          <ac:chgData name="Urieth Attard" userId="75441522-1268-482d-b74b-a084f810ee66" providerId="ADAL" clId="{19841FB5-B472-4E97-BF43-124F3F9774EA}" dt="2021-04-20T07:33:41.678" v="113" actId="20577"/>
          <ac:spMkLst>
            <pc:docMk/>
            <pc:sldMk cId="2808312611" sldId="299"/>
            <ac:spMk id="11" creationId="{A26E9CFD-8B9E-4D05-8ED6-5B41CEACAB25}"/>
          </ac:spMkLst>
        </pc:spChg>
        <pc:spChg chg="mod">
          <ac:chgData name="Urieth Attard" userId="75441522-1268-482d-b74b-a084f810ee66" providerId="ADAL" clId="{19841FB5-B472-4E97-BF43-124F3F9774EA}" dt="2021-04-20T07:35:04.454" v="182" actId="6549"/>
          <ac:spMkLst>
            <pc:docMk/>
            <pc:sldMk cId="2808312611" sldId="299"/>
            <ac:spMk id="12" creationId="{EB9EF41A-3E6A-4B81-9DF4-4C6C837241D6}"/>
          </ac:spMkLst>
        </pc:spChg>
        <pc:picChg chg="add mod">
          <ac:chgData name="Urieth Attard" userId="75441522-1268-482d-b74b-a084f810ee66" providerId="ADAL" clId="{19841FB5-B472-4E97-BF43-124F3F9774EA}" dt="2021-04-24T04:11:55.394" v="3665" actId="1076"/>
          <ac:picMkLst>
            <pc:docMk/>
            <pc:sldMk cId="2808312611" sldId="299"/>
            <ac:picMk id="3" creationId="{A3A86AC1-E90D-42A0-A7CF-321909D3AE26}"/>
          </ac:picMkLst>
        </pc:picChg>
        <pc:picChg chg="del">
          <ac:chgData name="Urieth Attard" userId="75441522-1268-482d-b74b-a084f810ee66" providerId="ADAL" clId="{19841FB5-B472-4E97-BF43-124F3F9774EA}" dt="2021-04-24T04:11:32.272" v="3659" actId="478"/>
          <ac:picMkLst>
            <pc:docMk/>
            <pc:sldMk cId="2808312611" sldId="299"/>
            <ac:picMk id="1026" creationId="{6549B109-EA59-4660-AA73-5C6B312D9F76}"/>
          </ac:picMkLst>
        </pc:picChg>
      </pc:sldChg>
      <pc:sldChg chg="modSp mod modTransition modShow">
        <pc:chgData name="Urieth Attard" userId="75441522-1268-482d-b74b-a084f810ee66" providerId="ADAL" clId="{19841FB5-B472-4E97-BF43-124F3F9774EA}" dt="2021-04-26T06:13:23.822" v="3804"/>
        <pc:sldMkLst>
          <pc:docMk/>
          <pc:sldMk cId="4109764292" sldId="307"/>
        </pc:sldMkLst>
        <pc:spChg chg="mod">
          <ac:chgData name="Urieth Attard" userId="75441522-1268-482d-b74b-a084f810ee66" providerId="ADAL" clId="{19841FB5-B472-4E97-BF43-124F3F9774EA}" dt="2021-04-22T07:38:22.772" v="2399"/>
          <ac:spMkLst>
            <pc:docMk/>
            <pc:sldMk cId="4109764292" sldId="307"/>
            <ac:spMk id="5" creationId="{D6BE8F0F-99CA-4624-BE99-E95152857094}"/>
          </ac:spMkLst>
        </pc:spChg>
      </pc:sldChg>
      <pc:sldChg chg="addSp modSp modAnim">
        <pc:chgData name="Urieth Attard" userId="75441522-1268-482d-b74b-a084f810ee66" providerId="ADAL" clId="{19841FB5-B472-4E97-BF43-124F3F9774EA}" dt="2021-04-23T08:51:24.206" v="3558"/>
        <pc:sldMkLst>
          <pc:docMk/>
          <pc:sldMk cId="1234690599" sldId="319"/>
        </pc:sldMkLst>
        <pc:spChg chg="mod">
          <ac:chgData name="Urieth Attard" userId="75441522-1268-482d-b74b-a084f810ee66" providerId="ADAL" clId="{19841FB5-B472-4E97-BF43-124F3F9774EA}" dt="2021-04-23T08:50:25.529" v="3496" actId="1076"/>
          <ac:spMkLst>
            <pc:docMk/>
            <pc:sldMk cId="1234690599" sldId="319"/>
            <ac:spMk id="3" creationId="{F03ADA95-6702-4913-B2D4-9750E072AC4F}"/>
          </ac:spMkLst>
        </pc:spChg>
        <pc:spChg chg="add mod">
          <ac:chgData name="Urieth Attard" userId="75441522-1268-482d-b74b-a084f810ee66" providerId="ADAL" clId="{19841FB5-B472-4E97-BF43-124F3F9774EA}" dt="2021-04-23T08:50:47.937" v="3530" actId="20577"/>
          <ac:spMkLst>
            <pc:docMk/>
            <pc:sldMk cId="1234690599" sldId="319"/>
            <ac:spMk id="7" creationId="{F7BED9DE-6077-446D-982D-12745649E461}"/>
          </ac:spMkLst>
        </pc:spChg>
        <pc:spChg chg="add mod">
          <ac:chgData name="Urieth Attard" userId="75441522-1268-482d-b74b-a084f810ee66" providerId="ADAL" clId="{19841FB5-B472-4E97-BF43-124F3F9774EA}" dt="2021-04-23T08:51:13.064" v="3555" actId="20577"/>
          <ac:spMkLst>
            <pc:docMk/>
            <pc:sldMk cId="1234690599" sldId="319"/>
            <ac:spMk id="8" creationId="{AB5C9522-6A2E-46A5-B2A5-3E51EC33F87B}"/>
          </ac:spMkLst>
        </pc:spChg>
        <pc:picChg chg="mod">
          <ac:chgData name="Urieth Attard" userId="75441522-1268-482d-b74b-a084f810ee66" providerId="ADAL" clId="{19841FB5-B472-4E97-BF43-124F3F9774EA}" dt="2021-04-23T08:50:30.797" v="3499" actId="1076"/>
          <ac:picMkLst>
            <pc:docMk/>
            <pc:sldMk cId="1234690599" sldId="319"/>
            <ac:picMk id="3074" creationId="{61C521AB-E296-4526-B690-D2A3A4121F8C}"/>
          </ac:picMkLst>
        </pc:picChg>
      </pc:sldChg>
      <pc:sldChg chg="addSp delSp modSp delAnim">
        <pc:chgData name="Urieth Attard" userId="75441522-1268-482d-b74b-a084f810ee66" providerId="ADAL" clId="{19841FB5-B472-4E97-BF43-124F3F9774EA}" dt="2021-04-24T04:10:55.518" v="3658" actId="20577"/>
        <pc:sldMkLst>
          <pc:docMk/>
          <pc:sldMk cId="1487398923" sldId="395"/>
        </pc:sldMkLst>
        <pc:spChg chg="mod">
          <ac:chgData name="Urieth Attard" userId="75441522-1268-482d-b74b-a084f810ee66" providerId="ADAL" clId="{19841FB5-B472-4E97-BF43-124F3F9774EA}" dt="2021-04-24T04:10:55.518" v="3658" actId="20577"/>
          <ac:spMkLst>
            <pc:docMk/>
            <pc:sldMk cId="1487398923" sldId="395"/>
            <ac:spMk id="3" creationId="{DC940498-2542-4280-8839-388D24611D60}"/>
          </ac:spMkLst>
        </pc:spChg>
        <pc:picChg chg="del">
          <ac:chgData name="Urieth Attard" userId="75441522-1268-482d-b74b-a084f810ee66" providerId="ADAL" clId="{19841FB5-B472-4E97-BF43-124F3F9774EA}" dt="2021-04-20T07:31:17.455" v="37" actId="478"/>
          <ac:picMkLst>
            <pc:docMk/>
            <pc:sldMk cId="1487398923" sldId="395"/>
            <ac:picMk id="4" creationId="{F44B4D5E-868C-4E65-9A54-69080EF83AAD}"/>
          </ac:picMkLst>
        </pc:picChg>
        <pc:picChg chg="add mod">
          <ac:chgData name="Urieth Attard" userId="75441522-1268-482d-b74b-a084f810ee66" providerId="ADAL" clId="{19841FB5-B472-4E97-BF43-124F3F9774EA}" dt="2021-04-20T08:24:38.033" v="912" actId="1076"/>
          <ac:picMkLst>
            <pc:docMk/>
            <pc:sldMk cId="1487398923" sldId="395"/>
            <ac:picMk id="1026" creationId="{E2223A16-7A8C-4109-8563-C8B543A6D3B8}"/>
          </ac:picMkLst>
        </pc:picChg>
      </pc:sldChg>
      <pc:sldChg chg="addSp delSp modSp add setBg delAnim modAnim modNotesTx">
        <pc:chgData name="Urieth Attard" userId="75441522-1268-482d-b74b-a084f810ee66" providerId="ADAL" clId="{19841FB5-B472-4E97-BF43-124F3F9774EA}" dt="2021-04-26T06:14:02.832" v="3807" actId="6549"/>
        <pc:sldMkLst>
          <pc:docMk/>
          <pc:sldMk cId="1379697140" sldId="420"/>
        </pc:sldMkLst>
        <pc:spChg chg="mod">
          <ac:chgData name="Urieth Attard" userId="75441522-1268-482d-b74b-a084f810ee66" providerId="ADAL" clId="{19841FB5-B472-4E97-BF43-124F3F9774EA}" dt="2021-04-20T08:07:41.190" v="570"/>
          <ac:spMkLst>
            <pc:docMk/>
            <pc:sldMk cId="1379697140" sldId="420"/>
            <ac:spMk id="16" creationId="{87E60A9F-7A35-40B7-A2C4-61563F757699}"/>
          </ac:spMkLst>
        </pc:spChg>
        <pc:spChg chg="mod">
          <ac:chgData name="Urieth Attard" userId="75441522-1268-482d-b74b-a084f810ee66" providerId="ADAL" clId="{19841FB5-B472-4E97-BF43-124F3F9774EA}" dt="2021-04-20T07:56:49.470" v="467" actId="20577"/>
          <ac:spMkLst>
            <pc:docMk/>
            <pc:sldMk cId="1379697140" sldId="420"/>
            <ac:spMk id="17" creationId="{AF6FDA26-B23D-4CA1-98A8-4A412D65918D}"/>
          </ac:spMkLst>
        </pc:spChg>
        <pc:spChg chg="mod">
          <ac:chgData name="Urieth Attard" userId="75441522-1268-482d-b74b-a084f810ee66" providerId="ADAL" clId="{19841FB5-B472-4E97-BF43-124F3F9774EA}" dt="2021-04-20T07:57:08.500" v="471" actId="1076"/>
          <ac:spMkLst>
            <pc:docMk/>
            <pc:sldMk cId="1379697140" sldId="420"/>
            <ac:spMk id="23" creationId="{07D49B12-3F85-4AEE-AE37-887D435CC39E}"/>
          </ac:spMkLst>
        </pc:spChg>
        <pc:spChg chg="del topLvl">
          <ac:chgData name="Urieth Attard" userId="75441522-1268-482d-b74b-a084f810ee66" providerId="ADAL" clId="{19841FB5-B472-4E97-BF43-124F3F9774EA}" dt="2021-04-20T07:55:51.724" v="404" actId="478"/>
          <ac:spMkLst>
            <pc:docMk/>
            <pc:sldMk cId="1379697140" sldId="420"/>
            <ac:spMk id="33" creationId="{E52FD503-A8D2-4009-A7E8-52D4FEF62681}"/>
          </ac:spMkLst>
        </pc:spChg>
        <pc:spChg chg="add mod">
          <ac:chgData name="Urieth Attard" userId="75441522-1268-482d-b74b-a084f810ee66" providerId="ADAL" clId="{19841FB5-B472-4E97-BF43-124F3F9774EA}" dt="2021-04-20T07:57:32.673" v="540" actId="20577"/>
          <ac:spMkLst>
            <pc:docMk/>
            <pc:sldMk cId="1379697140" sldId="420"/>
            <ac:spMk id="37" creationId="{B2E0011A-CB5F-40F2-890C-DDE3FA58457F}"/>
          </ac:spMkLst>
        </pc:spChg>
        <pc:grpChg chg="add mod">
          <ac:chgData name="Urieth Attard" userId="75441522-1268-482d-b74b-a084f810ee66" providerId="ADAL" clId="{19841FB5-B472-4E97-BF43-124F3F9774EA}" dt="2021-04-20T07:56:54.613" v="468" actId="14100"/>
          <ac:grpSpMkLst>
            <pc:docMk/>
            <pc:sldMk cId="1379697140" sldId="420"/>
            <ac:grpSpMk id="7" creationId="{E3C8B38C-E1C2-46E1-845E-845E0F9A32EC}"/>
          </ac:grpSpMkLst>
        </pc:grpChg>
        <pc:grpChg chg="mod ord">
          <ac:chgData name="Urieth Attard" userId="75441522-1268-482d-b74b-a084f810ee66" providerId="ADAL" clId="{19841FB5-B472-4E97-BF43-124F3F9774EA}" dt="2021-04-20T07:54:47.919" v="396" actId="166"/>
          <ac:grpSpMkLst>
            <pc:docMk/>
            <pc:sldMk cId="1379697140" sldId="420"/>
            <ac:grpSpMk id="14" creationId="{8E21A475-CE81-4B61-844D-B7FAFFEB85D4}"/>
          </ac:grpSpMkLst>
        </pc:grpChg>
        <pc:grpChg chg="mod ord">
          <ac:chgData name="Urieth Attard" userId="75441522-1268-482d-b74b-a084f810ee66" providerId="ADAL" clId="{19841FB5-B472-4E97-BF43-124F3F9774EA}" dt="2021-04-20T07:57:01.348" v="469" actId="14100"/>
          <ac:grpSpMkLst>
            <pc:docMk/>
            <pc:sldMk cId="1379697140" sldId="420"/>
            <ac:grpSpMk id="20" creationId="{6912CC9B-D126-46CA-BE2F-05925BB0ADD8}"/>
          </ac:grpSpMkLst>
        </pc:grpChg>
        <pc:grpChg chg="mod ord">
          <ac:chgData name="Urieth Attard" userId="75441522-1268-482d-b74b-a084f810ee66" providerId="ADAL" clId="{19841FB5-B472-4E97-BF43-124F3F9774EA}" dt="2021-04-20T07:55:56.098" v="405" actId="1076"/>
          <ac:grpSpMkLst>
            <pc:docMk/>
            <pc:sldMk cId="1379697140" sldId="420"/>
            <ac:grpSpMk id="26" creationId="{A7E26B10-F7BF-4DED-A5C2-7B7FC9EE9681}"/>
          </ac:grpSpMkLst>
        </pc:grpChg>
        <pc:grpChg chg="add del mod">
          <ac:chgData name="Urieth Attard" userId="75441522-1268-482d-b74b-a084f810ee66" providerId="ADAL" clId="{19841FB5-B472-4E97-BF43-124F3F9774EA}" dt="2021-04-20T07:55:51.724" v="404" actId="478"/>
          <ac:grpSpMkLst>
            <pc:docMk/>
            <pc:sldMk cId="1379697140" sldId="420"/>
            <ac:grpSpMk id="31" creationId="{0FF148DF-A5D5-4BC7-A454-60127651B05B}"/>
          </ac:grpSpMkLst>
        </pc:grpChg>
        <pc:cxnChg chg="mod topLvl">
          <ac:chgData name="Urieth Attard" userId="75441522-1268-482d-b74b-a084f810ee66" providerId="ADAL" clId="{19841FB5-B472-4E97-BF43-124F3F9774EA}" dt="2021-04-20T07:56:21.521" v="409" actId="14100"/>
          <ac:cxnSpMkLst>
            <pc:docMk/>
            <pc:sldMk cId="1379697140" sldId="420"/>
            <ac:cxnSpMk id="32" creationId="{463719E3-2CE3-4C57-A604-ECE8B305EA95}"/>
          </ac:cxnSpMkLst>
        </pc:cxnChg>
        <pc:cxnChg chg="add mod">
          <ac:chgData name="Urieth Attard" userId="75441522-1268-482d-b74b-a084f810ee66" providerId="ADAL" clId="{19841FB5-B472-4E97-BF43-124F3F9774EA}" dt="2021-04-20T07:57:53.144" v="543" actId="14100"/>
          <ac:cxnSpMkLst>
            <pc:docMk/>
            <pc:sldMk cId="1379697140" sldId="420"/>
            <ac:cxnSpMk id="38" creationId="{5CD64FB9-4F5B-4D10-A0BC-B9E72BA7A0E2}"/>
          </ac:cxnSpMkLst>
        </pc:cxnChg>
      </pc:sldChg>
      <pc:sldChg chg="addSp delSp modSp add ord delAnim modAnim">
        <pc:chgData name="Urieth Attard" userId="75441522-1268-482d-b74b-a084f810ee66" providerId="ADAL" clId="{19841FB5-B472-4E97-BF43-124F3F9774EA}" dt="2021-04-24T04:15:41.320" v="3757"/>
        <pc:sldMkLst>
          <pc:docMk/>
          <pc:sldMk cId="4081830186" sldId="422"/>
        </pc:sldMkLst>
        <pc:spChg chg="add mod">
          <ac:chgData name="Urieth Attard" userId="75441522-1268-482d-b74b-a084f810ee66" providerId="ADAL" clId="{19841FB5-B472-4E97-BF43-124F3F9774EA}" dt="2021-04-23T08:55:27.238" v="3609" actId="1076"/>
          <ac:spMkLst>
            <pc:docMk/>
            <pc:sldMk cId="4081830186" sldId="422"/>
            <ac:spMk id="12" creationId="{F3DC0D80-1EFA-4BC2-A39F-1C74BFF2EFC2}"/>
          </ac:spMkLst>
        </pc:spChg>
        <pc:spChg chg="add mod">
          <ac:chgData name="Urieth Attard" userId="75441522-1268-482d-b74b-a084f810ee66" providerId="ADAL" clId="{19841FB5-B472-4E97-BF43-124F3F9774EA}" dt="2021-04-20T08:17:11.144" v="776" actId="20577"/>
          <ac:spMkLst>
            <pc:docMk/>
            <pc:sldMk cId="4081830186" sldId="422"/>
            <ac:spMk id="13" creationId="{5D03C8A6-351C-4671-BA32-42E7DB155756}"/>
          </ac:spMkLst>
        </pc:spChg>
        <pc:spChg chg="add mod">
          <ac:chgData name="Urieth Attard" userId="75441522-1268-482d-b74b-a084f810ee66" providerId="ADAL" clId="{19841FB5-B472-4E97-BF43-124F3F9774EA}" dt="2021-04-20T08:17:41.347" v="797" actId="1076"/>
          <ac:spMkLst>
            <pc:docMk/>
            <pc:sldMk cId="4081830186" sldId="422"/>
            <ac:spMk id="14" creationId="{19E344C1-7A02-4C05-8346-CE91EC34E094}"/>
          </ac:spMkLst>
        </pc:spChg>
        <pc:spChg chg="add mod">
          <ac:chgData name="Urieth Attard" userId="75441522-1268-482d-b74b-a084f810ee66" providerId="ADAL" clId="{19841FB5-B472-4E97-BF43-124F3F9774EA}" dt="2021-04-20T08:17:51.326" v="809" actId="20577"/>
          <ac:spMkLst>
            <pc:docMk/>
            <pc:sldMk cId="4081830186" sldId="422"/>
            <ac:spMk id="15" creationId="{068BC464-B9F9-45A4-993A-AEA850E5F06B}"/>
          </ac:spMkLst>
        </pc:spChg>
        <pc:spChg chg="add mod">
          <ac:chgData name="Urieth Attard" userId="75441522-1268-482d-b74b-a084f810ee66" providerId="ADAL" clId="{19841FB5-B472-4E97-BF43-124F3F9774EA}" dt="2021-04-20T08:18:01.669" v="823" actId="20577"/>
          <ac:spMkLst>
            <pc:docMk/>
            <pc:sldMk cId="4081830186" sldId="422"/>
            <ac:spMk id="16" creationId="{7A0F793E-63A4-4901-9240-9341154642AD}"/>
          </ac:spMkLst>
        </pc:spChg>
        <pc:spChg chg="add mod">
          <ac:chgData name="Urieth Attard" userId="75441522-1268-482d-b74b-a084f810ee66" providerId="ADAL" clId="{19841FB5-B472-4E97-BF43-124F3F9774EA}" dt="2021-04-20T08:18:12.146" v="837" actId="20577"/>
          <ac:spMkLst>
            <pc:docMk/>
            <pc:sldMk cId="4081830186" sldId="422"/>
            <ac:spMk id="17" creationId="{DCD6DFE1-6D9C-4AE1-979E-DD16268DB6E7}"/>
          </ac:spMkLst>
        </pc:spChg>
        <pc:spChg chg="add mod">
          <ac:chgData name="Urieth Attard" userId="75441522-1268-482d-b74b-a084f810ee66" providerId="ADAL" clId="{19841FB5-B472-4E97-BF43-124F3F9774EA}" dt="2021-04-20T08:18:24.594" v="857" actId="20577"/>
          <ac:spMkLst>
            <pc:docMk/>
            <pc:sldMk cId="4081830186" sldId="422"/>
            <ac:spMk id="18" creationId="{2BA672F6-41C4-48B1-A4EE-3EBC67640A7D}"/>
          </ac:spMkLst>
        </pc:spChg>
        <pc:spChg chg="add mod">
          <ac:chgData name="Urieth Attard" userId="75441522-1268-482d-b74b-a084f810ee66" providerId="ADAL" clId="{19841FB5-B472-4E97-BF43-124F3F9774EA}" dt="2021-04-20T08:18:36.005" v="873" actId="20577"/>
          <ac:spMkLst>
            <pc:docMk/>
            <pc:sldMk cId="4081830186" sldId="422"/>
            <ac:spMk id="19" creationId="{7B98AEE8-D680-4722-9188-AE5157E85791}"/>
          </ac:spMkLst>
        </pc:spChg>
        <pc:graphicFrameChg chg="del">
          <ac:chgData name="Urieth Attard" userId="75441522-1268-482d-b74b-a084f810ee66" providerId="ADAL" clId="{19841FB5-B472-4E97-BF43-124F3F9774EA}" dt="2021-04-20T08:10:47.460" v="667" actId="478"/>
          <ac:graphicFrameMkLst>
            <pc:docMk/>
            <pc:sldMk cId="4081830186" sldId="422"/>
            <ac:graphicFrameMk id="3" creationId="{0B8D20FD-6F21-426B-BC9B-711F703C6482}"/>
          </ac:graphicFrameMkLst>
        </pc:graphicFrameChg>
        <pc:picChg chg="add mod">
          <ac:chgData name="Urieth Attard" userId="75441522-1268-482d-b74b-a084f810ee66" providerId="ADAL" clId="{19841FB5-B472-4E97-BF43-124F3F9774EA}" dt="2021-04-23T08:55:27.238" v="3609" actId="1076"/>
          <ac:picMkLst>
            <pc:docMk/>
            <pc:sldMk cId="4081830186" sldId="422"/>
            <ac:picMk id="4" creationId="{E0FE705F-B035-4568-B61F-7DD3F4D77334}"/>
          </ac:picMkLst>
        </pc:picChg>
        <pc:picChg chg="add mod">
          <ac:chgData name="Urieth Attard" userId="75441522-1268-482d-b74b-a084f810ee66" providerId="ADAL" clId="{19841FB5-B472-4E97-BF43-124F3F9774EA}" dt="2021-04-20T08:12:55.834" v="681" actId="1076"/>
          <ac:picMkLst>
            <pc:docMk/>
            <pc:sldMk cId="4081830186" sldId="422"/>
            <ac:picMk id="5" creationId="{900C1ECD-AEE3-49B5-B401-A76C7790EEBC}"/>
          </ac:picMkLst>
        </pc:picChg>
        <pc:picChg chg="add mod">
          <ac:chgData name="Urieth Attard" userId="75441522-1268-482d-b74b-a084f810ee66" providerId="ADAL" clId="{19841FB5-B472-4E97-BF43-124F3F9774EA}" dt="2021-04-20T08:12:56.964" v="682" actId="1076"/>
          <ac:picMkLst>
            <pc:docMk/>
            <pc:sldMk cId="4081830186" sldId="422"/>
            <ac:picMk id="6" creationId="{C84E485D-F729-4718-8D70-30D69D7E8D7C}"/>
          </ac:picMkLst>
        </pc:picChg>
        <pc:picChg chg="add mod">
          <ac:chgData name="Urieth Attard" userId="75441522-1268-482d-b74b-a084f810ee66" providerId="ADAL" clId="{19841FB5-B472-4E97-BF43-124F3F9774EA}" dt="2021-04-20T08:17:46.258" v="800" actId="1076"/>
          <ac:picMkLst>
            <pc:docMk/>
            <pc:sldMk cId="4081830186" sldId="422"/>
            <ac:picMk id="7" creationId="{05ADFB13-2091-4612-8DCC-2E24861141E8}"/>
          </ac:picMkLst>
        </pc:picChg>
        <pc:picChg chg="add mod">
          <ac:chgData name="Urieth Attard" userId="75441522-1268-482d-b74b-a084f810ee66" providerId="ADAL" clId="{19841FB5-B472-4E97-BF43-124F3F9774EA}" dt="2021-04-20T08:16:39.493" v="747" actId="1076"/>
          <ac:picMkLst>
            <pc:docMk/>
            <pc:sldMk cId="4081830186" sldId="422"/>
            <ac:picMk id="8" creationId="{2F2092B6-0C4E-48BB-9576-82AC5E3ACC3D}"/>
          </ac:picMkLst>
        </pc:picChg>
        <pc:picChg chg="add mod">
          <ac:chgData name="Urieth Attard" userId="75441522-1268-482d-b74b-a084f810ee66" providerId="ADAL" clId="{19841FB5-B472-4E97-BF43-124F3F9774EA}" dt="2021-04-20T08:15:04.621" v="697" actId="1076"/>
          <ac:picMkLst>
            <pc:docMk/>
            <pc:sldMk cId="4081830186" sldId="422"/>
            <ac:picMk id="9" creationId="{86E4F3A2-CAA1-434A-AAA2-B5AAC8CDE386}"/>
          </ac:picMkLst>
        </pc:picChg>
        <pc:picChg chg="add mod">
          <ac:chgData name="Urieth Attard" userId="75441522-1268-482d-b74b-a084f810ee66" providerId="ADAL" clId="{19841FB5-B472-4E97-BF43-124F3F9774EA}" dt="2021-04-20T08:17:37.110" v="794" actId="1076"/>
          <ac:picMkLst>
            <pc:docMk/>
            <pc:sldMk cId="4081830186" sldId="422"/>
            <ac:picMk id="10" creationId="{9DA6257A-5111-4164-9543-15DDC9ED0708}"/>
          </ac:picMkLst>
        </pc:picChg>
        <pc:picChg chg="add mod">
          <ac:chgData name="Urieth Attard" userId="75441522-1268-482d-b74b-a084f810ee66" providerId="ADAL" clId="{19841FB5-B472-4E97-BF43-124F3F9774EA}" dt="2021-04-20T08:16:03.528" v="701" actId="1076"/>
          <ac:picMkLst>
            <pc:docMk/>
            <pc:sldMk cId="4081830186" sldId="422"/>
            <ac:picMk id="11" creationId="{D3938A80-4C6F-431C-8954-A46FE917E2BB}"/>
          </ac:picMkLst>
        </pc:picChg>
      </pc:sldChg>
      <pc:sldChg chg="add ord">
        <pc:chgData name="Urieth Attard" userId="75441522-1268-482d-b74b-a084f810ee66" providerId="ADAL" clId="{19841FB5-B472-4E97-BF43-124F3F9774EA}" dt="2021-04-22T08:30:17.484" v="3106"/>
        <pc:sldMkLst>
          <pc:docMk/>
          <pc:sldMk cId="1784217623" sldId="4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3B2A0-CE6A-4B67-9F01-CFE1C8FCFFE4}" type="datetimeFigureOut">
              <a:rPr lang="en-GB" smtClean="0"/>
              <a:t>12/05/2021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713DE-6C4E-42F8-B8CC-64CB9327C463}" type="slidenum">
              <a:rPr lang="en-GB" smtClean="0"/>
              <a:t>‹#›</a:t>
            </a:fld>
            <a:endParaRPr lang="en-GB"/>
          </a:p>
        </p:txBody>
      </p:sp>
    </p:spTree>
    <p:extLst>
      <p:ext uri="{BB962C8B-B14F-4D97-AF65-F5344CB8AC3E}">
        <p14:creationId xmlns:p14="http://schemas.microsoft.com/office/powerpoint/2010/main" val="418174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try to write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10</a:t>
            </a:fld>
            <a:endParaRPr lang="en-GB"/>
          </a:p>
        </p:txBody>
      </p:sp>
    </p:spTree>
    <p:extLst>
      <p:ext uri="{BB962C8B-B14F-4D97-AF65-F5344CB8AC3E}">
        <p14:creationId xmlns:p14="http://schemas.microsoft.com/office/powerpoint/2010/main" val="381554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Right, now you need to be careful.  The tourist is at Harrods so he will start walking from here.  That means that I need to write the directions from Harrods to the Tower Bridge.  Let’s try this out.</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11</a:t>
            </a:fld>
            <a:endParaRPr lang="en-GB"/>
          </a:p>
        </p:txBody>
      </p:sp>
    </p:spTree>
    <p:extLst>
      <p:ext uri="{BB962C8B-B14F-4D97-AF65-F5344CB8AC3E}">
        <p14:creationId xmlns:p14="http://schemas.microsoft.com/office/powerpoint/2010/main" val="329916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try to write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12</a:t>
            </a:fld>
            <a:endParaRPr lang="en-GB"/>
          </a:p>
        </p:txBody>
      </p:sp>
    </p:spTree>
    <p:extLst>
      <p:ext uri="{BB962C8B-B14F-4D97-AF65-F5344CB8AC3E}">
        <p14:creationId xmlns:p14="http://schemas.microsoft.com/office/powerpoint/2010/main" val="2588915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the tourist wants to see The Changing of the Guard at Buckingham Palace.  He was at the Tower Bridge, last.  So we need to give him directions from the Tower Bridge to Buckingham Palace.  Let’s try it out.</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13</a:t>
            </a:fld>
            <a:endParaRPr lang="en-GB"/>
          </a:p>
        </p:txBody>
      </p:sp>
    </p:spTree>
    <p:extLst>
      <p:ext uri="{BB962C8B-B14F-4D97-AF65-F5344CB8AC3E}">
        <p14:creationId xmlns:p14="http://schemas.microsoft.com/office/powerpoint/2010/main" val="397427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try to write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14</a:t>
            </a:fld>
            <a:endParaRPr lang="en-GB"/>
          </a:p>
        </p:txBody>
      </p:sp>
    </p:spTree>
    <p:extLst>
      <p:ext uri="{BB962C8B-B14F-4D97-AF65-F5344CB8AC3E}">
        <p14:creationId xmlns:p14="http://schemas.microsoft.com/office/powerpoint/2010/main" val="281081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Last of all, the tourist wants to grab something to eat at Wrights Restaurant.  That means that we need to give him directions from Buckingham Palace to Wrights Restaurant.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15</a:t>
            </a:fld>
            <a:endParaRPr lang="en-GB"/>
          </a:p>
        </p:txBody>
      </p:sp>
    </p:spTree>
    <p:extLst>
      <p:ext uri="{BB962C8B-B14F-4D97-AF65-F5344CB8AC3E}">
        <p14:creationId xmlns:p14="http://schemas.microsoft.com/office/powerpoint/2010/main" val="324610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try to write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16</a:t>
            </a:fld>
            <a:endParaRPr lang="en-GB"/>
          </a:p>
        </p:txBody>
      </p:sp>
    </p:spTree>
    <p:extLst>
      <p:ext uri="{BB962C8B-B14F-4D97-AF65-F5344CB8AC3E}">
        <p14:creationId xmlns:p14="http://schemas.microsoft.com/office/powerpoint/2010/main" val="342258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you can check your work by using this checklist for writing directions.  We need to check our directions against these criteria.  Let’s go through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Right.  That brings us to the end of this lesson and this unit on Places and Directions.  Thank you for </a:t>
            </a:r>
            <a:r>
              <a:rPr lang="en-GB" sz="1200" kern="1200" dirty="0" err="1">
                <a:solidFill>
                  <a:schemeClr val="tx1"/>
                </a:solidFill>
                <a:effectLst/>
                <a:latin typeface="+mn-lt"/>
                <a:ea typeface="+mn-ea"/>
                <a:cs typeface="+mn-cs"/>
              </a:rPr>
              <a:t>joinig</a:t>
            </a:r>
            <a:r>
              <a:rPr lang="en-GB" sz="1200" kern="1200" dirty="0">
                <a:solidFill>
                  <a:schemeClr val="tx1"/>
                </a:solidFill>
                <a:effectLst/>
                <a:latin typeface="+mn-lt"/>
                <a:ea typeface="+mn-ea"/>
                <a:cs typeface="+mn-cs"/>
              </a:rPr>
              <a:t> me once again, and I look forward to see you soon.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17</a:t>
            </a:fld>
            <a:endParaRPr lang="en-GB"/>
          </a:p>
        </p:txBody>
      </p:sp>
    </p:spTree>
    <p:extLst>
      <p:ext uri="{BB962C8B-B14F-4D97-AF65-F5344CB8AC3E}">
        <p14:creationId xmlns:p14="http://schemas.microsoft.com/office/powerpoint/2010/main" val="243135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lesson we will be working on writing directions.  To do so, we will need to use vocabulary for direction correctly.  We will need to explain how to get to a place clearly and we need to check our work to improve our writing and correct mistakes.</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let’s take a look at the reading task and try to identify the genre, the audience and the purpose.</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4</a:t>
            </a:fld>
            <a:endParaRPr lang="en-GB" dirty="0"/>
          </a:p>
        </p:txBody>
      </p:sp>
    </p:spTree>
    <p:extLst>
      <p:ext uri="{BB962C8B-B14F-4D97-AF65-F5344CB8AC3E}">
        <p14:creationId xmlns:p14="http://schemas.microsoft.com/office/powerpoint/2010/main" val="256608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 regards to genre, we are going to write a message.  A message is a short piece of writing, to communicate an idea.  With regards to audience – this means the persons for whom we are writing the messages – in this case, we are writing the messages for a tourist who wants to visit some attractions in London.  Finally, we need to consider the purpose, that is why we are writing the messages – in this case to inform him or to let him know the correct way to these </a:t>
            </a:r>
            <a:r>
              <a:rPr lang="en-GB" sz="1200" kern="1200" dirty="0" err="1">
                <a:solidFill>
                  <a:schemeClr val="tx1"/>
                </a:solidFill>
                <a:effectLst/>
                <a:latin typeface="+mn-lt"/>
                <a:ea typeface="+mn-ea"/>
                <a:cs typeface="+mn-cs"/>
              </a:rPr>
              <a:t>attraactions</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5</a:t>
            </a:fld>
            <a:endParaRPr lang="en-GB" dirty="0"/>
          </a:p>
        </p:txBody>
      </p:sp>
    </p:spTree>
    <p:extLst>
      <p:ext uri="{BB962C8B-B14F-4D97-AF65-F5344CB8AC3E}">
        <p14:creationId xmlns:p14="http://schemas.microsoft.com/office/powerpoint/2010/main" val="308913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in order to do this task, we need to refer to a map of London.  Now, this is not the real map! It is a simple one that we will be using only for this lesson.  So, if you ever plan to go to London, don’t even think of using this map, because will certainly get lost in the middle of London!  Anyway, let’s have a look at this map!</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let’s start with the name of the streets…here we have Hill Street and Oxford Street.  Then we have Upper Street and Down Street going across.  Right so bottom right we have The Bridge Hotel and it is marked by a red dot, that means we are starting from </a:t>
            </a:r>
            <a:r>
              <a:rPr lang="en-GB" sz="1200" kern="1200" dirty="0" err="1">
                <a:solidFill>
                  <a:schemeClr val="tx1"/>
                </a:solidFill>
                <a:effectLst/>
                <a:latin typeface="+mn-lt"/>
                <a:ea typeface="+mn-ea"/>
                <a:cs typeface="+mn-cs"/>
              </a:rPr>
              <a:t>here,because</a:t>
            </a:r>
            <a:r>
              <a:rPr lang="en-GB" sz="1200" kern="1200" dirty="0">
                <a:solidFill>
                  <a:schemeClr val="tx1"/>
                </a:solidFill>
                <a:effectLst/>
                <a:latin typeface="+mn-lt"/>
                <a:ea typeface="+mn-ea"/>
                <a:cs typeface="+mn-cs"/>
              </a:rPr>
              <a:t> this is where the tourist is staying and it is where we work as a receptionist too!  Then there is London Eye and Covent Garden Station above it.  In the middle row at the bottom, we have the London Zoo, then Harrods which is a well-known department store in London and on top of it there is Hyde Park, another famous tourist attraction.  On the left, in the bottom corner, we have Tower Bridge, then Wrights Restaurant and the famous Buckingham Palace where the Queen lives.  Right, so now we are familiar with the map and we can start writing our messages.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dirty="0"/>
          </a:p>
        </p:txBody>
      </p:sp>
    </p:spTree>
    <p:extLst>
      <p:ext uri="{BB962C8B-B14F-4D97-AF65-F5344CB8AC3E}">
        <p14:creationId xmlns:p14="http://schemas.microsoft.com/office/powerpoint/2010/main" val="326188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tourist left a note for the receptionist.   The first place he would like to go to is Harrods.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7</a:t>
            </a:fld>
            <a:endParaRPr lang="en-GB"/>
          </a:p>
        </p:txBody>
      </p:sp>
    </p:spTree>
    <p:extLst>
      <p:ext uri="{BB962C8B-B14F-4D97-AF65-F5344CB8AC3E}">
        <p14:creationId xmlns:p14="http://schemas.microsoft.com/office/powerpoint/2010/main" val="107855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tourist left a note for the receptionist.   The first place he would like to go to is Harrods.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8</a:t>
            </a:fld>
            <a:endParaRPr lang="en-GB"/>
          </a:p>
        </p:txBody>
      </p:sp>
    </p:spTree>
    <p:extLst>
      <p:ext uri="{BB962C8B-B14F-4D97-AF65-F5344CB8AC3E}">
        <p14:creationId xmlns:p14="http://schemas.microsoft.com/office/powerpoint/2010/main" val="1989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Keep the map in front of you so that together we can trace our way from the hotel to Harrods.   The red spot shows where we are going to start from. Next we need to find Harrods.  I’m going to mark mine with a  circle.  Now we need to draw arrows to show the way to Harrods.   Now let’s think of the vocabulary that we can use.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9</a:t>
            </a:fld>
            <a:endParaRPr lang="en-GB"/>
          </a:p>
        </p:txBody>
      </p:sp>
    </p:spTree>
    <p:extLst>
      <p:ext uri="{BB962C8B-B14F-4D97-AF65-F5344CB8AC3E}">
        <p14:creationId xmlns:p14="http://schemas.microsoft.com/office/powerpoint/2010/main" val="400751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9BBC-415A-49C6-B547-CB32DC7B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D3031C-4ADC-4F80-B366-4060FC9CB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46370-48C5-4956-AF86-C754185A62A5}"/>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5" name="Footer Placeholder 4">
            <a:extLst>
              <a:ext uri="{FF2B5EF4-FFF2-40B4-BE49-F238E27FC236}">
                <a16:creationId xmlns:a16="http://schemas.microsoft.com/office/drawing/2014/main" id="{5BC0153D-C841-48F4-A2A7-A1A2C3D31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1F3E2-8E51-442E-8942-42E02153BD46}"/>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0419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CAEC-08F5-47BF-B488-7D7CBC376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A4272-E55A-4196-860D-7A74A2A6C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45E9-DA4D-4988-8C0A-5A8B84BB30CA}"/>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5" name="Footer Placeholder 4">
            <a:extLst>
              <a:ext uri="{FF2B5EF4-FFF2-40B4-BE49-F238E27FC236}">
                <a16:creationId xmlns:a16="http://schemas.microsoft.com/office/drawing/2014/main" id="{E47591C1-8694-4705-A748-2CD6F86B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9D2AA-42E7-4268-823B-9D02966B2951}"/>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9777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7CC57-8736-4A7D-8FAD-21CF6CA54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A2798-87A8-4923-BDEC-481F5732F7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3A23D-F05F-4757-BA30-6E921F04B7B6}"/>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5" name="Footer Placeholder 4">
            <a:extLst>
              <a:ext uri="{FF2B5EF4-FFF2-40B4-BE49-F238E27FC236}">
                <a16:creationId xmlns:a16="http://schemas.microsoft.com/office/drawing/2014/main" id="{AB4689D4-D0A8-4C13-9DD9-92E1C0F7E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2480E-880B-4BF9-80E2-39987D0CE180}"/>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9828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96656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01217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895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3895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12/05/2021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3838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12/05/2021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6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12/05/2021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3251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323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D45F-2453-4018-8B3B-393BCC0B3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7E7734-7A80-482E-95FE-B41CD279A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BBEF-9487-4E03-A593-91F88B99A45A}"/>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5" name="Footer Placeholder 4">
            <a:extLst>
              <a:ext uri="{FF2B5EF4-FFF2-40B4-BE49-F238E27FC236}">
                <a16:creationId xmlns:a16="http://schemas.microsoft.com/office/drawing/2014/main" id="{CC18EBE2-97A6-4B19-9DAD-DD81B99F4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CA4A5-DB37-4727-AF2C-C604C98EE39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87812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4471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75209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6285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E30-40D1-4ABB-AB57-F0028D7B1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9DF18-D603-4EA4-86C8-0DF9E7EC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92B47-7727-4CC2-ABF3-19DD75CB4D27}"/>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5" name="Footer Placeholder 4">
            <a:extLst>
              <a:ext uri="{FF2B5EF4-FFF2-40B4-BE49-F238E27FC236}">
                <a16:creationId xmlns:a16="http://schemas.microsoft.com/office/drawing/2014/main" id="{70533093-E9F9-4C44-8C5E-F0753E8B3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65311-EB25-4701-9778-57AEE55ECEC9}"/>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92261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CF9D-2F8C-493E-8A83-3BD0925FA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83C0E-60F8-4F57-A513-F5944FF7CC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F719F-0FAA-484D-81D1-CCC2F2221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45F36-12AB-4C42-9064-B4F876509D8B}"/>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6" name="Footer Placeholder 5">
            <a:extLst>
              <a:ext uri="{FF2B5EF4-FFF2-40B4-BE49-F238E27FC236}">
                <a16:creationId xmlns:a16="http://schemas.microsoft.com/office/drawing/2014/main" id="{719A54F0-0A20-4B24-9B4D-F957C956F6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66E6A-B54F-4042-BE26-AC2179E959CA}"/>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6778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8A82-86FD-4C76-A024-0FFE362C7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8501CC-4FD1-4937-B565-CB09E84E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C30427-4122-42A9-B71D-140B2D646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0DBF8-3FBF-46D2-9CC2-224CD9DA9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769A0-5F7F-4EAC-A1E2-9D8513AB7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C044D3-C977-498A-B19C-3CB7AC749BCC}"/>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8" name="Footer Placeholder 7">
            <a:extLst>
              <a:ext uri="{FF2B5EF4-FFF2-40B4-BE49-F238E27FC236}">
                <a16:creationId xmlns:a16="http://schemas.microsoft.com/office/drawing/2014/main" id="{D30A7CEB-1859-4A0B-AC28-9DBDBF93A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D0157-C1F3-48FF-9090-DDBB170D71B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4208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D86-9A36-4012-B5C6-667FC15116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D54E4-D1BC-4260-8698-2FBE5B5902D2}"/>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4" name="Footer Placeholder 3">
            <a:extLst>
              <a:ext uri="{FF2B5EF4-FFF2-40B4-BE49-F238E27FC236}">
                <a16:creationId xmlns:a16="http://schemas.microsoft.com/office/drawing/2014/main" id="{1941893A-C974-4EB5-93D6-EBA30AAAF9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F7D269-6691-487A-80D4-1BCEF60FD8D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87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2639-78BB-471A-A830-4071B9250D97}"/>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3" name="Footer Placeholder 2">
            <a:extLst>
              <a:ext uri="{FF2B5EF4-FFF2-40B4-BE49-F238E27FC236}">
                <a16:creationId xmlns:a16="http://schemas.microsoft.com/office/drawing/2014/main" id="{0C1295F5-BCFB-4BF0-98B2-9D3693083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BF160D-6DC3-4F87-80FD-15DF219C53A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6302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9AB-57FC-4954-BF15-79B7424E1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A4BF-05F7-4859-864C-3AE9AF2E0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D97EE-37E2-4CEF-8A41-CD02DD31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358D4-187B-4424-B2B6-50C12959A189}"/>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6" name="Footer Placeholder 5">
            <a:extLst>
              <a:ext uri="{FF2B5EF4-FFF2-40B4-BE49-F238E27FC236}">
                <a16:creationId xmlns:a16="http://schemas.microsoft.com/office/drawing/2014/main" id="{DC4B5ED6-4FCF-4A05-8ECF-7AFFAB261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1515F3-74DD-4434-943E-C8BD6B0F910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3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F94-FB27-4959-B44E-110B51659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90DA8-1D35-47EF-81B4-F981FC0E8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35CD9A-477B-405A-8236-B66A75E2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B69A2-DD52-4E08-B75D-999D04226716}"/>
              </a:ext>
            </a:extLst>
          </p:cNvPr>
          <p:cNvSpPr>
            <a:spLocks noGrp="1"/>
          </p:cNvSpPr>
          <p:nvPr>
            <p:ph type="dt" sz="half" idx="10"/>
          </p:nvPr>
        </p:nvSpPr>
        <p:spPr/>
        <p:txBody>
          <a:bodyPr/>
          <a:lstStyle/>
          <a:p>
            <a:fld id="{E27E339A-2A3D-4C58-9128-1033A4C1D442}" type="datetimeFigureOut">
              <a:rPr lang="en-GB" smtClean="0"/>
              <a:t>12/05/2021</a:t>
            </a:fld>
            <a:endParaRPr lang="en-GB"/>
          </a:p>
        </p:txBody>
      </p:sp>
      <p:sp>
        <p:nvSpPr>
          <p:cNvPr id="6" name="Footer Placeholder 5">
            <a:extLst>
              <a:ext uri="{FF2B5EF4-FFF2-40B4-BE49-F238E27FC236}">
                <a16:creationId xmlns:a16="http://schemas.microsoft.com/office/drawing/2014/main" id="{BA5F2E1C-E59A-4E3E-A17F-3320ABE1B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E9FE6-F84F-445F-A143-CEFDFC2E774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37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11C41-7C5B-4966-B4A4-7E2D72EF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FC6CC-1F70-4985-8514-C28A84596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5442-0AC7-4BE9-97C7-6D6011801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E339A-2A3D-4C58-9128-1033A4C1D442}" type="datetimeFigureOut">
              <a:rPr lang="en-GB" smtClean="0"/>
              <a:t>12/05/2021</a:t>
            </a:fld>
            <a:endParaRPr lang="en-GB"/>
          </a:p>
        </p:txBody>
      </p:sp>
      <p:sp>
        <p:nvSpPr>
          <p:cNvPr id="5" name="Footer Placeholder 4">
            <a:extLst>
              <a:ext uri="{FF2B5EF4-FFF2-40B4-BE49-F238E27FC236}">
                <a16:creationId xmlns:a16="http://schemas.microsoft.com/office/drawing/2014/main" id="{87EF780D-F0E5-449A-B444-1BC6FBAEA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39F5D-2C84-48DC-B6A5-ACCEC5A1A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1B47-5933-4685-AC9A-B054F6F7D985}" type="slidenum">
              <a:rPr lang="en-GB" smtClean="0"/>
              <a:t>‹#›</a:t>
            </a:fld>
            <a:endParaRPr lang="en-GB"/>
          </a:p>
        </p:txBody>
      </p:sp>
    </p:spTree>
    <p:extLst>
      <p:ext uri="{BB962C8B-B14F-4D97-AF65-F5344CB8AC3E}">
        <p14:creationId xmlns:p14="http://schemas.microsoft.com/office/powerpoint/2010/main" val="41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12/05/2021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96054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Free Giving Directions Cliparts, Download Free Giving Directions Cliparts  png images, Free ClipArts on Clipart Library">
            <a:extLst>
              <a:ext uri="{FF2B5EF4-FFF2-40B4-BE49-F238E27FC236}">
                <a16:creationId xmlns:a16="http://schemas.microsoft.com/office/drawing/2014/main" id="{D5E48DB9-5DB2-45AE-B8CA-2E8F9036A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1" b="5970"/>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433136" y="5091762"/>
            <a:ext cx="7834193" cy="1264588"/>
          </a:xfrm>
        </p:spPr>
        <p:txBody>
          <a:bodyPr anchor="ctr">
            <a:normAutofit/>
          </a:bodyPr>
          <a:lstStyle/>
          <a:p>
            <a:pPr algn="r"/>
            <a:r>
              <a:rPr lang="en-GB"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Places and Directions</a:t>
            </a:r>
          </a:p>
        </p:txBody>
      </p:sp>
      <p:sp>
        <p:nvSpPr>
          <p:cNvPr id="1037"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5DE0ED9-A995-4FCE-8664-D382CF58FFD5}"/>
              </a:ext>
            </a:extLst>
          </p:cNvPr>
          <p:cNvSpPr txBox="1"/>
          <p:nvPr/>
        </p:nvSpPr>
        <p:spPr>
          <a:xfrm>
            <a:off x="8700465" y="5530562"/>
            <a:ext cx="22757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Lesson 5: Writing</a:t>
            </a:r>
          </a:p>
        </p:txBody>
      </p:sp>
    </p:spTree>
    <p:extLst>
      <p:ext uri="{BB962C8B-B14F-4D97-AF65-F5344CB8AC3E}">
        <p14:creationId xmlns:p14="http://schemas.microsoft.com/office/powerpoint/2010/main" val="355754969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itations of His Love | Clip art, Post it notes, Note paper">
            <a:extLst>
              <a:ext uri="{FF2B5EF4-FFF2-40B4-BE49-F238E27FC236}">
                <a16:creationId xmlns:a16="http://schemas.microsoft.com/office/drawing/2014/main" id="{7BCE4DCF-EF9A-4F3B-A14F-AB185260F8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87" y="257419"/>
            <a:ext cx="7484104" cy="72671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A0F793E-63A4-4901-9240-9341154642AD}"/>
              </a:ext>
            </a:extLst>
          </p:cNvPr>
          <p:cNvSpPr/>
          <p:nvPr/>
        </p:nvSpPr>
        <p:spPr>
          <a:xfrm>
            <a:off x="1681023" y="2286350"/>
            <a:ext cx="4262904" cy="4401205"/>
          </a:xfrm>
          <a:prstGeom prst="rect">
            <a:avLst/>
          </a:prstGeom>
          <a:noFill/>
        </p:spPr>
        <p:txBody>
          <a:bodyPr wrap="square" lIns="91440" tIns="45720" rIns="91440" bIns="45720">
            <a:spAutoFit/>
          </a:bodyPr>
          <a:lstStyle/>
          <a:p>
            <a:r>
              <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To get to Harrods, walk along Oxford Street.  Turn left into Upper Street. Harrods is on your right, opposite the zoo. </a:t>
            </a:r>
          </a:p>
          <a:p>
            <a:pPr marL="457200" indent="-457200">
              <a:buAutoNum type="arabicPeriod"/>
            </a:pPr>
            <a:endPar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endParaRPr>
          </a:p>
        </p:txBody>
      </p:sp>
      <p:sp>
        <p:nvSpPr>
          <p:cNvPr id="9" name="TextBox 8">
            <a:extLst>
              <a:ext uri="{FF2B5EF4-FFF2-40B4-BE49-F238E27FC236}">
                <a16:creationId xmlns:a16="http://schemas.microsoft.com/office/drawing/2014/main" id="{51D816C6-5B64-4688-894C-9A19EF08F0AB}"/>
              </a:ext>
            </a:extLst>
          </p:cNvPr>
          <p:cNvSpPr txBox="1"/>
          <p:nvPr/>
        </p:nvSpPr>
        <p:spPr>
          <a:xfrm>
            <a:off x="7672792" y="3971097"/>
            <a:ext cx="2671771" cy="2308324"/>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turn left</a:t>
            </a:r>
          </a:p>
          <a:p>
            <a:pPr marL="571500" indent="-571500">
              <a:buFont typeface="Arial" panose="020B0604020202020204" pitchFamily="34" charset="0"/>
              <a:buChar char="•"/>
            </a:pPr>
            <a:r>
              <a:rPr lang="en-GB" sz="3600" b="1" dirty="0">
                <a:latin typeface="Letters for Learners" pitchFamily="2" charset="0"/>
              </a:rPr>
              <a:t>on the right</a:t>
            </a:r>
          </a:p>
          <a:p>
            <a:pPr marL="571500" indent="-571500">
              <a:buFont typeface="Arial" panose="020B0604020202020204" pitchFamily="34" charset="0"/>
              <a:buChar char="•"/>
            </a:pPr>
            <a:r>
              <a:rPr lang="en-GB" sz="3600" b="1" dirty="0">
                <a:latin typeface="Letters for Learners" pitchFamily="2" charset="0"/>
              </a:rPr>
              <a:t>opposite</a:t>
            </a:r>
          </a:p>
        </p:txBody>
      </p:sp>
      <p:pic>
        <p:nvPicPr>
          <p:cNvPr id="10" name="Picture 9" descr="Audio guide TOWER BRIDGE - Introduction - Tour Guide | MyWoWo">
            <a:extLst>
              <a:ext uri="{FF2B5EF4-FFF2-40B4-BE49-F238E27FC236}">
                <a16:creationId xmlns:a16="http://schemas.microsoft.com/office/drawing/2014/main" id="{C029FC44-093D-43B7-BF30-9B25CDBA7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6499">
            <a:off x="7597071" y="1458966"/>
            <a:ext cx="2823210" cy="1480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90E8E1F0-870F-4C3E-BB11-BB9E9C49CBCC}"/>
              </a:ext>
            </a:extLst>
          </p:cNvPr>
          <p:cNvSpPr/>
          <p:nvPr/>
        </p:nvSpPr>
        <p:spPr>
          <a:xfrm rot="21332439">
            <a:off x="-36121" y="173339"/>
            <a:ext cx="8861082" cy="923330"/>
          </a:xfrm>
          <a:prstGeom prst="rect">
            <a:avLst/>
          </a:prstGeom>
          <a:solidFill>
            <a:srgbClr val="92D050"/>
          </a:solid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Go to Harrods to buy a gift.</a:t>
            </a:r>
          </a:p>
        </p:txBody>
      </p:sp>
    </p:spTree>
    <p:extLst>
      <p:ext uri="{BB962C8B-B14F-4D97-AF65-F5344CB8AC3E}">
        <p14:creationId xmlns:p14="http://schemas.microsoft.com/office/powerpoint/2010/main" val="26834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6924E12-B8EE-4CDA-9292-CBB13EC4C9A9}"/>
              </a:ext>
            </a:extLst>
          </p:cNvPr>
          <p:cNvPicPr>
            <a:picLocks noChangeAspect="1"/>
          </p:cNvPicPr>
          <p:nvPr/>
        </p:nvPicPr>
        <p:blipFill>
          <a:blip r:embed="rId3"/>
          <a:stretch>
            <a:fillRect/>
          </a:stretch>
        </p:blipFill>
        <p:spPr>
          <a:xfrm>
            <a:off x="838808" y="807483"/>
            <a:ext cx="10745889" cy="5323716"/>
          </a:xfrm>
          <a:prstGeom prst="rect">
            <a:avLst/>
          </a:prstGeom>
        </p:spPr>
      </p:pic>
      <p:sp>
        <p:nvSpPr>
          <p:cNvPr id="10" name="Oval 9">
            <a:extLst>
              <a:ext uri="{FF2B5EF4-FFF2-40B4-BE49-F238E27FC236}">
                <a16:creationId xmlns:a16="http://schemas.microsoft.com/office/drawing/2014/main" id="{8DC39868-B6CB-4ECB-B7B6-E53166D69E29}"/>
              </a:ext>
            </a:extLst>
          </p:cNvPr>
          <p:cNvSpPr/>
          <p:nvPr/>
        </p:nvSpPr>
        <p:spPr>
          <a:xfrm>
            <a:off x="6359707" y="3804959"/>
            <a:ext cx="494852"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D5F6B5D0-B4C7-4762-8FBC-C32113690146}"/>
              </a:ext>
            </a:extLst>
          </p:cNvPr>
          <p:cNvSpPr/>
          <p:nvPr/>
        </p:nvSpPr>
        <p:spPr>
          <a:xfrm>
            <a:off x="1441524" y="4410973"/>
            <a:ext cx="2474259" cy="14415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E9674303-F931-4423-A312-4681AFAAB946}"/>
              </a:ext>
            </a:extLst>
          </p:cNvPr>
          <p:cNvCxnSpPr>
            <a:cxnSpLocks/>
          </p:cNvCxnSpPr>
          <p:nvPr/>
        </p:nvCxnSpPr>
        <p:spPr>
          <a:xfrm>
            <a:off x="4582757" y="4507801"/>
            <a:ext cx="0" cy="8498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A95E6F-E9FC-44D9-805A-1A38AEEF9F8F}"/>
              </a:ext>
            </a:extLst>
          </p:cNvPr>
          <p:cNvCxnSpPr>
            <a:cxnSpLocks/>
          </p:cNvCxnSpPr>
          <p:nvPr/>
        </p:nvCxnSpPr>
        <p:spPr>
          <a:xfrm flipH="1">
            <a:off x="4582757" y="4091829"/>
            <a:ext cx="17769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1A9B6C-4A14-45ED-8992-D92850C40B34}"/>
              </a:ext>
            </a:extLst>
          </p:cNvPr>
          <p:cNvSpPr txBox="1"/>
          <p:nvPr/>
        </p:nvSpPr>
        <p:spPr>
          <a:xfrm>
            <a:off x="8347934" y="1953339"/>
            <a:ext cx="2861534" cy="2308324"/>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turn left</a:t>
            </a:r>
          </a:p>
          <a:p>
            <a:pPr marL="571500" indent="-571500">
              <a:buFont typeface="Arial" panose="020B0604020202020204" pitchFamily="34" charset="0"/>
              <a:buChar char="•"/>
            </a:pPr>
            <a:r>
              <a:rPr lang="en-GB" sz="3600" b="1" dirty="0">
                <a:latin typeface="Letters for Learners" pitchFamily="2" charset="0"/>
              </a:rPr>
              <a:t>cross the road</a:t>
            </a:r>
          </a:p>
        </p:txBody>
      </p:sp>
      <p:sp>
        <p:nvSpPr>
          <p:cNvPr id="21" name="Rectangle 20">
            <a:extLst>
              <a:ext uri="{FF2B5EF4-FFF2-40B4-BE49-F238E27FC236}">
                <a16:creationId xmlns:a16="http://schemas.microsoft.com/office/drawing/2014/main" id="{6A70C7FD-9E49-40A0-B45E-079612FA7DD4}"/>
              </a:ext>
            </a:extLst>
          </p:cNvPr>
          <p:cNvSpPr/>
          <p:nvPr/>
        </p:nvSpPr>
        <p:spPr>
          <a:xfrm>
            <a:off x="0" y="51530"/>
            <a:ext cx="8861082" cy="923330"/>
          </a:xfrm>
          <a:prstGeom prst="rect">
            <a:avLst/>
          </a:prstGeom>
          <a:solidFill>
            <a:srgbClr val="92D050"/>
          </a:solidFill>
          <a:effectLst>
            <a:glow rad="139700">
              <a:schemeClr val="accent3">
                <a:satMod val="175000"/>
                <a:alpha val="40000"/>
              </a:schemeClr>
            </a:glow>
            <a:outerShdw blurRad="50800" dist="38100" dir="2700000" algn="tl" rotWithShape="0">
              <a:prstClr val="black">
                <a:alpha val="40000"/>
              </a:prstClr>
            </a:outerShdw>
          </a:effectLst>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See the Tower Bridge</a:t>
            </a:r>
          </a:p>
        </p:txBody>
      </p:sp>
      <p:cxnSp>
        <p:nvCxnSpPr>
          <p:cNvPr id="22" name="Straight Arrow Connector 21">
            <a:extLst>
              <a:ext uri="{FF2B5EF4-FFF2-40B4-BE49-F238E27FC236}">
                <a16:creationId xmlns:a16="http://schemas.microsoft.com/office/drawing/2014/main" id="{197689CB-11BB-4668-A227-604E214C5B8D}"/>
              </a:ext>
            </a:extLst>
          </p:cNvPr>
          <p:cNvCxnSpPr>
            <a:cxnSpLocks/>
          </p:cNvCxnSpPr>
          <p:nvPr/>
        </p:nvCxnSpPr>
        <p:spPr>
          <a:xfrm flipH="1">
            <a:off x="4197274" y="5499288"/>
            <a:ext cx="38548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6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itations of His Love | Clip art, Post it notes, Note paper">
            <a:extLst>
              <a:ext uri="{FF2B5EF4-FFF2-40B4-BE49-F238E27FC236}">
                <a16:creationId xmlns:a16="http://schemas.microsoft.com/office/drawing/2014/main" id="{7BCE4DCF-EF9A-4F3B-A14F-AB185260F8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87" y="257419"/>
            <a:ext cx="7484104" cy="72671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A0F793E-63A4-4901-9240-9341154642AD}"/>
              </a:ext>
            </a:extLst>
          </p:cNvPr>
          <p:cNvSpPr/>
          <p:nvPr/>
        </p:nvSpPr>
        <p:spPr>
          <a:xfrm>
            <a:off x="1681023" y="2286350"/>
            <a:ext cx="4262904" cy="1938992"/>
          </a:xfrm>
          <a:prstGeom prst="rect">
            <a:avLst/>
          </a:prstGeom>
          <a:noFill/>
        </p:spPr>
        <p:txBody>
          <a:bodyPr wrap="square" lIns="91440" tIns="45720" rIns="91440" bIns="45720">
            <a:spAutoFit/>
          </a:bodyPr>
          <a:lstStyle/>
          <a:p>
            <a:r>
              <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To get to the Tower Bridge…</a:t>
            </a:r>
          </a:p>
          <a:p>
            <a:pPr marL="457200" indent="-457200">
              <a:buAutoNum type="arabicPeriod"/>
            </a:pPr>
            <a:endPar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endParaRPr>
          </a:p>
        </p:txBody>
      </p:sp>
      <p:pic>
        <p:nvPicPr>
          <p:cNvPr id="10" name="Picture 9" descr="Audio guide TOWER BRIDGE - Introduction - Tour Guide | MyWoWo">
            <a:extLst>
              <a:ext uri="{FF2B5EF4-FFF2-40B4-BE49-F238E27FC236}">
                <a16:creationId xmlns:a16="http://schemas.microsoft.com/office/drawing/2014/main" id="{C029FC44-093D-43B7-BF30-9B25CDBA7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6499">
            <a:off x="7597071" y="1458966"/>
            <a:ext cx="2823210" cy="1480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90E8E1F0-870F-4C3E-BB11-BB9E9C49CBCC}"/>
              </a:ext>
            </a:extLst>
          </p:cNvPr>
          <p:cNvSpPr/>
          <p:nvPr/>
        </p:nvSpPr>
        <p:spPr>
          <a:xfrm rot="21332439">
            <a:off x="-36121" y="173339"/>
            <a:ext cx="8861082" cy="923330"/>
          </a:xfrm>
          <a:prstGeom prst="rect">
            <a:avLst/>
          </a:prstGeom>
          <a:solidFill>
            <a:srgbClr val="92D050"/>
          </a:solid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See the Tower Bridge</a:t>
            </a:r>
          </a:p>
        </p:txBody>
      </p:sp>
      <p:sp>
        <p:nvSpPr>
          <p:cNvPr id="8" name="TextBox 7">
            <a:extLst>
              <a:ext uri="{FF2B5EF4-FFF2-40B4-BE49-F238E27FC236}">
                <a16:creationId xmlns:a16="http://schemas.microsoft.com/office/drawing/2014/main" id="{E9A4B3EF-3052-4DA1-A4CD-CDB8ED158F77}"/>
              </a:ext>
            </a:extLst>
          </p:cNvPr>
          <p:cNvSpPr txBox="1"/>
          <p:nvPr/>
        </p:nvSpPr>
        <p:spPr>
          <a:xfrm>
            <a:off x="7499534" y="3622940"/>
            <a:ext cx="2861534" cy="2308324"/>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turn left</a:t>
            </a:r>
          </a:p>
          <a:p>
            <a:pPr marL="571500" indent="-571500">
              <a:buFont typeface="Arial" panose="020B0604020202020204" pitchFamily="34" charset="0"/>
              <a:buChar char="•"/>
            </a:pPr>
            <a:r>
              <a:rPr lang="en-GB" sz="3600" b="1" dirty="0">
                <a:latin typeface="Letters for Learners" pitchFamily="2" charset="0"/>
              </a:rPr>
              <a:t>cross the road</a:t>
            </a:r>
          </a:p>
        </p:txBody>
      </p:sp>
    </p:spTree>
    <p:extLst>
      <p:ext uri="{BB962C8B-B14F-4D97-AF65-F5344CB8AC3E}">
        <p14:creationId xmlns:p14="http://schemas.microsoft.com/office/powerpoint/2010/main" val="42438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6924E12-B8EE-4CDA-9292-CBB13EC4C9A9}"/>
              </a:ext>
            </a:extLst>
          </p:cNvPr>
          <p:cNvPicPr>
            <a:picLocks noChangeAspect="1"/>
          </p:cNvPicPr>
          <p:nvPr/>
        </p:nvPicPr>
        <p:blipFill>
          <a:blip r:embed="rId3"/>
          <a:stretch>
            <a:fillRect/>
          </a:stretch>
        </p:blipFill>
        <p:spPr>
          <a:xfrm>
            <a:off x="838808" y="807483"/>
            <a:ext cx="10745889" cy="5323716"/>
          </a:xfrm>
          <a:prstGeom prst="rect">
            <a:avLst/>
          </a:prstGeom>
        </p:spPr>
      </p:pic>
      <p:sp>
        <p:nvSpPr>
          <p:cNvPr id="10" name="Oval 9">
            <a:extLst>
              <a:ext uri="{FF2B5EF4-FFF2-40B4-BE49-F238E27FC236}">
                <a16:creationId xmlns:a16="http://schemas.microsoft.com/office/drawing/2014/main" id="{8DC39868-B6CB-4ECB-B7B6-E53166D69E29}"/>
              </a:ext>
            </a:extLst>
          </p:cNvPr>
          <p:cNvSpPr/>
          <p:nvPr/>
        </p:nvSpPr>
        <p:spPr>
          <a:xfrm>
            <a:off x="3785009" y="5224969"/>
            <a:ext cx="494852"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D5F6B5D0-B4C7-4762-8FBC-C32113690146}"/>
              </a:ext>
            </a:extLst>
          </p:cNvPr>
          <p:cNvSpPr/>
          <p:nvPr/>
        </p:nvSpPr>
        <p:spPr>
          <a:xfrm>
            <a:off x="1369808" y="807483"/>
            <a:ext cx="2474259" cy="14415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E9674303-F931-4423-A312-4681AFAAB946}"/>
              </a:ext>
            </a:extLst>
          </p:cNvPr>
          <p:cNvCxnSpPr>
            <a:cxnSpLocks/>
          </p:cNvCxnSpPr>
          <p:nvPr/>
        </p:nvCxnSpPr>
        <p:spPr>
          <a:xfrm flipV="1">
            <a:off x="4435255" y="2777508"/>
            <a:ext cx="0" cy="25463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A95E6F-E9FC-44D9-805A-1A38AEEF9F8F}"/>
              </a:ext>
            </a:extLst>
          </p:cNvPr>
          <p:cNvCxnSpPr>
            <a:cxnSpLocks/>
          </p:cNvCxnSpPr>
          <p:nvPr/>
        </p:nvCxnSpPr>
        <p:spPr>
          <a:xfrm flipH="1">
            <a:off x="2495773" y="2678654"/>
            <a:ext cx="17769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1A9B6C-4A14-45ED-8992-D92850C40B34}"/>
              </a:ext>
            </a:extLst>
          </p:cNvPr>
          <p:cNvSpPr txBox="1"/>
          <p:nvPr/>
        </p:nvSpPr>
        <p:spPr>
          <a:xfrm>
            <a:off x="8347933" y="1953339"/>
            <a:ext cx="3005245" cy="3416320"/>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Take the second turning left</a:t>
            </a:r>
          </a:p>
          <a:p>
            <a:pPr marL="571500" indent="-571500">
              <a:buFont typeface="Arial" panose="020B0604020202020204" pitchFamily="34" charset="0"/>
              <a:buChar char="•"/>
            </a:pPr>
            <a:r>
              <a:rPr lang="en-GB" sz="3600" b="1" dirty="0">
                <a:latin typeface="Letters for Learners" pitchFamily="2" charset="0"/>
              </a:rPr>
              <a:t>cross Down Street</a:t>
            </a:r>
          </a:p>
        </p:txBody>
      </p:sp>
      <p:sp>
        <p:nvSpPr>
          <p:cNvPr id="21" name="Rectangle 20">
            <a:extLst>
              <a:ext uri="{FF2B5EF4-FFF2-40B4-BE49-F238E27FC236}">
                <a16:creationId xmlns:a16="http://schemas.microsoft.com/office/drawing/2014/main" id="{6A70C7FD-9E49-40A0-B45E-079612FA7DD4}"/>
              </a:ext>
            </a:extLst>
          </p:cNvPr>
          <p:cNvSpPr/>
          <p:nvPr/>
        </p:nvSpPr>
        <p:spPr>
          <a:xfrm>
            <a:off x="0" y="51530"/>
            <a:ext cx="8861082" cy="646331"/>
          </a:xfrm>
          <a:prstGeom prst="rect">
            <a:avLst/>
          </a:prstGeom>
          <a:solidFill>
            <a:srgbClr val="92D050"/>
          </a:solidFill>
          <a:effectLst>
            <a:glow rad="139700">
              <a:schemeClr val="accent3">
                <a:satMod val="175000"/>
                <a:alpha val="40000"/>
              </a:schemeClr>
            </a:glow>
            <a:outerShdw blurRad="50800" dist="38100" dir="2700000" algn="tl" rotWithShape="0">
              <a:prstClr val="black">
                <a:alpha val="40000"/>
              </a:prstClr>
            </a:outerShdw>
          </a:effectLst>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See the Changing of the Guards at Buckingham Palace.</a:t>
            </a:r>
          </a:p>
        </p:txBody>
      </p:sp>
      <p:cxnSp>
        <p:nvCxnSpPr>
          <p:cNvPr id="22" name="Straight Arrow Connector 21">
            <a:extLst>
              <a:ext uri="{FF2B5EF4-FFF2-40B4-BE49-F238E27FC236}">
                <a16:creationId xmlns:a16="http://schemas.microsoft.com/office/drawing/2014/main" id="{197689CB-11BB-4668-A227-604E214C5B8D}"/>
              </a:ext>
            </a:extLst>
          </p:cNvPr>
          <p:cNvCxnSpPr>
            <a:cxnSpLocks/>
          </p:cNvCxnSpPr>
          <p:nvPr/>
        </p:nvCxnSpPr>
        <p:spPr>
          <a:xfrm flipH="1" flipV="1">
            <a:off x="2259105" y="2388198"/>
            <a:ext cx="1" cy="2904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02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itations of His Love | Clip art, Post it notes, Note paper">
            <a:extLst>
              <a:ext uri="{FF2B5EF4-FFF2-40B4-BE49-F238E27FC236}">
                <a16:creationId xmlns:a16="http://schemas.microsoft.com/office/drawing/2014/main" id="{7BCE4DCF-EF9A-4F3B-A14F-AB185260F8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87" y="257419"/>
            <a:ext cx="7484104" cy="72671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A0F793E-63A4-4901-9240-9341154642AD}"/>
              </a:ext>
            </a:extLst>
          </p:cNvPr>
          <p:cNvSpPr/>
          <p:nvPr/>
        </p:nvSpPr>
        <p:spPr>
          <a:xfrm>
            <a:off x="1681023" y="2286350"/>
            <a:ext cx="4262904" cy="1938992"/>
          </a:xfrm>
          <a:prstGeom prst="rect">
            <a:avLst/>
          </a:prstGeom>
          <a:noFill/>
        </p:spPr>
        <p:txBody>
          <a:bodyPr wrap="square" lIns="91440" tIns="45720" rIns="91440" bIns="45720">
            <a:spAutoFit/>
          </a:bodyPr>
          <a:lstStyle/>
          <a:p>
            <a:r>
              <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To get to Buckingham Palace…</a:t>
            </a:r>
          </a:p>
          <a:p>
            <a:pPr marL="457200" indent="-457200">
              <a:buAutoNum type="arabicPeriod"/>
            </a:pPr>
            <a:endPar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endParaRPr>
          </a:p>
        </p:txBody>
      </p:sp>
      <p:sp>
        <p:nvSpPr>
          <p:cNvPr id="3" name="Rectangle 2">
            <a:extLst>
              <a:ext uri="{FF2B5EF4-FFF2-40B4-BE49-F238E27FC236}">
                <a16:creationId xmlns:a16="http://schemas.microsoft.com/office/drawing/2014/main" id="{90E8E1F0-870F-4C3E-BB11-BB9E9C49CBCC}"/>
              </a:ext>
            </a:extLst>
          </p:cNvPr>
          <p:cNvSpPr/>
          <p:nvPr/>
        </p:nvSpPr>
        <p:spPr>
          <a:xfrm rot="21332439">
            <a:off x="-36121" y="311838"/>
            <a:ext cx="8861082" cy="646331"/>
          </a:xfrm>
          <a:prstGeom prst="rect">
            <a:avLst/>
          </a:prstGeom>
          <a:solidFill>
            <a:srgbClr val="92D050"/>
          </a:solidFill>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See </a:t>
            </a:r>
            <a:r>
              <a:rPr lang="en-US" sz="3600" dirty="0">
                <a:ln w="0"/>
                <a:effectLst>
                  <a:outerShdw blurRad="38100" dist="19050" dir="2700000" algn="tl" rotWithShape="0">
                    <a:schemeClr val="dk1">
                      <a:alpha val="40000"/>
                    </a:schemeClr>
                  </a:outerShdw>
                </a:effectLst>
                <a:latin typeface="Letters for Learners" pitchFamily="2" charset="0"/>
              </a:rPr>
              <a:t>the Changing of the Guards at Buckingham Palace.</a:t>
            </a:r>
            <a:endParaRPr lang="en-US" sz="3600" b="0" cap="none" spc="0" dirty="0">
              <a:ln w="0"/>
              <a:solidFill>
                <a:schemeClr val="tx1"/>
              </a:solidFill>
              <a:effectLst>
                <a:outerShdw blurRad="38100" dist="19050" dir="2700000" algn="tl" rotWithShape="0">
                  <a:schemeClr val="dk1">
                    <a:alpha val="40000"/>
                  </a:schemeClr>
                </a:outerShdw>
              </a:effectLst>
              <a:latin typeface="Letters for Learners" pitchFamily="2" charset="0"/>
            </a:endParaRPr>
          </a:p>
        </p:txBody>
      </p:sp>
      <p:pic>
        <p:nvPicPr>
          <p:cNvPr id="9" name="Picture 8" descr="Buckingham Palace Stops the Queen's Changing of the Guard Ceremony ...">
            <a:extLst>
              <a:ext uri="{FF2B5EF4-FFF2-40B4-BE49-F238E27FC236}">
                <a16:creationId xmlns:a16="http://schemas.microsoft.com/office/drawing/2014/main" id="{31313BFF-7852-40D8-AB6F-C2D016591E5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4282" y="984940"/>
            <a:ext cx="3277285" cy="2279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2DD79179-2DDA-458F-A6E1-7D42BDA6FABB}"/>
              </a:ext>
            </a:extLst>
          </p:cNvPr>
          <p:cNvSpPr txBox="1"/>
          <p:nvPr/>
        </p:nvSpPr>
        <p:spPr>
          <a:xfrm>
            <a:off x="7462517" y="3593839"/>
            <a:ext cx="3918056" cy="2308324"/>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Take the second turning left</a:t>
            </a:r>
          </a:p>
          <a:p>
            <a:pPr marL="571500" indent="-571500">
              <a:buFont typeface="Arial" panose="020B0604020202020204" pitchFamily="34" charset="0"/>
              <a:buChar char="•"/>
            </a:pPr>
            <a:r>
              <a:rPr lang="en-GB" sz="3600" b="1" dirty="0">
                <a:latin typeface="Letters for Learners" pitchFamily="2" charset="0"/>
              </a:rPr>
              <a:t>cross Down Street</a:t>
            </a:r>
          </a:p>
        </p:txBody>
      </p:sp>
    </p:spTree>
    <p:extLst>
      <p:ext uri="{BB962C8B-B14F-4D97-AF65-F5344CB8AC3E}">
        <p14:creationId xmlns:p14="http://schemas.microsoft.com/office/powerpoint/2010/main" val="146446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6924E12-B8EE-4CDA-9292-CBB13EC4C9A9}"/>
              </a:ext>
            </a:extLst>
          </p:cNvPr>
          <p:cNvPicPr>
            <a:picLocks noChangeAspect="1"/>
          </p:cNvPicPr>
          <p:nvPr/>
        </p:nvPicPr>
        <p:blipFill>
          <a:blip r:embed="rId3"/>
          <a:stretch>
            <a:fillRect/>
          </a:stretch>
        </p:blipFill>
        <p:spPr>
          <a:xfrm>
            <a:off x="838808" y="807483"/>
            <a:ext cx="10745889" cy="5323716"/>
          </a:xfrm>
          <a:prstGeom prst="rect">
            <a:avLst/>
          </a:prstGeom>
        </p:spPr>
      </p:pic>
      <p:sp>
        <p:nvSpPr>
          <p:cNvPr id="10" name="Oval 9">
            <a:extLst>
              <a:ext uri="{FF2B5EF4-FFF2-40B4-BE49-F238E27FC236}">
                <a16:creationId xmlns:a16="http://schemas.microsoft.com/office/drawing/2014/main" id="{8DC39868-B6CB-4ECB-B7B6-E53166D69E29}"/>
              </a:ext>
            </a:extLst>
          </p:cNvPr>
          <p:cNvSpPr/>
          <p:nvPr/>
        </p:nvSpPr>
        <p:spPr>
          <a:xfrm>
            <a:off x="2073990" y="2086324"/>
            <a:ext cx="494852"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D5F6B5D0-B4C7-4762-8FBC-C32113690146}"/>
              </a:ext>
            </a:extLst>
          </p:cNvPr>
          <p:cNvSpPr/>
          <p:nvPr/>
        </p:nvSpPr>
        <p:spPr>
          <a:xfrm>
            <a:off x="1225546" y="2748579"/>
            <a:ext cx="2474259" cy="14415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01A9B6C-4A14-45ED-8992-D92850C40B34}"/>
              </a:ext>
            </a:extLst>
          </p:cNvPr>
          <p:cNvSpPr txBox="1"/>
          <p:nvPr/>
        </p:nvSpPr>
        <p:spPr>
          <a:xfrm>
            <a:off x="8347933" y="1623338"/>
            <a:ext cx="3345629" cy="4524315"/>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Take the first turning right onto Hill Street</a:t>
            </a:r>
          </a:p>
          <a:p>
            <a:pPr marL="571500" indent="-571500">
              <a:buFont typeface="Arial" panose="020B0604020202020204" pitchFamily="34" charset="0"/>
              <a:buChar char="•"/>
            </a:pPr>
            <a:r>
              <a:rPr lang="en-GB" sz="3600" b="1" dirty="0">
                <a:latin typeface="Letters for Learners" pitchFamily="2" charset="0"/>
              </a:rPr>
              <a:t>At the corner, turn right onto Upper Street</a:t>
            </a:r>
          </a:p>
          <a:p>
            <a:pPr marL="571500" indent="-571500">
              <a:buFont typeface="Arial" panose="020B0604020202020204" pitchFamily="34" charset="0"/>
              <a:buChar char="•"/>
            </a:pPr>
            <a:r>
              <a:rPr lang="en-GB" sz="3600" b="1" dirty="0">
                <a:latin typeface="Letters for Learners" pitchFamily="2" charset="0"/>
              </a:rPr>
              <a:t>On the right</a:t>
            </a:r>
          </a:p>
        </p:txBody>
      </p:sp>
      <p:sp>
        <p:nvSpPr>
          <p:cNvPr id="21" name="Rectangle 20">
            <a:extLst>
              <a:ext uri="{FF2B5EF4-FFF2-40B4-BE49-F238E27FC236}">
                <a16:creationId xmlns:a16="http://schemas.microsoft.com/office/drawing/2014/main" id="{6A70C7FD-9E49-40A0-B45E-079612FA7DD4}"/>
              </a:ext>
            </a:extLst>
          </p:cNvPr>
          <p:cNvSpPr/>
          <p:nvPr/>
        </p:nvSpPr>
        <p:spPr>
          <a:xfrm>
            <a:off x="0" y="51530"/>
            <a:ext cx="8861082" cy="646331"/>
          </a:xfrm>
          <a:prstGeom prst="rect">
            <a:avLst/>
          </a:prstGeom>
          <a:solidFill>
            <a:srgbClr val="92D050"/>
          </a:solidFill>
          <a:effectLst>
            <a:glow rad="139700">
              <a:schemeClr val="accent3">
                <a:satMod val="175000"/>
                <a:alpha val="40000"/>
              </a:schemeClr>
            </a:glow>
            <a:outerShdw blurRad="50800" dist="38100" dir="2700000" algn="tl" rotWithShape="0">
              <a:prstClr val="black">
                <a:alpha val="40000"/>
              </a:prstClr>
            </a:outerShdw>
          </a:effectLst>
        </p:spPr>
        <p:txBody>
          <a:bodyPr wrap="squar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Have lunch at Wrights Restaurant.</a:t>
            </a:r>
          </a:p>
        </p:txBody>
      </p:sp>
      <p:cxnSp>
        <p:nvCxnSpPr>
          <p:cNvPr id="22" name="Straight Arrow Connector 21">
            <a:extLst>
              <a:ext uri="{FF2B5EF4-FFF2-40B4-BE49-F238E27FC236}">
                <a16:creationId xmlns:a16="http://schemas.microsoft.com/office/drawing/2014/main" id="{197689CB-11BB-4668-A227-604E214C5B8D}"/>
              </a:ext>
            </a:extLst>
          </p:cNvPr>
          <p:cNvCxnSpPr>
            <a:cxnSpLocks/>
          </p:cNvCxnSpPr>
          <p:nvPr/>
        </p:nvCxnSpPr>
        <p:spPr>
          <a:xfrm>
            <a:off x="2568842" y="2375033"/>
            <a:ext cx="167165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BA74C6C-E109-40D0-A5EC-20AD07B4DDBD}"/>
              </a:ext>
            </a:extLst>
          </p:cNvPr>
          <p:cNvCxnSpPr>
            <a:cxnSpLocks/>
          </p:cNvCxnSpPr>
          <p:nvPr/>
        </p:nvCxnSpPr>
        <p:spPr>
          <a:xfrm>
            <a:off x="4300802" y="2375033"/>
            <a:ext cx="0" cy="18150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4C4604E-EFF4-4E6A-B59C-EC684C776CEB}"/>
              </a:ext>
            </a:extLst>
          </p:cNvPr>
          <p:cNvCxnSpPr>
            <a:cxnSpLocks/>
          </p:cNvCxnSpPr>
          <p:nvPr/>
        </p:nvCxnSpPr>
        <p:spPr>
          <a:xfrm flipH="1">
            <a:off x="3322823" y="4154244"/>
            <a:ext cx="85031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74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itations of His Love | Clip art, Post it notes, Note paper">
            <a:extLst>
              <a:ext uri="{FF2B5EF4-FFF2-40B4-BE49-F238E27FC236}">
                <a16:creationId xmlns:a16="http://schemas.microsoft.com/office/drawing/2014/main" id="{7BCE4DCF-EF9A-4F3B-A14F-AB185260F8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87" y="257419"/>
            <a:ext cx="7484104" cy="72671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A0F793E-63A4-4901-9240-9341154642AD}"/>
              </a:ext>
            </a:extLst>
          </p:cNvPr>
          <p:cNvSpPr/>
          <p:nvPr/>
        </p:nvSpPr>
        <p:spPr>
          <a:xfrm>
            <a:off x="1681023" y="2286350"/>
            <a:ext cx="4262904" cy="1938992"/>
          </a:xfrm>
          <a:prstGeom prst="rect">
            <a:avLst/>
          </a:prstGeom>
          <a:noFill/>
        </p:spPr>
        <p:txBody>
          <a:bodyPr wrap="square" lIns="91440" tIns="45720" rIns="91440" bIns="45720">
            <a:spAutoFit/>
          </a:bodyPr>
          <a:lstStyle/>
          <a:p>
            <a:r>
              <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To get to Wrights Restaurant…</a:t>
            </a:r>
          </a:p>
          <a:p>
            <a:pPr marL="457200" indent="-457200">
              <a:buAutoNum type="arabicPeriod"/>
            </a:pPr>
            <a:endParaRPr lang="en-US" sz="40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endParaRPr>
          </a:p>
        </p:txBody>
      </p:sp>
      <p:sp>
        <p:nvSpPr>
          <p:cNvPr id="3" name="Rectangle 2">
            <a:extLst>
              <a:ext uri="{FF2B5EF4-FFF2-40B4-BE49-F238E27FC236}">
                <a16:creationId xmlns:a16="http://schemas.microsoft.com/office/drawing/2014/main" id="{90E8E1F0-870F-4C3E-BB11-BB9E9C49CBCC}"/>
              </a:ext>
            </a:extLst>
          </p:cNvPr>
          <p:cNvSpPr/>
          <p:nvPr/>
        </p:nvSpPr>
        <p:spPr>
          <a:xfrm rot="21332439">
            <a:off x="-36121" y="311838"/>
            <a:ext cx="8861082" cy="646331"/>
          </a:xfrm>
          <a:prstGeom prst="rect">
            <a:avLst/>
          </a:prstGeom>
          <a:solidFill>
            <a:srgbClr val="92D050"/>
          </a:solid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Letters for Learners" pitchFamily="2" charset="0"/>
              </a:rPr>
              <a:t>Eat at Wrights Restaurant.</a:t>
            </a:r>
            <a:endParaRPr lang="en-US" sz="3600" b="0" cap="none" spc="0" dirty="0">
              <a:ln w="0"/>
              <a:solidFill>
                <a:schemeClr val="tx1"/>
              </a:solidFill>
              <a:effectLst>
                <a:outerShdw blurRad="38100" dist="19050" dir="2700000" algn="tl" rotWithShape="0">
                  <a:schemeClr val="dk1">
                    <a:alpha val="40000"/>
                  </a:schemeClr>
                </a:outerShdw>
              </a:effectLst>
              <a:latin typeface="Letters for Learners" pitchFamily="2" charset="0"/>
            </a:endParaRPr>
          </a:p>
        </p:txBody>
      </p:sp>
      <p:sp>
        <p:nvSpPr>
          <p:cNvPr id="8" name="TextBox 7">
            <a:extLst>
              <a:ext uri="{FF2B5EF4-FFF2-40B4-BE49-F238E27FC236}">
                <a16:creationId xmlns:a16="http://schemas.microsoft.com/office/drawing/2014/main" id="{BAE55C31-07AF-4BD3-A439-094E996FDFDF}"/>
              </a:ext>
            </a:extLst>
          </p:cNvPr>
          <p:cNvSpPr txBox="1"/>
          <p:nvPr/>
        </p:nvSpPr>
        <p:spPr>
          <a:xfrm>
            <a:off x="7488766" y="1628811"/>
            <a:ext cx="3345629" cy="4524315"/>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Take the first turning right onto Hill Street</a:t>
            </a:r>
          </a:p>
          <a:p>
            <a:pPr marL="571500" indent="-571500">
              <a:buFont typeface="Arial" panose="020B0604020202020204" pitchFamily="34" charset="0"/>
              <a:buChar char="•"/>
            </a:pPr>
            <a:r>
              <a:rPr lang="en-GB" sz="3600" b="1" dirty="0">
                <a:latin typeface="Letters for Learners" pitchFamily="2" charset="0"/>
              </a:rPr>
              <a:t>At the corner, turn right onto Upper Street</a:t>
            </a:r>
          </a:p>
          <a:p>
            <a:pPr marL="571500" indent="-571500">
              <a:buFont typeface="Arial" panose="020B0604020202020204" pitchFamily="34" charset="0"/>
              <a:buChar char="•"/>
            </a:pPr>
            <a:r>
              <a:rPr lang="en-GB" sz="3600" b="1" dirty="0">
                <a:latin typeface="Letters for Learners" pitchFamily="2" charset="0"/>
              </a:rPr>
              <a:t>On the right</a:t>
            </a:r>
          </a:p>
        </p:txBody>
      </p:sp>
    </p:spTree>
    <p:extLst>
      <p:ext uri="{BB962C8B-B14F-4D97-AF65-F5344CB8AC3E}">
        <p14:creationId xmlns:p14="http://schemas.microsoft.com/office/powerpoint/2010/main" val="85914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3CFA6CD-C8FC-4BDF-A04E-80D58B84653B}"/>
              </a:ext>
            </a:extLst>
          </p:cNvPr>
          <p:cNvPicPr>
            <a:picLocks noChangeAspect="1"/>
          </p:cNvPicPr>
          <p:nvPr/>
        </p:nvPicPr>
        <p:blipFill>
          <a:blip r:embed="rId3"/>
          <a:stretch>
            <a:fillRect/>
          </a:stretch>
        </p:blipFill>
        <p:spPr>
          <a:xfrm>
            <a:off x="2116668" y="643467"/>
            <a:ext cx="7958663" cy="5571065"/>
          </a:xfrm>
          <a:prstGeom prst="rect">
            <a:avLst/>
          </a:prstGeom>
          <a:ln>
            <a:noFill/>
          </a:ln>
        </p:spPr>
      </p:pic>
      <p:sp>
        <p:nvSpPr>
          <p:cNvPr id="25"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21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Outcomes </a:t>
            </a:r>
            <a:r>
              <a:rPr lang="en-GB" sz="1200" i="1" dirty="0">
                <a:latin typeface="Andika" panose="02000000000000000000" pitchFamily="2" charset="0"/>
                <a:ea typeface="Andika" panose="02000000000000000000" pitchFamily="2" charset="0"/>
                <a:cs typeface="Andika" panose="02000000000000000000" pitchFamily="2" charset="0"/>
              </a:rPr>
              <a:t>W 5.9 I can write a paragraph appropriately for and audience and with a purpose </a:t>
            </a:r>
            <a:r>
              <a:rPr lang="en-GB" sz="1200" dirty="0">
                <a:latin typeface="Andika" panose="02000000000000000000" pitchFamily="2" charset="0"/>
                <a:ea typeface="Andika" panose="02000000000000000000" pitchFamily="2" charset="0"/>
                <a:cs typeface="Andika" panose="02000000000000000000" pitchFamily="2" charset="0"/>
              </a:rPr>
              <a:t>and </a:t>
            </a:r>
            <a:r>
              <a:rPr lang="en-GB" sz="1200" i="1" dirty="0">
                <a:latin typeface="Andika" panose="02000000000000000000" pitchFamily="2" charset="0"/>
                <a:ea typeface="Andika" panose="02000000000000000000" pitchFamily="2" charset="0"/>
                <a:cs typeface="Andika" panose="02000000000000000000" pitchFamily="2" charset="0"/>
              </a:rPr>
              <a:t>W5.14 I can use resources to help me plan my written work and present it accurately</a:t>
            </a:r>
            <a:r>
              <a:rPr lang="en-GB" sz="1200" dirty="0">
                <a:latin typeface="Andika" panose="02000000000000000000" pitchFamily="2" charset="0"/>
                <a:ea typeface="Andika" panose="02000000000000000000" pitchFamily="2" charset="0"/>
                <a:cs typeface="Andika" panose="02000000000000000000" pitchFamily="2" charset="0"/>
              </a:rPr>
              <a:t>.</a:t>
            </a:r>
          </a:p>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1"/>
            <a:ext cx="10515600" cy="620696"/>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10915" y="21653"/>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write directions.</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use vocabulary for direction.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explain how to get to a place.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check my work, improve my writing and correct mistakes.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Giving Directions Cliparts Free Download Clip Art Free - Asking And Giving  Directions - Free Transparent PNG Clipart Images Download">
            <a:extLst>
              <a:ext uri="{FF2B5EF4-FFF2-40B4-BE49-F238E27FC236}">
                <a16:creationId xmlns:a16="http://schemas.microsoft.com/office/drawing/2014/main" id="{B07D0D8E-BB78-4D4C-8CA9-AAF17FDFE276}"/>
              </a:ext>
            </a:extLst>
          </p:cNvPr>
          <p:cNvPicPr>
            <a:picLocks noChangeAspect="1" noChangeArrowheads="1"/>
          </p:cNvPicPr>
          <p:nvPr/>
        </p:nvPicPr>
        <p:blipFill rotWithShape="1">
          <a:blip r:embed="rId4">
            <a:clrChange>
              <a:clrFrom>
                <a:srgbClr val="EDEDED"/>
              </a:clrFrom>
              <a:clrTo>
                <a:srgbClr val="EDEDED">
                  <a:alpha val="0"/>
                </a:srgbClr>
              </a:clrTo>
            </a:clrChange>
            <a:extLst>
              <a:ext uri="{28A0092B-C50C-407E-A947-70E740481C1C}">
                <a14:useLocalDpi xmlns:a14="http://schemas.microsoft.com/office/drawing/2010/main" val="0"/>
              </a:ext>
            </a:extLst>
          </a:blip>
          <a:srcRect l="31725" r="32909"/>
          <a:stretch/>
        </p:blipFill>
        <p:spPr bwMode="auto">
          <a:xfrm>
            <a:off x="1223024" y="1848787"/>
            <a:ext cx="2125657" cy="481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40498-2542-4280-8839-388D24611D60}"/>
              </a:ext>
            </a:extLst>
          </p:cNvPr>
          <p:cNvSpPr>
            <a:spLocks noGrp="1"/>
          </p:cNvSpPr>
          <p:nvPr>
            <p:ph idx="1"/>
          </p:nvPr>
        </p:nvSpPr>
        <p:spPr>
          <a:xfrm rot="21419725">
            <a:off x="472377" y="546154"/>
            <a:ext cx="10514649" cy="4351338"/>
          </a:xfrm>
          <a:solidFill>
            <a:srgbClr val="FFCCFF"/>
          </a:solidFill>
          <a:ln w="76200">
            <a:solidFill>
              <a:schemeClr val="bg1"/>
            </a:solidFill>
          </a:ln>
        </p:spPr>
        <p:txBody>
          <a:bodyPr>
            <a:normAutofit fontScale="92500" lnSpcReduction="10000"/>
          </a:bodyPr>
          <a:lstStyle/>
          <a:p>
            <a:pPr marL="0" indent="0" algn="ctr">
              <a:lnSpc>
                <a:spcPct val="200000"/>
              </a:lnSpc>
              <a:buNone/>
            </a:pPr>
            <a:r>
              <a:rPr lang="en-GB" sz="3200" dirty="0">
                <a:latin typeface="MV Boli" panose="02000500030200090000" pitchFamily="2" charset="0"/>
                <a:cs typeface="MV Boli" panose="02000500030200090000" pitchFamily="2" charset="0"/>
              </a:rPr>
              <a:t>You work as a receptionist at The Bridge Hotel in London.  A tourist staying at the hotel has asked you to write down the directions for some popular London sights he would like to visit. Write short messages with directions.</a:t>
            </a:r>
            <a:endParaRPr lang="en-GB" sz="3200" b="1" dirty="0">
              <a:latin typeface="MV Boli" panose="02000500030200090000" pitchFamily="2" charset="0"/>
              <a:ea typeface="Andika" panose="02000000000000000000" pitchFamily="2" charset="0"/>
              <a:cs typeface="MV Boli" panose="02000500030200090000" pitchFamily="2" charset="0"/>
            </a:endParaRPr>
          </a:p>
        </p:txBody>
      </p:sp>
      <p:pic>
        <p:nvPicPr>
          <p:cNvPr id="4" name="Picture 3" descr="Receptionist clipart hotel check in, Picture #1975063 receptionist ...">
            <a:extLst>
              <a:ext uri="{FF2B5EF4-FFF2-40B4-BE49-F238E27FC236}">
                <a16:creationId xmlns:a16="http://schemas.microsoft.com/office/drawing/2014/main" id="{FDD3F365-A12E-4170-8C0A-0908181CE8C3}"/>
              </a:ext>
            </a:extLst>
          </p:cNvPr>
          <p:cNvPicPr/>
          <p:nvPr/>
        </p:nvPicPr>
        <p:blipFill rotWithShape="1">
          <a:blip r:embed="rId3" cstate="print">
            <a:extLst>
              <a:ext uri="{28A0092B-C50C-407E-A947-70E740481C1C}">
                <a14:useLocalDpi xmlns:a14="http://schemas.microsoft.com/office/drawing/2010/main" val="0"/>
              </a:ext>
            </a:extLst>
          </a:blip>
          <a:srcRect b="13401"/>
          <a:stretch/>
        </p:blipFill>
        <p:spPr bwMode="auto">
          <a:xfrm>
            <a:off x="8251283" y="3429001"/>
            <a:ext cx="3366976" cy="31554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739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2974923" y="1367042"/>
            <a:ext cx="2251597" cy="1333128"/>
          </a:xfrm>
        </p:spPr>
        <p:txBody>
          <a:bodyPr/>
          <a:lstStyle/>
          <a:p>
            <a:pPr>
              <a:lnSpc>
                <a:spcPct val="200000"/>
              </a:lnSpc>
            </a:pPr>
            <a:r>
              <a:rPr lang="en-GB" b="1" dirty="0">
                <a:latin typeface="Cavolini" panose="03000502040302020204" pitchFamily="66" charset="0"/>
                <a:cs typeface="Cavolini" panose="03000502040302020204" pitchFamily="66" charset="0"/>
              </a:rPr>
              <a:t>message</a:t>
            </a:r>
          </a:p>
        </p:txBody>
      </p:sp>
      <p:sp>
        <p:nvSpPr>
          <p:cNvPr id="4" name="Rectangle 3">
            <a:extLst>
              <a:ext uri="{FF2B5EF4-FFF2-40B4-BE49-F238E27FC236}">
                <a16:creationId xmlns:a16="http://schemas.microsoft.com/office/drawing/2014/main" id="{1244A644-E6BC-4EAC-B724-18AC9DD0F2D1}"/>
              </a:ext>
            </a:extLst>
          </p:cNvPr>
          <p:cNvSpPr/>
          <p:nvPr/>
        </p:nvSpPr>
        <p:spPr>
          <a:xfrm>
            <a:off x="2230758" y="1485376"/>
            <a:ext cx="625492"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G</a:t>
            </a:r>
          </a:p>
        </p:txBody>
      </p:sp>
      <p:sp>
        <p:nvSpPr>
          <p:cNvPr id="5" name="Rectangle 4">
            <a:extLst>
              <a:ext uri="{FF2B5EF4-FFF2-40B4-BE49-F238E27FC236}">
                <a16:creationId xmlns:a16="http://schemas.microsoft.com/office/drawing/2014/main" id="{4CE704C4-CEF7-4764-A9D6-58E1565A68A9}"/>
              </a:ext>
            </a:extLst>
          </p:cNvPr>
          <p:cNvSpPr/>
          <p:nvPr/>
        </p:nvSpPr>
        <p:spPr>
          <a:xfrm>
            <a:off x="2241178" y="2442609"/>
            <a:ext cx="604653" cy="923330"/>
          </a:xfrm>
          <a:prstGeom prst="rect">
            <a:avLst/>
          </a:prstGeom>
          <a:noFill/>
        </p:spPr>
        <p:txBody>
          <a:bodyPr wrap="none" lIns="91440" tIns="45720" rIns="91440" bIns="45720">
            <a:spAutoFit/>
          </a:bodyPr>
          <a:lstStyle/>
          <a:p>
            <a:pPr algn="ctr"/>
            <a:r>
              <a:rPr lang="en-US" sz="5400" b="1" dirty="0">
                <a:ln w="22225">
                  <a:solidFill>
                    <a:srgbClr val="7030A0"/>
                  </a:solidFill>
                  <a:prstDash val="solid"/>
                </a:ln>
                <a:solidFill>
                  <a:srgbClr val="FF66FF"/>
                </a:solidFill>
              </a:rPr>
              <a:t>A</a:t>
            </a:r>
            <a:endParaRPr lang="en-US" sz="5400" b="1" cap="none" spc="0" dirty="0">
              <a:ln w="22225">
                <a:solidFill>
                  <a:srgbClr val="7030A0"/>
                </a:solidFill>
                <a:prstDash val="solid"/>
              </a:ln>
              <a:solidFill>
                <a:srgbClr val="FF66FF"/>
              </a:solidFill>
              <a:effectLst/>
            </a:endParaRPr>
          </a:p>
        </p:txBody>
      </p:sp>
      <p:sp>
        <p:nvSpPr>
          <p:cNvPr id="6" name="Rectangle 5">
            <a:extLst>
              <a:ext uri="{FF2B5EF4-FFF2-40B4-BE49-F238E27FC236}">
                <a16:creationId xmlns:a16="http://schemas.microsoft.com/office/drawing/2014/main" id="{0190E3D8-EC59-47BF-846F-5F00D8C022E3}"/>
              </a:ext>
            </a:extLst>
          </p:cNvPr>
          <p:cNvSpPr/>
          <p:nvPr/>
        </p:nvSpPr>
        <p:spPr>
          <a:xfrm>
            <a:off x="2243332" y="3428999"/>
            <a:ext cx="553357"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P</a:t>
            </a:r>
          </a:p>
        </p:txBody>
      </p:sp>
      <p:sp>
        <p:nvSpPr>
          <p:cNvPr id="7" name="Content Placeholder 2">
            <a:extLst>
              <a:ext uri="{FF2B5EF4-FFF2-40B4-BE49-F238E27FC236}">
                <a16:creationId xmlns:a16="http://schemas.microsoft.com/office/drawing/2014/main" id="{F7BED9DE-6077-446D-982D-12745649E461}"/>
              </a:ext>
            </a:extLst>
          </p:cNvPr>
          <p:cNvSpPr txBox="1">
            <a:spLocks/>
          </p:cNvSpPr>
          <p:nvPr/>
        </p:nvSpPr>
        <p:spPr>
          <a:xfrm>
            <a:off x="2974923" y="2398769"/>
            <a:ext cx="3121077" cy="1333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GB" b="1" dirty="0">
                <a:latin typeface="Cavolini" panose="03000502040302020204" pitchFamily="66" charset="0"/>
                <a:cs typeface="Cavolini" panose="03000502040302020204" pitchFamily="66" charset="0"/>
              </a:rPr>
              <a:t>A tourist</a:t>
            </a:r>
          </a:p>
        </p:txBody>
      </p:sp>
      <p:sp>
        <p:nvSpPr>
          <p:cNvPr id="8" name="Content Placeholder 2">
            <a:extLst>
              <a:ext uri="{FF2B5EF4-FFF2-40B4-BE49-F238E27FC236}">
                <a16:creationId xmlns:a16="http://schemas.microsoft.com/office/drawing/2014/main" id="{AB5C9522-6A2E-46A5-B2A5-3E51EC33F87B}"/>
              </a:ext>
            </a:extLst>
          </p:cNvPr>
          <p:cNvSpPr txBox="1">
            <a:spLocks/>
          </p:cNvSpPr>
          <p:nvPr/>
        </p:nvSpPr>
        <p:spPr>
          <a:xfrm>
            <a:off x="2974923" y="3365939"/>
            <a:ext cx="3121077" cy="1333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GB" b="1" dirty="0">
                <a:latin typeface="Cavolini" panose="03000502040302020204" pitchFamily="66" charset="0"/>
                <a:cs typeface="Cavolini" panose="03000502040302020204" pitchFamily="66" charset="0"/>
              </a:rPr>
              <a:t>To inform </a:t>
            </a:r>
          </a:p>
        </p:txBody>
      </p:sp>
    </p:spTree>
    <p:extLst>
      <p:ext uri="{BB962C8B-B14F-4D97-AF65-F5344CB8AC3E}">
        <p14:creationId xmlns:p14="http://schemas.microsoft.com/office/powerpoint/2010/main" val="1234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C5520FC-A764-42DB-BB33-8ED11941E43C}"/>
              </a:ext>
            </a:extLst>
          </p:cNvPr>
          <p:cNvSpPr/>
          <p:nvPr/>
        </p:nvSpPr>
        <p:spPr>
          <a:xfrm>
            <a:off x="402067" y="5923886"/>
            <a:ext cx="5234645" cy="867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8C12AEA7-971D-4EE9-949E-F81D21972760}"/>
              </a:ext>
            </a:extLst>
          </p:cNvPr>
          <p:cNvPicPr>
            <a:picLocks noChangeAspect="1"/>
          </p:cNvPicPr>
          <p:nvPr/>
        </p:nvPicPr>
        <p:blipFill>
          <a:blip r:embed="rId3"/>
          <a:stretch>
            <a:fillRect/>
          </a:stretch>
        </p:blipFill>
        <p:spPr>
          <a:xfrm>
            <a:off x="273815" y="544580"/>
            <a:ext cx="11644369" cy="5768840"/>
          </a:xfrm>
          <a:prstGeom prst="rect">
            <a:avLst/>
          </a:prstGeom>
        </p:spPr>
      </p:pic>
      <p:sp>
        <p:nvSpPr>
          <p:cNvPr id="9" name="Oval 8">
            <a:extLst>
              <a:ext uri="{FF2B5EF4-FFF2-40B4-BE49-F238E27FC236}">
                <a16:creationId xmlns:a16="http://schemas.microsoft.com/office/drawing/2014/main" id="{2211C81C-2325-4874-9260-87DB03E54338}"/>
              </a:ext>
            </a:extLst>
          </p:cNvPr>
          <p:cNvSpPr/>
          <p:nvPr/>
        </p:nvSpPr>
        <p:spPr>
          <a:xfrm>
            <a:off x="8369449" y="5590399"/>
            <a:ext cx="494852"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969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0117E229-1C91-4588-8BD4-AC372E57E449}"/>
              </a:ext>
            </a:extLst>
          </p:cNvPr>
          <p:cNvPicPr>
            <a:picLocks noChangeAspect="1"/>
          </p:cNvPicPr>
          <p:nvPr/>
        </p:nvPicPr>
        <p:blipFill>
          <a:blip r:embed="rId3"/>
          <a:stretch>
            <a:fillRect/>
          </a:stretch>
        </p:blipFill>
        <p:spPr>
          <a:xfrm>
            <a:off x="4172229" y="642551"/>
            <a:ext cx="3847542" cy="5572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1830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Meditations of His Love | Clip art, Post it notes, Note paper">
            <a:extLst>
              <a:ext uri="{FF2B5EF4-FFF2-40B4-BE49-F238E27FC236}">
                <a16:creationId xmlns:a16="http://schemas.microsoft.com/office/drawing/2014/main" id="{7BCE4DCF-EF9A-4F3B-A14F-AB185260F8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230" y="-164210"/>
            <a:ext cx="7484104" cy="72671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A0F793E-63A4-4901-9240-9341154642AD}"/>
              </a:ext>
            </a:extLst>
          </p:cNvPr>
          <p:cNvSpPr/>
          <p:nvPr/>
        </p:nvSpPr>
        <p:spPr>
          <a:xfrm>
            <a:off x="1600014" y="2042157"/>
            <a:ext cx="4136768" cy="4031873"/>
          </a:xfrm>
          <a:prstGeom prst="rect">
            <a:avLst/>
          </a:prstGeom>
          <a:noFill/>
        </p:spPr>
        <p:txBody>
          <a:bodyPr wrap="square" lIns="91440" tIns="45720" rIns="91440" bIns="45720">
            <a:spAutoFit/>
          </a:bodyPr>
          <a:lstStyle/>
          <a:p>
            <a:pPr marL="457200" indent="-457200">
              <a:buAutoNum type="arabicPeriod"/>
            </a:pPr>
            <a:r>
              <a:rPr lang="en-US" sz="32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Buy gifts from Harrods.</a:t>
            </a:r>
          </a:p>
          <a:p>
            <a:pPr marL="457200" indent="-457200">
              <a:buAutoNum type="arabicPeriod"/>
            </a:pPr>
            <a:r>
              <a:rPr lang="en-US" sz="32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See Tower Bridge.</a:t>
            </a:r>
          </a:p>
          <a:p>
            <a:pPr marL="457200" indent="-457200">
              <a:buAutoNum type="arabicPeriod"/>
            </a:pPr>
            <a:r>
              <a:rPr lang="en-US" sz="32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See the Changing of the Guards at Buckingham Palace</a:t>
            </a:r>
          </a:p>
          <a:p>
            <a:pPr marL="457200" indent="-457200">
              <a:buAutoNum type="arabicPeriod"/>
            </a:pPr>
            <a:r>
              <a:rPr lang="en-US" sz="32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Have lunch at Wrights Restaurant</a:t>
            </a:r>
          </a:p>
          <a:p>
            <a:pPr marL="457200" indent="-457200">
              <a:buAutoNum type="arabicPeriod"/>
            </a:pPr>
            <a:endParaRPr lang="en-US" sz="32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endParaRPr>
          </a:p>
        </p:txBody>
      </p:sp>
      <p:pic>
        <p:nvPicPr>
          <p:cNvPr id="21" name="Picture 20" descr="Gucci collaborates with Harrods – The Glass Magazine">
            <a:extLst>
              <a:ext uri="{FF2B5EF4-FFF2-40B4-BE49-F238E27FC236}">
                <a16:creationId xmlns:a16="http://schemas.microsoft.com/office/drawing/2014/main" id="{3280A6D7-7BF9-417C-B8C4-7FBC4522C38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53906">
            <a:off x="6511318" y="925483"/>
            <a:ext cx="1909539" cy="1645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Audio guide TOWER BRIDGE - Introduction - Tour Guide | MyWoWo">
            <a:extLst>
              <a:ext uri="{FF2B5EF4-FFF2-40B4-BE49-F238E27FC236}">
                <a16:creationId xmlns:a16="http://schemas.microsoft.com/office/drawing/2014/main" id="{C0D63B3E-C1DA-40DA-BFAF-451BA09D249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36499">
            <a:off x="8344402" y="1827834"/>
            <a:ext cx="2823210" cy="14808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descr="Buckingham Palace Stops the Queen's Changing of the Guard Ceremony ...">
            <a:extLst>
              <a:ext uri="{FF2B5EF4-FFF2-40B4-BE49-F238E27FC236}">
                <a16:creationId xmlns:a16="http://schemas.microsoft.com/office/drawing/2014/main" id="{373DBE32-1B61-41E5-884B-EF738233F97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2863" y="3403938"/>
            <a:ext cx="2586355" cy="1724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Restaurant/cafe for sale in Regent Road, Norfolk: Great Yarmouth ...">
            <a:extLst>
              <a:ext uri="{FF2B5EF4-FFF2-40B4-BE49-F238E27FC236}">
                <a16:creationId xmlns:a16="http://schemas.microsoft.com/office/drawing/2014/main" id="{D981A87B-D5D8-4A9A-A8AF-3009A7DC11F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346424">
            <a:off x="8966722" y="4576259"/>
            <a:ext cx="2531110" cy="1685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43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F6924E12-B8EE-4CDA-9292-CBB13EC4C9A9}"/>
              </a:ext>
            </a:extLst>
          </p:cNvPr>
          <p:cNvPicPr>
            <a:picLocks noChangeAspect="1"/>
          </p:cNvPicPr>
          <p:nvPr/>
        </p:nvPicPr>
        <p:blipFill>
          <a:blip r:embed="rId3"/>
          <a:stretch>
            <a:fillRect/>
          </a:stretch>
        </p:blipFill>
        <p:spPr>
          <a:xfrm>
            <a:off x="838808" y="807483"/>
            <a:ext cx="10745889" cy="5323716"/>
          </a:xfrm>
          <a:prstGeom prst="rect">
            <a:avLst/>
          </a:prstGeom>
        </p:spPr>
      </p:pic>
      <p:sp>
        <p:nvSpPr>
          <p:cNvPr id="10" name="Oval 9">
            <a:extLst>
              <a:ext uri="{FF2B5EF4-FFF2-40B4-BE49-F238E27FC236}">
                <a16:creationId xmlns:a16="http://schemas.microsoft.com/office/drawing/2014/main" id="{8DC39868-B6CB-4ECB-B7B6-E53166D69E29}"/>
              </a:ext>
            </a:extLst>
          </p:cNvPr>
          <p:cNvSpPr/>
          <p:nvPr/>
        </p:nvSpPr>
        <p:spPr>
          <a:xfrm>
            <a:off x="8100508" y="5407519"/>
            <a:ext cx="494852"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D5F6B5D0-B4C7-4762-8FBC-C32113690146}"/>
              </a:ext>
            </a:extLst>
          </p:cNvPr>
          <p:cNvSpPr/>
          <p:nvPr/>
        </p:nvSpPr>
        <p:spPr>
          <a:xfrm>
            <a:off x="5088366" y="2506532"/>
            <a:ext cx="2474259" cy="14415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E9674303-F931-4423-A312-4681AFAAB946}"/>
              </a:ext>
            </a:extLst>
          </p:cNvPr>
          <p:cNvCxnSpPr/>
          <p:nvPr/>
        </p:nvCxnSpPr>
        <p:spPr>
          <a:xfrm flipV="1">
            <a:off x="8100508" y="4346089"/>
            <a:ext cx="0" cy="10614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A95E6F-E9FC-44D9-805A-1A38AEEF9F8F}"/>
              </a:ext>
            </a:extLst>
          </p:cNvPr>
          <p:cNvCxnSpPr>
            <a:cxnSpLocks/>
          </p:cNvCxnSpPr>
          <p:nvPr/>
        </p:nvCxnSpPr>
        <p:spPr>
          <a:xfrm flipH="1">
            <a:off x="6779111" y="4165002"/>
            <a:ext cx="116003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1A9B6C-4A14-45ED-8992-D92850C40B34}"/>
              </a:ext>
            </a:extLst>
          </p:cNvPr>
          <p:cNvSpPr txBox="1"/>
          <p:nvPr/>
        </p:nvSpPr>
        <p:spPr>
          <a:xfrm>
            <a:off x="8347934" y="1953339"/>
            <a:ext cx="2671771" cy="2308324"/>
          </a:xfrm>
          <a:prstGeom prst="rect">
            <a:avLst/>
          </a:prstGeom>
          <a:solidFill>
            <a:srgbClr val="FFC000"/>
          </a:solidFill>
          <a:ln>
            <a:solidFill>
              <a:schemeClr val="tx1"/>
            </a:solidFill>
          </a:ln>
        </p:spPr>
        <p:txBody>
          <a:bodyPr wrap="square" rtlCol="0">
            <a:spAutoFit/>
          </a:bodyPr>
          <a:lstStyle/>
          <a:p>
            <a:pPr marL="571500" indent="-571500">
              <a:buFont typeface="Arial" panose="020B0604020202020204" pitchFamily="34" charset="0"/>
              <a:buChar char="•"/>
            </a:pPr>
            <a:r>
              <a:rPr lang="en-GB" sz="3600" b="1" dirty="0">
                <a:latin typeface="Letters for Learners" pitchFamily="2" charset="0"/>
              </a:rPr>
              <a:t>walk along </a:t>
            </a:r>
          </a:p>
          <a:p>
            <a:pPr marL="571500" indent="-571500">
              <a:buFont typeface="Arial" panose="020B0604020202020204" pitchFamily="34" charset="0"/>
              <a:buChar char="•"/>
            </a:pPr>
            <a:r>
              <a:rPr lang="en-GB" sz="3600" b="1" dirty="0">
                <a:latin typeface="Letters for Learners" pitchFamily="2" charset="0"/>
              </a:rPr>
              <a:t>turn left</a:t>
            </a:r>
          </a:p>
          <a:p>
            <a:pPr marL="571500" indent="-571500">
              <a:buFont typeface="Arial" panose="020B0604020202020204" pitchFamily="34" charset="0"/>
              <a:buChar char="•"/>
            </a:pPr>
            <a:r>
              <a:rPr lang="en-GB" sz="3600" b="1" dirty="0">
                <a:latin typeface="Letters for Learners" pitchFamily="2" charset="0"/>
              </a:rPr>
              <a:t>on the right</a:t>
            </a:r>
          </a:p>
          <a:p>
            <a:pPr marL="571500" indent="-571500">
              <a:buFont typeface="Arial" panose="020B0604020202020204" pitchFamily="34" charset="0"/>
              <a:buChar char="•"/>
            </a:pPr>
            <a:r>
              <a:rPr lang="en-GB" sz="3600" b="1" dirty="0">
                <a:latin typeface="Letters for Learners" pitchFamily="2" charset="0"/>
              </a:rPr>
              <a:t>opposite</a:t>
            </a:r>
          </a:p>
        </p:txBody>
      </p:sp>
      <p:sp>
        <p:nvSpPr>
          <p:cNvPr id="11" name="Rectangle 10">
            <a:extLst>
              <a:ext uri="{FF2B5EF4-FFF2-40B4-BE49-F238E27FC236}">
                <a16:creationId xmlns:a16="http://schemas.microsoft.com/office/drawing/2014/main" id="{5F7F615C-F72F-4F8D-B3FB-EDD21D504A19}"/>
              </a:ext>
            </a:extLst>
          </p:cNvPr>
          <p:cNvSpPr/>
          <p:nvPr/>
        </p:nvSpPr>
        <p:spPr>
          <a:xfrm>
            <a:off x="0" y="51530"/>
            <a:ext cx="8861082" cy="923330"/>
          </a:xfrm>
          <a:prstGeom prst="rect">
            <a:avLst/>
          </a:prstGeom>
          <a:solidFill>
            <a:srgbClr val="92D050"/>
          </a:solidFill>
          <a:effectLst>
            <a:glow rad="139700">
              <a:schemeClr val="accent3">
                <a:satMod val="175000"/>
                <a:alpha val="40000"/>
              </a:schemeClr>
            </a:glow>
            <a:outerShdw blurRad="50800" dist="38100" dir="2700000" algn="tl" rotWithShape="0">
              <a:prstClr val="black">
                <a:alpha val="40000"/>
              </a:prstClr>
            </a:outerShdw>
          </a:effectLst>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Letters for Learners" pitchFamily="2" charset="0"/>
              </a:rPr>
              <a:t>Get a gift from Harrods.</a:t>
            </a:r>
          </a:p>
        </p:txBody>
      </p:sp>
    </p:spTree>
    <p:extLst>
      <p:ext uri="{BB962C8B-B14F-4D97-AF65-F5344CB8AC3E}">
        <p14:creationId xmlns:p14="http://schemas.microsoft.com/office/powerpoint/2010/main" val="206691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F0C81A-3462-4C27-AEDD-0BC7F66BB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FF4E5-525B-4F71-9B3D-4637EEE40B03}">
  <ds:schemaRefs>
    <ds:schemaRef ds:uri="http://schemas.microsoft.com/sharepoint/v3/contenttype/forms"/>
  </ds:schemaRefs>
</ds:datastoreItem>
</file>

<file path=customXml/itemProps3.xml><?xml version="1.0" encoding="utf-8"?>
<ds:datastoreItem xmlns:ds="http://schemas.openxmlformats.org/officeDocument/2006/customXml" ds:itemID="{B9FE8572-63FB-484E-A9BC-C097FE89A195}">
  <ds:schemaRefs>
    <ds:schemaRef ds:uri="fa276554-a315-4eb0-8828-08adb05f0a88"/>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3364</TotalTime>
  <Words>1158</Words>
  <Application>Microsoft Office PowerPoint</Application>
  <PresentationFormat>Widescreen</PresentationFormat>
  <Paragraphs>103</Paragraphs>
  <Slides>18</Slides>
  <Notes>17</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Calibri Light</vt:lpstr>
      <vt:lpstr>Arial</vt:lpstr>
      <vt:lpstr>MV Boli</vt:lpstr>
      <vt:lpstr>Cavolini</vt:lpstr>
      <vt:lpstr>Andika</vt:lpstr>
      <vt:lpstr>Calibri</vt:lpstr>
      <vt:lpstr>Tw Cen MT</vt:lpstr>
      <vt:lpstr>Letters for Learners</vt:lpstr>
      <vt:lpstr>Office Theme</vt:lpstr>
      <vt:lpstr>1_Office Theme</vt:lpstr>
      <vt:lpstr>Places and Directions</vt:lpstr>
      <vt:lpstr>Notes for the Educator</vt:lpstr>
      <vt:lpstr>I am learning how to write 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in an application</dc:title>
  <dc:creator>urieth aquilina</dc:creator>
  <cp:lastModifiedBy>urieth aquilina</cp:lastModifiedBy>
  <cp:revision>99</cp:revision>
  <dcterms:created xsi:type="dcterms:W3CDTF">2021-02-08T19:50:12Z</dcterms:created>
  <dcterms:modified xsi:type="dcterms:W3CDTF">2021-05-12T08:31:28Z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