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6"/>
  </p:notesMasterIdLst>
  <p:sldIdLst>
    <p:sldId id="524" r:id="rId6"/>
    <p:sldId id="307" r:id="rId7"/>
    <p:sldId id="299" r:id="rId8"/>
    <p:sldId id="450" r:id="rId9"/>
    <p:sldId id="545" r:id="rId10"/>
    <p:sldId id="546" r:id="rId11"/>
    <p:sldId id="547" r:id="rId12"/>
    <p:sldId id="537" r:id="rId13"/>
    <p:sldId id="528" r:id="rId14"/>
    <p:sldId id="472" r:id="rId15"/>
    <p:sldId id="522" r:id="rId16"/>
    <p:sldId id="538" r:id="rId17"/>
    <p:sldId id="539" r:id="rId18"/>
    <p:sldId id="540" r:id="rId19"/>
    <p:sldId id="523" r:id="rId20"/>
    <p:sldId id="543" r:id="rId21"/>
    <p:sldId id="544" r:id="rId22"/>
    <p:sldId id="541" r:id="rId23"/>
    <p:sldId id="491" r:id="rId24"/>
    <p:sldId id="398" r:id="rId25"/>
  </p:sldIdLst>
  <p:sldSz cx="12192000" cy="6858000"/>
  <p:notesSz cx="6858000" cy="9144000"/>
  <p:embeddedFontLst>
    <p:embeddedFont>
      <p:font typeface="Aharoni" panose="02010803020104030203" pitchFamily="2" charset="-79"/>
      <p:bold r:id="rId27"/>
    </p:embeddedFont>
    <p:embeddedFont>
      <p:font typeface="Andika" panose="02000000000000000000" pitchFamily="2"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volini" panose="03000502040302020204" pitchFamily="66" charset="0"/>
      <p:regular r:id="rId35"/>
      <p:bold r:id="rId36"/>
      <p:italic r:id="rId37"/>
      <p:boldItalic r:id="rId38"/>
    </p:embeddedFont>
    <p:embeddedFont>
      <p:font typeface="Fill Me With Color" pitchFamily="2" charset="0"/>
      <p:regular r:id="rId39"/>
    </p:embeddedFont>
    <p:embeddedFont>
      <p:font typeface="Slime Box" panose="02000503000000000000"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472C4"/>
    <a:srgbClr val="CC66FF"/>
    <a:srgbClr val="FF0000"/>
    <a:srgbClr val="FFCCFF"/>
    <a:srgbClr val="FFCC99"/>
    <a:srgbClr val="99CCFF"/>
    <a:srgbClr val="CC99FF"/>
    <a:srgbClr val="99FF9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3B9D4-8CA0-4B83-94FC-4B62D93F1527}" v="16" dt="2021-10-05T09:35:21.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4" autoAdjust="0"/>
    <p:restoredTop sz="71142" autoAdjust="0"/>
  </p:normalViewPr>
  <p:slideViewPr>
    <p:cSldViewPr snapToGrid="0">
      <p:cViewPr varScale="1">
        <p:scale>
          <a:sx n="58" d="100"/>
          <a:sy n="58" d="100"/>
        </p:scale>
        <p:origin x="629" y="43"/>
      </p:cViewPr>
      <p:guideLst/>
    </p:cSldViewPr>
  </p:slideViewPr>
  <p:notesTextViewPr>
    <p:cViewPr>
      <p:scale>
        <a:sx n="3" d="2"/>
        <a:sy n="3" d="2"/>
      </p:scale>
      <p:origin x="0" y="0"/>
    </p:cViewPr>
  </p:notesTextViewPr>
  <p:sorterViewPr>
    <p:cViewPr>
      <p:scale>
        <a:sx n="100" d="100"/>
        <a:sy n="100" d="100"/>
      </p:scale>
      <p:origin x="0" y="-3230"/>
    </p:cViewPr>
  </p:sorter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0A25548E-7B3A-4532-B446-B6FA0F6A327A}"/>
  </pc:docChgLst>
  <pc:docChgLst>
    <pc:chgData name="Urieth Attard" userId="75441522-1268-482d-b74b-a084f810ee66" providerId="ADAL" clId="{3D7D113F-01DB-48E3-929E-029F305FB2B4}"/>
  </pc:docChgLst>
  <pc:docChgLst>
    <pc:chgData name="Urieth Attard" userId="75441522-1268-482d-b74b-a084f810ee66" providerId="ADAL" clId="{276D8E03-2F7F-4808-B2E4-8F619D9D074D}"/>
  </pc:docChgLst>
  <pc:docChgLst>
    <pc:chgData name="Urieth Attard" userId="75441522-1268-482d-b74b-a084f810ee66" providerId="ADAL" clId="{B8646AF8-5F4F-40F1-8BBC-6F396216D012}"/>
    <pc:docChg chg="undo modSld">
      <pc:chgData name="Urieth Attard" userId="75441522-1268-482d-b74b-a084f810ee66" providerId="ADAL" clId="{B8646AF8-5F4F-40F1-8BBC-6F396216D012}" dt="2021-07-14T08:40:41.922" v="152" actId="6549"/>
      <pc:docMkLst>
        <pc:docMk/>
      </pc:docMkLst>
      <pc:sldChg chg="modNotesTx">
        <pc:chgData name="Urieth Attard" userId="75441522-1268-482d-b74b-a084f810ee66" providerId="ADAL" clId="{B8646AF8-5F4F-40F1-8BBC-6F396216D012}" dt="2021-07-14T08:33:08.613" v="92" actId="404"/>
        <pc:sldMkLst>
          <pc:docMk/>
          <pc:sldMk cId="3589977539" sldId="450"/>
        </pc:sldMkLst>
      </pc:sldChg>
    </pc:docChg>
  </pc:docChgLst>
  <pc:docChgLst>
    <pc:chgData name="Urieth Attard" userId="75441522-1268-482d-b74b-a084f810ee66" providerId="ADAL" clId="{DD5294EF-5EE0-4CEF-A58D-9FCBAEC9A51D}"/>
    <pc:docChg chg="undo custSel mod addSld delSld modSld sldOrd">
      <pc:chgData name="Urieth Attard" userId="75441522-1268-482d-b74b-a084f810ee66" providerId="ADAL" clId="{DD5294EF-5EE0-4CEF-A58D-9FCBAEC9A51D}" dt="2021-07-28T13:54:54.697" v="11310" actId="20577"/>
      <pc:docMkLst>
        <pc:docMk/>
      </pc:docMkLst>
      <pc:sldChg chg="modSp modNotesTx">
        <pc:chgData name="Urieth Attard" userId="75441522-1268-482d-b74b-a084f810ee66" providerId="ADAL" clId="{DD5294EF-5EE0-4CEF-A58D-9FCBAEC9A51D}" dt="2021-07-25T09:28:07.235" v="9613" actId="5793"/>
        <pc:sldMkLst>
          <pc:docMk/>
          <pc:sldMk cId="2808312611" sldId="299"/>
        </pc:sldMkLst>
        <pc:spChg chg="mod">
          <ac:chgData name="Urieth Attard" userId="75441522-1268-482d-b74b-a084f810ee66" providerId="ADAL" clId="{DD5294EF-5EE0-4CEF-A58D-9FCBAEC9A51D}" dt="2021-07-25T09:25:23.263" v="9313" actId="20577"/>
          <ac:spMkLst>
            <pc:docMk/>
            <pc:sldMk cId="2808312611" sldId="299"/>
            <ac:spMk id="2" creationId="{8D4ED53B-8230-4C36-9720-599714DF2D7B}"/>
          </ac:spMkLst>
        </pc:spChg>
        <pc:spChg chg="mod">
          <ac:chgData name="Urieth Attard" userId="75441522-1268-482d-b74b-a084f810ee66" providerId="ADAL" clId="{DD5294EF-5EE0-4CEF-A58D-9FCBAEC9A51D}" dt="2021-07-25T09:26:52.794" v="9432" actId="207"/>
          <ac:spMkLst>
            <pc:docMk/>
            <pc:sldMk cId="2808312611" sldId="299"/>
            <ac:spMk id="5" creationId="{33ABF8D6-6C2B-4903-98CE-1F144FCF99A6}"/>
          </ac:spMkLst>
        </pc:spChg>
        <pc:spChg chg="mod">
          <ac:chgData name="Urieth Attard" userId="75441522-1268-482d-b74b-a084f810ee66" providerId="ADAL" clId="{DD5294EF-5EE0-4CEF-A58D-9FCBAEC9A51D}" dt="2021-07-25T09:27:35.207" v="9435" actId="20577"/>
          <ac:spMkLst>
            <pc:docMk/>
            <pc:sldMk cId="2808312611" sldId="299"/>
            <ac:spMk id="6" creationId="{5D6D1D10-0D77-4C11-992F-E55367ABD66A}"/>
          </ac:spMkLst>
        </pc:spChg>
        <pc:spChg chg="mod">
          <ac:chgData name="Urieth Attard" userId="75441522-1268-482d-b74b-a084f810ee66" providerId="ADAL" clId="{DD5294EF-5EE0-4CEF-A58D-9FCBAEC9A51D}" dt="2021-07-25T09:27:16.062" v="9434" actId="207"/>
          <ac:spMkLst>
            <pc:docMk/>
            <pc:sldMk cId="2808312611" sldId="299"/>
            <ac:spMk id="7" creationId="{BA911828-3A78-4DAF-8F68-92BF7072A3C8}"/>
          </ac:spMkLst>
        </pc:spChg>
      </pc:sldChg>
      <pc:sldChg chg="addSp delSp modSp modNotesTx">
        <pc:chgData name="Urieth Attard" userId="75441522-1268-482d-b74b-a084f810ee66" providerId="ADAL" clId="{DD5294EF-5EE0-4CEF-A58D-9FCBAEC9A51D}" dt="2021-07-25T09:30:50.113" v="9948" actId="6549"/>
        <pc:sldMkLst>
          <pc:docMk/>
          <pc:sldMk cId="3589977539" sldId="450"/>
        </pc:sldMkLst>
        <pc:picChg chg="del">
          <ac:chgData name="Urieth Attard" userId="75441522-1268-482d-b74b-a084f810ee66" providerId="ADAL" clId="{DD5294EF-5EE0-4CEF-A58D-9FCBAEC9A51D}" dt="2021-07-20T18:41:09.583" v="745" actId="478"/>
          <ac:picMkLst>
            <pc:docMk/>
            <pc:sldMk cId="3589977539" sldId="450"/>
            <ac:picMk id="2" creationId="{C701C20E-3FC4-4CEE-B2B4-4F97BC11D1EB}"/>
          </ac:picMkLst>
        </pc:picChg>
        <pc:picChg chg="add del mod modCrop">
          <ac:chgData name="Urieth Attard" userId="75441522-1268-482d-b74b-a084f810ee66" providerId="ADAL" clId="{DD5294EF-5EE0-4CEF-A58D-9FCBAEC9A51D}" dt="2021-07-21T07:48:49.445" v="1168" actId="478"/>
          <ac:picMkLst>
            <pc:docMk/>
            <pc:sldMk cId="3589977539" sldId="450"/>
            <ac:picMk id="3" creationId="{35F8EAA3-3D52-4FC3-8D19-58142E828839}"/>
          </ac:picMkLst>
        </pc:picChg>
        <pc:picChg chg="add mod">
          <ac:chgData name="Urieth Attard" userId="75441522-1268-482d-b74b-a084f810ee66" providerId="ADAL" clId="{DD5294EF-5EE0-4CEF-A58D-9FCBAEC9A51D}" dt="2021-07-21T07:56:10.053" v="1353" actId="1440"/>
          <ac:picMkLst>
            <pc:docMk/>
            <pc:sldMk cId="3589977539" sldId="450"/>
            <ac:picMk id="4" creationId="{621F1493-EBC5-4E37-AB99-7B64C0D4C4ED}"/>
          </ac:picMkLst>
        </pc:picChg>
      </pc:sldChg>
      <pc:sldChg chg="addSp delSp modSp modAnim modNotesTx">
        <pc:chgData name="Urieth Attard" userId="75441522-1268-482d-b74b-a084f810ee66" providerId="ADAL" clId="{DD5294EF-5EE0-4CEF-A58D-9FCBAEC9A51D}" dt="2021-07-25T13:11:15.401" v="10070" actId="478"/>
        <pc:sldMkLst>
          <pc:docMk/>
          <pc:sldMk cId="2849827330" sldId="472"/>
        </pc:sldMkLst>
        <pc:spChg chg="add mod">
          <ac:chgData name="Urieth Attard" userId="75441522-1268-482d-b74b-a084f810ee66" providerId="ADAL" clId="{DD5294EF-5EE0-4CEF-A58D-9FCBAEC9A51D}" dt="2021-07-25T09:32:16.831" v="9972" actId="1076"/>
          <ac:spMkLst>
            <pc:docMk/>
            <pc:sldMk cId="2849827330" sldId="472"/>
            <ac:spMk id="2" creationId="{EB537486-6522-4B6E-996F-72066EE51960}"/>
          </ac:spMkLst>
        </pc:spChg>
        <pc:spChg chg="add del mod">
          <ac:chgData name="Urieth Attard" userId="75441522-1268-482d-b74b-a084f810ee66" providerId="ADAL" clId="{DD5294EF-5EE0-4CEF-A58D-9FCBAEC9A51D}" dt="2021-07-21T08:10:05.796" v="2791" actId="478"/>
          <ac:spMkLst>
            <pc:docMk/>
            <pc:sldMk cId="2849827330" sldId="472"/>
            <ac:spMk id="3" creationId="{58B42E4D-B109-48FB-B248-3689376C8426}"/>
          </ac:spMkLst>
        </pc:spChg>
        <pc:spChg chg="del">
          <ac:chgData name="Urieth Attard" userId="75441522-1268-482d-b74b-a084f810ee66" providerId="ADAL" clId="{DD5294EF-5EE0-4CEF-A58D-9FCBAEC9A51D}" dt="2021-07-21T07:59:07.913" v="1900" actId="478"/>
          <ac:spMkLst>
            <pc:docMk/>
            <pc:sldMk cId="2849827330" sldId="472"/>
            <ac:spMk id="6" creationId="{9D76CA8A-09D3-42F2-8AF5-5089248DCA74}"/>
          </ac:spMkLst>
        </pc:spChg>
        <pc:spChg chg="del">
          <ac:chgData name="Urieth Attard" userId="75441522-1268-482d-b74b-a084f810ee66" providerId="ADAL" clId="{DD5294EF-5EE0-4CEF-A58D-9FCBAEC9A51D}" dt="2021-07-21T07:59:05.949" v="1899" actId="478"/>
          <ac:spMkLst>
            <pc:docMk/>
            <pc:sldMk cId="2849827330" sldId="472"/>
            <ac:spMk id="7" creationId="{DE1AC699-B237-49BB-B3AE-9F5FFECD1192}"/>
          </ac:spMkLst>
        </pc:spChg>
        <pc:spChg chg="del">
          <ac:chgData name="Urieth Attard" userId="75441522-1268-482d-b74b-a084f810ee66" providerId="ADAL" clId="{DD5294EF-5EE0-4CEF-A58D-9FCBAEC9A51D}" dt="2021-07-21T07:59:05.949" v="1899" actId="478"/>
          <ac:spMkLst>
            <pc:docMk/>
            <pc:sldMk cId="2849827330" sldId="472"/>
            <ac:spMk id="8" creationId="{38E4E5F3-3FAD-4A0A-BCDE-6CB1CBDE4643}"/>
          </ac:spMkLst>
        </pc:spChg>
        <pc:spChg chg="add mod">
          <ac:chgData name="Urieth Attard" userId="75441522-1268-482d-b74b-a084f810ee66" providerId="ADAL" clId="{DD5294EF-5EE0-4CEF-A58D-9FCBAEC9A51D}" dt="2021-07-25T09:33:48.857" v="9980" actId="1076"/>
          <ac:spMkLst>
            <pc:docMk/>
            <pc:sldMk cId="2849827330" sldId="472"/>
            <ac:spMk id="12" creationId="{A22CD2FD-4959-49B3-8D58-5A96798FA956}"/>
          </ac:spMkLst>
        </pc:spChg>
        <pc:spChg chg="add del mod">
          <ac:chgData name="Urieth Attard" userId="75441522-1268-482d-b74b-a084f810ee66" providerId="ADAL" clId="{DD5294EF-5EE0-4CEF-A58D-9FCBAEC9A51D}" dt="2021-07-25T13:11:15.401" v="10070" actId="478"/>
          <ac:spMkLst>
            <pc:docMk/>
            <pc:sldMk cId="2849827330" sldId="472"/>
            <ac:spMk id="14" creationId="{6C6A7E41-7CC3-4C38-820A-1BF9891B5246}"/>
          </ac:spMkLst>
        </pc:spChg>
        <pc:spChg chg="del">
          <ac:chgData name="Urieth Attard" userId="75441522-1268-482d-b74b-a084f810ee66" providerId="ADAL" clId="{DD5294EF-5EE0-4CEF-A58D-9FCBAEC9A51D}" dt="2021-07-21T07:59:05.949" v="1899" actId="478"/>
          <ac:spMkLst>
            <pc:docMk/>
            <pc:sldMk cId="2849827330" sldId="472"/>
            <ac:spMk id="20" creationId="{D782FD39-4CB2-4560-8057-9F7C665233FE}"/>
          </ac:spMkLst>
        </pc:spChg>
        <pc:spChg chg="del">
          <ac:chgData name="Urieth Attard" userId="75441522-1268-482d-b74b-a084f810ee66" providerId="ADAL" clId="{DD5294EF-5EE0-4CEF-A58D-9FCBAEC9A51D}" dt="2021-07-21T07:59:05.949" v="1899" actId="478"/>
          <ac:spMkLst>
            <pc:docMk/>
            <pc:sldMk cId="2849827330" sldId="472"/>
            <ac:spMk id="21" creationId="{61C5CFF4-F170-4103-A3B1-3FA8EB31FDAB}"/>
          </ac:spMkLst>
        </pc:spChg>
        <pc:picChg chg="add mod modCrop">
          <ac:chgData name="Urieth Attard" userId="75441522-1268-482d-b74b-a084f810ee66" providerId="ADAL" clId="{DD5294EF-5EE0-4CEF-A58D-9FCBAEC9A51D}" dt="2021-07-21T07:59:38.897" v="1908" actId="1076"/>
          <ac:picMkLst>
            <pc:docMk/>
            <pc:sldMk cId="2849827330" sldId="472"/>
            <ac:picMk id="10" creationId="{1DD2E820-A8D9-43E7-9552-709785274D06}"/>
          </ac:picMkLst>
        </pc:picChg>
        <pc:picChg chg="del">
          <ac:chgData name="Urieth Attard" userId="75441522-1268-482d-b74b-a084f810ee66" providerId="ADAL" clId="{DD5294EF-5EE0-4CEF-A58D-9FCBAEC9A51D}" dt="2021-07-21T07:59:05.949" v="1899" actId="478"/>
          <ac:picMkLst>
            <pc:docMk/>
            <pc:sldMk cId="2849827330" sldId="472"/>
            <ac:picMk id="13" creationId="{628DD683-352F-4631-BEE6-5FD18EAB25AE}"/>
          </ac:picMkLst>
        </pc:picChg>
      </pc:sldChg>
      <pc:sldChg chg="modSp modNotesTx">
        <pc:chgData name="Urieth Attard" userId="75441522-1268-482d-b74b-a084f810ee66" providerId="ADAL" clId="{DD5294EF-5EE0-4CEF-A58D-9FCBAEC9A51D}" dt="2021-07-28T13:54:54.697" v="11310" actId="20577"/>
        <pc:sldMkLst>
          <pc:docMk/>
          <pc:sldMk cId="672241167" sldId="491"/>
        </pc:sldMkLst>
        <pc:spChg chg="mod">
          <ac:chgData name="Urieth Attard" userId="75441522-1268-482d-b74b-a084f810ee66" providerId="ADAL" clId="{DD5294EF-5EE0-4CEF-A58D-9FCBAEC9A51D}" dt="2021-07-21T12:20:36.651" v="8102" actId="20577"/>
          <ac:spMkLst>
            <pc:docMk/>
            <pc:sldMk cId="672241167" sldId="491"/>
            <ac:spMk id="15" creationId="{89082AEC-5A2D-4F0C-90DB-144ECB0E3151}"/>
          </ac:spMkLst>
        </pc:spChg>
        <pc:spChg chg="mod">
          <ac:chgData name="Urieth Attard" userId="75441522-1268-482d-b74b-a084f810ee66" providerId="ADAL" clId="{DD5294EF-5EE0-4CEF-A58D-9FCBAEC9A51D}" dt="2021-07-28T13:54:50.271" v="11309" actId="20577"/>
          <ac:spMkLst>
            <pc:docMk/>
            <pc:sldMk cId="672241167" sldId="491"/>
            <ac:spMk id="16" creationId="{DD4A76EF-6126-4767-89E3-5498F1C5603A}"/>
          </ac:spMkLst>
        </pc:spChg>
        <pc:spChg chg="mod">
          <ac:chgData name="Urieth Attard" userId="75441522-1268-482d-b74b-a084f810ee66" providerId="ADAL" clId="{DD5294EF-5EE0-4CEF-A58D-9FCBAEC9A51D}" dt="2021-07-28T13:54:54.697" v="11310" actId="20577"/>
          <ac:spMkLst>
            <pc:docMk/>
            <pc:sldMk cId="672241167" sldId="491"/>
            <ac:spMk id="17" creationId="{8049A54A-B06C-4E4D-A997-7F94073B54E0}"/>
          </ac:spMkLst>
        </pc:spChg>
      </pc:sldChg>
    </pc:docChg>
  </pc:docChgLst>
  <pc:docChgLst>
    <pc:chgData name="Urieth Attard" userId="75441522-1268-482d-b74b-a084f810ee66" providerId="ADAL" clId="{F28A16D2-B580-4B58-B6E1-55608FABC61E}"/>
    <pc:docChg chg="undo custSel mod addSld delSld modSld sldOrd">
      <pc:chgData name="Urieth Attard" userId="75441522-1268-482d-b74b-a084f810ee66" providerId="ADAL" clId="{F28A16D2-B580-4B58-B6E1-55608FABC61E}" dt="2021-07-20T08:20:49.864" v="11931" actId="20577"/>
      <pc:docMkLst>
        <pc:docMk/>
      </pc:docMkLst>
      <pc:sldChg chg="modSp">
        <pc:chgData name="Urieth Attard" userId="75441522-1268-482d-b74b-a084f810ee66" providerId="ADAL" clId="{F28A16D2-B580-4B58-B6E1-55608FABC61E}" dt="2021-07-20T08:20:19.016" v="11881" actId="207"/>
        <pc:sldMkLst>
          <pc:docMk/>
          <pc:sldMk cId="2808312611" sldId="299"/>
        </pc:sldMkLst>
        <pc:spChg chg="mod">
          <ac:chgData name="Urieth Attard" userId="75441522-1268-482d-b74b-a084f810ee66" providerId="ADAL" clId="{F28A16D2-B580-4B58-B6E1-55608FABC61E}" dt="2021-07-20T08:17:20.655" v="11683" actId="20577"/>
          <ac:spMkLst>
            <pc:docMk/>
            <pc:sldMk cId="2808312611" sldId="299"/>
            <ac:spMk id="2" creationId="{8D4ED53B-8230-4C36-9720-599714DF2D7B}"/>
          </ac:spMkLst>
        </pc:spChg>
        <pc:spChg chg="mod">
          <ac:chgData name="Urieth Attard" userId="75441522-1268-482d-b74b-a084f810ee66" providerId="ADAL" clId="{F28A16D2-B580-4B58-B6E1-55608FABC61E}" dt="2021-07-20T08:20:19.016" v="11881" actId="207"/>
          <ac:spMkLst>
            <pc:docMk/>
            <pc:sldMk cId="2808312611" sldId="299"/>
            <ac:spMk id="5" creationId="{33ABF8D6-6C2B-4903-98CE-1F144FCF99A6}"/>
          </ac:spMkLst>
        </pc:spChg>
        <pc:spChg chg="mod">
          <ac:chgData name="Urieth Attard" userId="75441522-1268-482d-b74b-a084f810ee66" providerId="ADAL" clId="{F28A16D2-B580-4B58-B6E1-55608FABC61E}" dt="2021-07-20T08:20:19.016" v="11881" actId="207"/>
          <ac:spMkLst>
            <pc:docMk/>
            <pc:sldMk cId="2808312611" sldId="299"/>
            <ac:spMk id="6" creationId="{5D6D1D10-0D77-4C11-992F-E55367ABD66A}"/>
          </ac:spMkLst>
        </pc:spChg>
        <pc:spChg chg="mod">
          <ac:chgData name="Urieth Attard" userId="75441522-1268-482d-b74b-a084f810ee66" providerId="ADAL" clId="{F28A16D2-B580-4B58-B6E1-55608FABC61E}" dt="2021-07-20T08:20:19.016" v="11881" actId="207"/>
          <ac:spMkLst>
            <pc:docMk/>
            <pc:sldMk cId="2808312611" sldId="299"/>
            <ac:spMk id="7" creationId="{BA911828-3A78-4DAF-8F68-92BF7072A3C8}"/>
          </ac:spMkLst>
        </pc:spChg>
        <pc:grpChg chg="mod">
          <ac:chgData name="Urieth Attard" userId="75441522-1268-482d-b74b-a084f810ee66" providerId="ADAL" clId="{F28A16D2-B580-4B58-B6E1-55608FABC61E}" dt="2021-07-20T08:16:46.219" v="11600" actId="14100"/>
          <ac:grpSpMkLst>
            <pc:docMk/>
            <pc:sldMk cId="2808312611" sldId="299"/>
            <ac:grpSpMk id="3" creationId="{5E5BE279-A8ED-4B09-92FF-B1D1CFD7D7BA}"/>
          </ac:grpSpMkLst>
        </pc:grpChg>
        <pc:picChg chg="mod">
          <ac:chgData name="Urieth Attard" userId="75441522-1268-482d-b74b-a084f810ee66" providerId="ADAL" clId="{F28A16D2-B580-4B58-B6E1-55608FABC61E}" dt="2021-07-20T08:20:05.044" v="11880" actId="1076"/>
          <ac:picMkLst>
            <pc:docMk/>
            <pc:sldMk cId="2808312611" sldId="299"/>
            <ac:picMk id="4102" creationId="{EE85E67D-8587-41A8-AB0E-C6399312DC3B}"/>
          </ac:picMkLst>
        </pc:picChg>
      </pc:sldChg>
      <pc:sldChg chg="modSp">
        <pc:chgData name="Urieth Attard" userId="75441522-1268-482d-b74b-a084f810ee66" providerId="ADAL" clId="{F28A16D2-B580-4B58-B6E1-55608FABC61E}" dt="2021-07-20T08:11:56.303" v="11593" actId="114"/>
        <pc:sldMkLst>
          <pc:docMk/>
          <pc:sldMk cId="4109764292" sldId="307"/>
        </pc:sldMkLst>
        <pc:spChg chg="mod">
          <ac:chgData name="Urieth Attard" userId="75441522-1268-482d-b74b-a084f810ee66" providerId="ADAL" clId="{F28A16D2-B580-4B58-B6E1-55608FABC61E}" dt="2021-07-20T08:11:56.303" v="11593" actId="114"/>
          <ac:spMkLst>
            <pc:docMk/>
            <pc:sldMk cId="4109764292" sldId="307"/>
            <ac:spMk id="5" creationId="{D6BE8F0F-99CA-4624-BE99-E95152857094}"/>
          </ac:spMkLst>
        </pc:spChg>
      </pc:sldChg>
      <pc:sldChg chg="addSp delSp modSp delAnim">
        <pc:chgData name="Urieth Attard" userId="75441522-1268-482d-b74b-a084f810ee66" providerId="ADAL" clId="{F28A16D2-B580-4B58-B6E1-55608FABC61E}" dt="2021-07-20T07:17:28.021" v="9572" actId="1440"/>
        <pc:sldMkLst>
          <pc:docMk/>
          <pc:sldMk cId="3589977539" sldId="450"/>
        </pc:sldMkLst>
        <pc:spChg chg="del">
          <ac:chgData name="Urieth Attard" userId="75441522-1268-482d-b74b-a084f810ee66" providerId="ADAL" clId="{F28A16D2-B580-4B58-B6E1-55608FABC61E}" dt="2021-07-19T19:17:34.850" v="5370" actId="478"/>
          <ac:spMkLst>
            <pc:docMk/>
            <pc:sldMk cId="3589977539" sldId="450"/>
            <ac:spMk id="5" creationId="{A2F61626-BA9A-4361-B9C4-7BB1F0F2B394}"/>
          </ac:spMkLst>
        </pc:spChg>
        <pc:spChg chg="del">
          <ac:chgData name="Urieth Attard" userId="75441522-1268-482d-b74b-a084f810ee66" providerId="ADAL" clId="{F28A16D2-B580-4B58-B6E1-55608FABC61E}" dt="2021-07-19T19:18:03.406" v="5371" actId="478"/>
          <ac:spMkLst>
            <pc:docMk/>
            <pc:sldMk cId="3589977539" sldId="450"/>
            <ac:spMk id="27" creationId="{A85423CB-BD39-414C-89BA-79BAC154C5F8}"/>
          </ac:spMkLst>
        </pc:spChg>
        <pc:spChg chg="del">
          <ac:chgData name="Urieth Attard" userId="75441522-1268-482d-b74b-a084f810ee66" providerId="ADAL" clId="{F28A16D2-B580-4B58-B6E1-55608FABC61E}" dt="2021-07-19T19:18:08.437" v="5372" actId="478"/>
          <ac:spMkLst>
            <pc:docMk/>
            <pc:sldMk cId="3589977539" sldId="450"/>
            <ac:spMk id="28" creationId="{13A3B314-E6F6-444E-A31B-9BC510D15234}"/>
          </ac:spMkLst>
        </pc:spChg>
        <pc:graphicFrameChg chg="del">
          <ac:chgData name="Urieth Attard" userId="75441522-1268-482d-b74b-a084f810ee66" providerId="ADAL" clId="{F28A16D2-B580-4B58-B6E1-55608FABC61E}" dt="2021-07-19T19:17:06.761" v="5364" actId="478"/>
          <ac:graphicFrameMkLst>
            <pc:docMk/>
            <pc:sldMk cId="3589977539" sldId="450"/>
            <ac:graphicFrameMk id="3" creationId="{4495A550-7F50-4B55-AC52-922EDA2073F3}"/>
          </ac:graphicFrameMkLst>
        </pc:graphicFrameChg>
        <pc:picChg chg="add mod">
          <ac:chgData name="Urieth Attard" userId="75441522-1268-482d-b74b-a084f810ee66" providerId="ADAL" clId="{F28A16D2-B580-4B58-B6E1-55608FABC61E}" dt="2021-07-20T07:17:28.021" v="9572" actId="1440"/>
          <ac:picMkLst>
            <pc:docMk/>
            <pc:sldMk cId="3589977539" sldId="450"/>
            <ac:picMk id="2" creationId="{C701C20E-3FC4-4CEE-B2B4-4F97BC11D1EB}"/>
          </ac:picMkLst>
        </pc:picChg>
        <pc:picChg chg="del">
          <ac:chgData name="Urieth Attard" userId="75441522-1268-482d-b74b-a084f810ee66" providerId="ADAL" clId="{F28A16D2-B580-4B58-B6E1-55608FABC61E}" dt="2021-07-19T19:17:26.964" v="5366" actId="478"/>
          <ac:picMkLst>
            <pc:docMk/>
            <pc:sldMk cId="3589977539" sldId="450"/>
            <ac:picMk id="4" creationId="{ED419C4E-5C99-47B2-A37E-654431C318D0}"/>
          </ac:picMkLst>
        </pc:picChg>
        <pc:picChg chg="del">
          <ac:chgData name="Urieth Attard" userId="75441522-1268-482d-b74b-a084f810ee66" providerId="ADAL" clId="{F28A16D2-B580-4B58-B6E1-55608FABC61E}" dt="2021-07-19T19:17:18.118" v="5365" actId="478"/>
          <ac:picMkLst>
            <pc:docMk/>
            <pc:sldMk cId="3589977539" sldId="450"/>
            <ac:picMk id="13" creationId="{6E154D06-0442-4E42-AF0A-9D6F40FE17B3}"/>
          </ac:picMkLst>
        </pc:picChg>
        <pc:picChg chg="del">
          <ac:chgData name="Urieth Attard" userId="75441522-1268-482d-b74b-a084f810ee66" providerId="ADAL" clId="{F28A16D2-B580-4B58-B6E1-55608FABC61E}" dt="2021-07-19T19:17:18.118" v="5365" actId="478"/>
          <ac:picMkLst>
            <pc:docMk/>
            <pc:sldMk cId="3589977539" sldId="450"/>
            <ac:picMk id="15" creationId="{6C83C417-DA47-4F3E-B7FC-F78B815E7E30}"/>
          </ac:picMkLst>
        </pc:picChg>
        <pc:picChg chg="del">
          <ac:chgData name="Urieth Attard" userId="75441522-1268-482d-b74b-a084f810ee66" providerId="ADAL" clId="{F28A16D2-B580-4B58-B6E1-55608FABC61E}" dt="2021-07-19T19:17:26.964" v="5366" actId="478"/>
          <ac:picMkLst>
            <pc:docMk/>
            <pc:sldMk cId="3589977539" sldId="450"/>
            <ac:picMk id="17" creationId="{6E3D1BE8-3543-4410-9804-E87829CCFE3F}"/>
          </ac:picMkLst>
        </pc:picChg>
        <pc:picChg chg="del">
          <ac:chgData name="Urieth Attard" userId="75441522-1268-482d-b74b-a084f810ee66" providerId="ADAL" clId="{F28A16D2-B580-4B58-B6E1-55608FABC61E}" dt="2021-07-19T19:17:18.118" v="5365" actId="478"/>
          <ac:picMkLst>
            <pc:docMk/>
            <pc:sldMk cId="3589977539" sldId="450"/>
            <ac:picMk id="19" creationId="{B626B156-D82B-42DF-8BFA-4784F1640B48}"/>
          </ac:picMkLst>
        </pc:picChg>
        <pc:picChg chg="del">
          <ac:chgData name="Urieth Attard" userId="75441522-1268-482d-b74b-a084f810ee66" providerId="ADAL" clId="{F28A16D2-B580-4B58-B6E1-55608FABC61E}" dt="2021-07-19T19:17:28.805" v="5367" actId="478"/>
          <ac:picMkLst>
            <pc:docMk/>
            <pc:sldMk cId="3589977539" sldId="450"/>
            <ac:picMk id="21" creationId="{3FC110E5-EC58-411B-A040-47097DFF446A}"/>
          </ac:picMkLst>
        </pc:picChg>
        <pc:picChg chg="del">
          <ac:chgData name="Urieth Attard" userId="75441522-1268-482d-b74b-a084f810ee66" providerId="ADAL" clId="{F28A16D2-B580-4B58-B6E1-55608FABC61E}" dt="2021-07-19T19:17:18.118" v="5365" actId="478"/>
          <ac:picMkLst>
            <pc:docMk/>
            <pc:sldMk cId="3589977539" sldId="450"/>
            <ac:picMk id="22" creationId="{375511A3-90E2-4D28-BD35-5DC7ECECBCAE}"/>
          </ac:picMkLst>
        </pc:picChg>
        <pc:picChg chg="del">
          <ac:chgData name="Urieth Attard" userId="75441522-1268-482d-b74b-a084f810ee66" providerId="ADAL" clId="{F28A16D2-B580-4B58-B6E1-55608FABC61E}" dt="2021-07-19T19:17:29.596" v="5368" actId="478"/>
          <ac:picMkLst>
            <pc:docMk/>
            <pc:sldMk cId="3589977539" sldId="450"/>
            <ac:picMk id="23" creationId="{683BF8B4-ECBF-4969-B694-345BB4026A37}"/>
          </ac:picMkLst>
        </pc:picChg>
        <pc:picChg chg="del">
          <ac:chgData name="Urieth Attard" userId="75441522-1268-482d-b74b-a084f810ee66" providerId="ADAL" clId="{F28A16D2-B580-4B58-B6E1-55608FABC61E}" dt="2021-07-19T19:17:18.118" v="5365" actId="478"/>
          <ac:picMkLst>
            <pc:docMk/>
            <pc:sldMk cId="3589977539" sldId="450"/>
            <ac:picMk id="24" creationId="{9C892B2E-8A24-4DA9-B460-8748744CD9E2}"/>
          </ac:picMkLst>
        </pc:picChg>
        <pc:picChg chg="del">
          <ac:chgData name="Urieth Attard" userId="75441522-1268-482d-b74b-a084f810ee66" providerId="ADAL" clId="{F28A16D2-B580-4B58-B6E1-55608FABC61E}" dt="2021-07-19T19:17:30.620" v="5369" actId="478"/>
          <ac:picMkLst>
            <pc:docMk/>
            <pc:sldMk cId="3589977539" sldId="450"/>
            <ac:picMk id="25" creationId="{81C39401-32BF-496B-BB2F-7E1FF4542A27}"/>
          </ac:picMkLst>
        </pc:picChg>
        <pc:picChg chg="del">
          <ac:chgData name="Urieth Attard" userId="75441522-1268-482d-b74b-a084f810ee66" providerId="ADAL" clId="{F28A16D2-B580-4B58-B6E1-55608FABC61E}" dt="2021-07-19T19:17:18.118" v="5365" actId="478"/>
          <ac:picMkLst>
            <pc:docMk/>
            <pc:sldMk cId="3589977539" sldId="450"/>
            <ac:picMk id="26" creationId="{3B48BC9E-BFDD-4BD3-89A3-7F19F3172885}"/>
          </ac:picMkLst>
        </pc:picChg>
        <pc:picChg chg="del">
          <ac:chgData name="Urieth Attard" userId="75441522-1268-482d-b74b-a084f810ee66" providerId="ADAL" clId="{F28A16D2-B580-4B58-B6E1-55608FABC61E}" dt="2021-07-19T19:17:18.118" v="5365" actId="478"/>
          <ac:picMkLst>
            <pc:docMk/>
            <pc:sldMk cId="3589977539" sldId="450"/>
            <ac:picMk id="1026" creationId="{4704570F-691B-4439-A9A3-379E01B82463}"/>
          </ac:picMkLst>
        </pc:picChg>
      </pc:sldChg>
      <pc:sldChg chg="addSp delSp modSp delAnim modNotesTx">
        <pc:chgData name="Urieth Attard" userId="75441522-1268-482d-b74b-a084f810ee66" providerId="ADAL" clId="{F28A16D2-B580-4B58-B6E1-55608FABC61E}" dt="2021-07-20T06:31:24.195" v="7864" actId="20577"/>
        <pc:sldMkLst>
          <pc:docMk/>
          <pc:sldMk cId="2849827330" sldId="472"/>
        </pc:sldMkLst>
        <pc:spChg chg="del">
          <ac:chgData name="Urieth Attard" userId="75441522-1268-482d-b74b-a084f810ee66" providerId="ADAL" clId="{F28A16D2-B580-4B58-B6E1-55608FABC61E}" dt="2021-07-19T19:18:20.016" v="5374" actId="478"/>
          <ac:spMkLst>
            <pc:docMk/>
            <pc:sldMk cId="2849827330" sldId="472"/>
            <ac:spMk id="2" creationId="{CC428EB7-39F6-42A1-9280-2FAB26771CCE}"/>
          </ac:spMkLst>
        </pc:spChg>
        <pc:spChg chg="add del mod">
          <ac:chgData name="Urieth Attard" userId="75441522-1268-482d-b74b-a084f810ee66" providerId="ADAL" clId="{F28A16D2-B580-4B58-B6E1-55608FABC61E}" dt="2021-07-19T19:18:33.141" v="5379" actId="478"/>
          <ac:spMkLst>
            <pc:docMk/>
            <pc:sldMk cId="2849827330" sldId="472"/>
            <ac:spMk id="5" creationId="{48B792DD-400C-4838-8C66-4738A8855E3D}"/>
          </ac:spMkLst>
        </pc:spChg>
        <pc:spChg chg="add mod">
          <ac:chgData name="Urieth Attard" userId="75441522-1268-482d-b74b-a084f810ee66" providerId="ADAL" clId="{F28A16D2-B580-4B58-B6E1-55608FABC61E}" dt="2021-07-20T06:14:08.176" v="7034" actId="1076"/>
          <ac:spMkLst>
            <pc:docMk/>
            <pc:sldMk cId="2849827330" sldId="472"/>
            <ac:spMk id="6" creationId="{9D76CA8A-09D3-42F2-8AF5-5089248DCA74}"/>
          </ac:spMkLst>
        </pc:spChg>
        <pc:spChg chg="add mod">
          <ac:chgData name="Urieth Attard" userId="75441522-1268-482d-b74b-a084f810ee66" providerId="ADAL" clId="{F28A16D2-B580-4B58-B6E1-55608FABC61E}" dt="2021-07-20T06:21:29.690" v="7088" actId="1076"/>
          <ac:spMkLst>
            <pc:docMk/>
            <pc:sldMk cId="2849827330" sldId="472"/>
            <ac:spMk id="7" creationId="{DE1AC699-B237-49BB-B3AE-9F5FFECD1192}"/>
          </ac:spMkLst>
        </pc:spChg>
        <pc:spChg chg="add mod">
          <ac:chgData name="Urieth Attard" userId="75441522-1268-482d-b74b-a084f810ee66" providerId="ADAL" clId="{F28A16D2-B580-4B58-B6E1-55608FABC61E}" dt="2021-07-20T06:14:17.174" v="7036" actId="1076"/>
          <ac:spMkLst>
            <pc:docMk/>
            <pc:sldMk cId="2849827330" sldId="472"/>
            <ac:spMk id="8" creationId="{38E4E5F3-3FAD-4A0A-BCDE-6CB1CBDE4643}"/>
          </ac:spMkLst>
        </pc:spChg>
        <pc:spChg chg="del">
          <ac:chgData name="Urieth Attard" userId="75441522-1268-482d-b74b-a084f810ee66" providerId="ADAL" clId="{F28A16D2-B580-4B58-B6E1-55608FABC61E}" dt="2021-07-19T19:18:27.178" v="5377" actId="478"/>
          <ac:spMkLst>
            <pc:docMk/>
            <pc:sldMk cId="2849827330" sldId="472"/>
            <ac:spMk id="11" creationId="{F41B1159-530A-49FE-A200-9AAAA9855EA2}"/>
          </ac:spMkLst>
        </pc:spChg>
        <pc:spChg chg="del">
          <ac:chgData name="Urieth Attard" userId="75441522-1268-482d-b74b-a084f810ee66" providerId="ADAL" clId="{F28A16D2-B580-4B58-B6E1-55608FABC61E}" dt="2021-07-19T19:18:30.845" v="5378" actId="478"/>
          <ac:spMkLst>
            <pc:docMk/>
            <pc:sldMk cId="2849827330" sldId="472"/>
            <ac:spMk id="12" creationId="{EB9DC2B4-CEA0-461B-A7E6-6108A89D2D53}"/>
          </ac:spMkLst>
        </pc:spChg>
        <pc:spChg chg="del">
          <ac:chgData name="Urieth Attard" userId="75441522-1268-482d-b74b-a084f810ee66" providerId="ADAL" clId="{F28A16D2-B580-4B58-B6E1-55608FABC61E}" dt="2021-07-19T19:18:20.016" v="5374" actId="478"/>
          <ac:spMkLst>
            <pc:docMk/>
            <pc:sldMk cId="2849827330" sldId="472"/>
            <ac:spMk id="16" creationId="{78B02D15-3664-4702-8169-FB86AAB3979F}"/>
          </ac:spMkLst>
        </pc:spChg>
        <pc:spChg chg="del">
          <ac:chgData name="Urieth Attard" userId="75441522-1268-482d-b74b-a084f810ee66" providerId="ADAL" clId="{F28A16D2-B580-4B58-B6E1-55608FABC61E}" dt="2021-07-19T19:18:20.016" v="5374" actId="478"/>
          <ac:spMkLst>
            <pc:docMk/>
            <pc:sldMk cId="2849827330" sldId="472"/>
            <ac:spMk id="17" creationId="{3B0D2C7D-AA4D-4E95-AF4E-67DD4B04F3E2}"/>
          </ac:spMkLst>
        </pc:spChg>
        <pc:spChg chg="del">
          <ac:chgData name="Urieth Attard" userId="75441522-1268-482d-b74b-a084f810ee66" providerId="ADAL" clId="{F28A16D2-B580-4B58-B6E1-55608FABC61E}" dt="2021-07-19T19:18:20.016" v="5374" actId="478"/>
          <ac:spMkLst>
            <pc:docMk/>
            <pc:sldMk cId="2849827330" sldId="472"/>
            <ac:spMk id="18" creationId="{46EBD0A3-DBEF-4FAE-985E-54AB2D7CA21A}"/>
          </ac:spMkLst>
        </pc:spChg>
        <pc:spChg chg="add mod">
          <ac:chgData name="Urieth Attard" userId="75441522-1268-482d-b74b-a084f810ee66" providerId="ADAL" clId="{F28A16D2-B580-4B58-B6E1-55608FABC61E}" dt="2021-07-20T06:13:56.493" v="7031" actId="13926"/>
          <ac:spMkLst>
            <pc:docMk/>
            <pc:sldMk cId="2849827330" sldId="472"/>
            <ac:spMk id="20" creationId="{D782FD39-4CB2-4560-8057-9F7C665233FE}"/>
          </ac:spMkLst>
        </pc:spChg>
        <pc:spChg chg="add mod">
          <ac:chgData name="Urieth Attard" userId="75441522-1268-482d-b74b-a084f810ee66" providerId="ADAL" clId="{F28A16D2-B580-4B58-B6E1-55608FABC61E}" dt="2021-07-20T06:14:13.191" v="7035" actId="1076"/>
          <ac:spMkLst>
            <pc:docMk/>
            <pc:sldMk cId="2849827330" sldId="472"/>
            <ac:spMk id="21" creationId="{61C5CFF4-F170-4103-A3B1-3FA8EB31FDAB}"/>
          </ac:spMkLst>
        </pc:spChg>
        <pc:picChg chg="del">
          <ac:chgData name="Urieth Attard" userId="75441522-1268-482d-b74b-a084f810ee66" providerId="ADAL" clId="{F28A16D2-B580-4B58-B6E1-55608FABC61E}" dt="2021-07-19T19:18:13.294" v="5373" actId="478"/>
          <ac:picMkLst>
            <pc:docMk/>
            <pc:sldMk cId="2849827330" sldId="472"/>
            <ac:picMk id="3" creationId="{29AB5BD3-FAB5-43FB-BD9E-54C87ED19A4B}"/>
          </ac:picMkLst>
        </pc:picChg>
        <pc:picChg chg="add mod">
          <ac:chgData name="Urieth Attard" userId="75441522-1268-482d-b74b-a084f810ee66" providerId="ADAL" clId="{F28A16D2-B580-4B58-B6E1-55608FABC61E}" dt="2021-07-20T06:14:03.787" v="7033" actId="1076"/>
          <ac:picMkLst>
            <pc:docMk/>
            <pc:sldMk cId="2849827330" sldId="472"/>
            <ac:picMk id="13" creationId="{628DD683-352F-4631-BEE6-5FD18EAB25AE}"/>
          </ac:picMkLst>
        </pc:picChg>
        <pc:picChg chg="del">
          <ac:chgData name="Urieth Attard" userId="75441522-1268-482d-b74b-a084f810ee66" providerId="ADAL" clId="{F28A16D2-B580-4B58-B6E1-55608FABC61E}" dt="2021-07-19T19:18:23.848" v="5376" actId="478"/>
          <ac:picMkLst>
            <pc:docMk/>
            <pc:sldMk cId="2849827330" sldId="472"/>
            <ac:picMk id="19" creationId="{E584E9A9-4A66-40A2-B74B-FBCD6C9B9EF2}"/>
          </ac:picMkLst>
        </pc:picChg>
      </pc:sldChg>
      <pc:sldChg chg="addSp delSp modSp add mod ord modTransition modAnim modShow">
        <pc:chgData name="Urieth Attard" userId="75441522-1268-482d-b74b-a084f810ee66" providerId="ADAL" clId="{F28A16D2-B580-4B58-B6E1-55608FABC61E}" dt="2021-07-20T08:08:34.261" v="11495"/>
        <pc:sldMkLst>
          <pc:docMk/>
          <pc:sldMk cId="672241167" sldId="491"/>
        </pc:sldMkLst>
        <pc:spChg chg="add del mod">
          <ac:chgData name="Urieth Attard" userId="75441522-1268-482d-b74b-a084f810ee66" providerId="ADAL" clId="{F28A16D2-B580-4B58-B6E1-55608FABC61E}" dt="2021-07-20T08:07:13.845" v="11465" actId="478"/>
          <ac:spMkLst>
            <pc:docMk/>
            <pc:sldMk cId="672241167" sldId="491"/>
            <ac:spMk id="3" creationId="{FDB6E213-1035-4940-A70D-5838C54A0FD5}"/>
          </ac:spMkLst>
        </pc:spChg>
        <pc:spChg chg="del">
          <ac:chgData name="Urieth Attard" userId="75441522-1268-482d-b74b-a084f810ee66" providerId="ADAL" clId="{F28A16D2-B580-4B58-B6E1-55608FABC61E}" dt="2021-07-20T08:07:10.752" v="11464" actId="478"/>
          <ac:spMkLst>
            <pc:docMk/>
            <pc:sldMk cId="672241167" sldId="491"/>
            <ac:spMk id="5" creationId="{D6BE8F0F-99CA-4624-BE99-E95152857094}"/>
          </ac:spMkLst>
        </pc:spChg>
        <pc:spChg chg="del">
          <ac:chgData name="Urieth Attard" userId="75441522-1268-482d-b74b-a084f810ee66" providerId="ADAL" clId="{F28A16D2-B580-4B58-B6E1-55608FABC61E}" dt="2021-07-20T08:07:19.037" v="11467" actId="478"/>
          <ac:spMkLst>
            <pc:docMk/>
            <pc:sldMk cId="672241167" sldId="491"/>
            <ac:spMk id="6" creationId="{C23546BF-0A39-49B5-836F-A418306918DF}"/>
          </ac:spMkLst>
        </pc:spChg>
        <pc:spChg chg="add del mod">
          <ac:chgData name="Urieth Attard" userId="75441522-1268-482d-b74b-a084f810ee66" providerId="ADAL" clId="{F28A16D2-B580-4B58-B6E1-55608FABC61E}" dt="2021-07-20T08:07:26.122" v="11469" actId="478"/>
          <ac:spMkLst>
            <pc:docMk/>
            <pc:sldMk cId="672241167" sldId="491"/>
            <ac:spMk id="9" creationId="{8F376ED8-CC92-4501-A77F-1BB67BDD3E7B}"/>
          </ac:spMkLst>
        </pc:spChg>
        <pc:spChg chg="add mod">
          <ac:chgData name="Urieth Attard" userId="75441522-1268-482d-b74b-a084f810ee66" providerId="ADAL" clId="{F28A16D2-B580-4B58-B6E1-55608FABC61E}" dt="2021-07-20T08:08:25.658" v="11492" actId="255"/>
          <ac:spMkLst>
            <pc:docMk/>
            <pc:sldMk cId="672241167" sldId="491"/>
            <ac:spMk id="12" creationId="{81A4BEDE-4EF2-4D86-BBB8-CBF5CD7A2F03}"/>
          </ac:spMkLst>
        </pc:spChg>
        <pc:grpChg chg="add">
          <ac:chgData name="Urieth Attard" userId="75441522-1268-482d-b74b-a084f810ee66" providerId="ADAL" clId="{F28A16D2-B580-4B58-B6E1-55608FABC61E}" dt="2021-07-20T08:07:57.926" v="11475"/>
          <ac:grpSpMkLst>
            <pc:docMk/>
            <pc:sldMk cId="672241167" sldId="491"/>
            <ac:grpSpMk id="14" creationId="{422CA2FD-DCAD-4375-87BD-FB4EBF3B0D77}"/>
          </ac:grpSpMkLst>
        </pc:grpChg>
        <pc:picChg chg="del">
          <ac:chgData name="Urieth Attard" userId="75441522-1268-482d-b74b-a084f810ee66" providerId="ADAL" clId="{F28A16D2-B580-4B58-B6E1-55608FABC61E}" dt="2021-07-20T08:07:21.861" v="11468" actId="478"/>
          <ac:picMkLst>
            <pc:docMk/>
            <pc:sldMk cId="672241167" sldId="491"/>
            <ac:picMk id="8" creationId="{88C1849A-8EC7-45DA-9FDE-8AFE9A3B3DC7}"/>
          </ac:picMkLst>
        </pc:picChg>
        <pc:picChg chg="add mod">
          <ac:chgData name="Urieth Attard" userId="75441522-1268-482d-b74b-a084f810ee66" providerId="ADAL" clId="{F28A16D2-B580-4B58-B6E1-55608FABC61E}" dt="2021-07-20T08:08:03.454" v="11476" actId="14100"/>
          <ac:picMkLst>
            <pc:docMk/>
            <pc:sldMk cId="672241167" sldId="491"/>
            <ac:picMk id="13" creationId="{681DA34F-FB15-417D-9F94-5D7AED23F584}"/>
          </ac:picMkLst>
        </pc:picChg>
        <pc:cxnChg chg="del">
          <ac:chgData name="Urieth Attard" userId="75441522-1268-482d-b74b-a084f810ee66" providerId="ADAL" clId="{F28A16D2-B580-4B58-B6E1-55608FABC61E}" dt="2021-07-20T08:07:16.023" v="11466" actId="478"/>
          <ac:cxnSpMkLst>
            <pc:docMk/>
            <pc:sldMk cId="672241167" sldId="491"/>
            <ac:cxnSpMk id="7" creationId="{8C7CE980-3E74-44BE-B13F-EC5B461D1BCE}"/>
          </ac:cxnSpMkLst>
        </pc:cxnChg>
      </pc:sldChg>
    </pc:docChg>
  </pc:docChgLst>
  <pc:docChgLst>
    <pc:chgData name="Urieth Attard" userId="75441522-1268-482d-b74b-a084f810ee66" providerId="ADAL" clId="{F0DA4925-E41D-4933-B71D-C196F134E463}"/>
  </pc:docChgLst>
  <pc:docChgLst>
    <pc:chgData name="Urieth Attard" userId="75441522-1268-482d-b74b-a084f810ee66" providerId="ADAL" clId="{F72842D2-08C8-4F53-9183-BD13AC1385B1}"/>
    <pc:docChg chg="undo custSel addSld delSld modSld">
      <pc:chgData name="Urieth Attard" userId="75441522-1268-482d-b74b-a084f810ee66" providerId="ADAL" clId="{F72842D2-08C8-4F53-9183-BD13AC1385B1}" dt="2021-08-19T03:48:40.158" v="6767" actId="20577"/>
      <pc:docMkLst>
        <pc:docMk/>
      </pc:docMkLst>
      <pc:sldChg chg="modSp">
        <pc:chgData name="Urieth Attard" userId="75441522-1268-482d-b74b-a084f810ee66" providerId="ADAL" clId="{F72842D2-08C8-4F53-9183-BD13AC1385B1}" dt="2021-08-18T15:02:42.914" v="5656" actId="6549"/>
        <pc:sldMkLst>
          <pc:docMk/>
          <pc:sldMk cId="2808312611" sldId="299"/>
        </pc:sldMkLst>
        <pc:spChg chg="mod">
          <ac:chgData name="Urieth Attard" userId="75441522-1268-482d-b74b-a084f810ee66" providerId="ADAL" clId="{F72842D2-08C8-4F53-9183-BD13AC1385B1}" dt="2021-08-18T15:02:28.749" v="5616" actId="20577"/>
          <ac:spMkLst>
            <pc:docMk/>
            <pc:sldMk cId="2808312611" sldId="299"/>
            <ac:spMk id="2" creationId="{8D4ED53B-8230-4C36-9720-599714DF2D7B}"/>
          </ac:spMkLst>
        </pc:spChg>
        <pc:spChg chg="mod">
          <ac:chgData name="Urieth Attard" userId="75441522-1268-482d-b74b-a084f810ee66" providerId="ADAL" clId="{F72842D2-08C8-4F53-9183-BD13AC1385B1}" dt="2021-08-18T14:36:09.086" v="5585" actId="20577"/>
          <ac:spMkLst>
            <pc:docMk/>
            <pc:sldMk cId="2808312611" sldId="299"/>
            <ac:spMk id="5" creationId="{33ABF8D6-6C2B-4903-98CE-1F144FCF99A6}"/>
          </ac:spMkLst>
        </pc:spChg>
        <pc:spChg chg="mod">
          <ac:chgData name="Urieth Attard" userId="75441522-1268-482d-b74b-a084f810ee66" providerId="ADAL" clId="{F72842D2-08C8-4F53-9183-BD13AC1385B1}" dt="2021-08-18T15:02:42.914" v="5656" actId="6549"/>
          <ac:spMkLst>
            <pc:docMk/>
            <pc:sldMk cId="2808312611" sldId="299"/>
            <ac:spMk id="6" creationId="{5D6D1D10-0D77-4C11-992F-E55367ABD66A}"/>
          </ac:spMkLst>
        </pc:spChg>
        <pc:spChg chg="mod">
          <ac:chgData name="Urieth Attard" userId="75441522-1268-482d-b74b-a084f810ee66" providerId="ADAL" clId="{F72842D2-08C8-4F53-9183-BD13AC1385B1}" dt="2021-08-18T15:02:15.819" v="5596" actId="20577"/>
          <ac:spMkLst>
            <pc:docMk/>
            <pc:sldMk cId="2808312611" sldId="299"/>
            <ac:spMk id="7" creationId="{BA911828-3A78-4DAF-8F68-92BF7072A3C8}"/>
          </ac:spMkLst>
        </pc:spChg>
      </pc:sldChg>
      <pc:sldChg chg="addSp delSp modSp delAnim modNotesTx">
        <pc:chgData name="Urieth Attard" userId="75441522-1268-482d-b74b-a084f810ee66" providerId="ADAL" clId="{F72842D2-08C8-4F53-9183-BD13AC1385B1}" dt="2021-08-17T07:50:58.881" v="330" actId="6549"/>
        <pc:sldMkLst>
          <pc:docMk/>
          <pc:sldMk cId="3589977539" sldId="450"/>
        </pc:sldMkLst>
        <pc:spChg chg="del">
          <ac:chgData name="Urieth Attard" userId="75441522-1268-482d-b74b-a084f810ee66" providerId="ADAL" clId="{F72842D2-08C8-4F53-9183-BD13AC1385B1}" dt="2021-08-17T07:47:40.355" v="321" actId="478"/>
          <ac:spMkLst>
            <pc:docMk/>
            <pc:sldMk cId="3589977539" sldId="450"/>
            <ac:spMk id="3" creationId="{CDCF8B3F-D34B-4478-A8CC-16511AEF21E1}"/>
          </ac:spMkLst>
        </pc:spChg>
        <pc:spChg chg="del">
          <ac:chgData name="Urieth Attard" userId="75441522-1268-482d-b74b-a084f810ee66" providerId="ADAL" clId="{F72842D2-08C8-4F53-9183-BD13AC1385B1}" dt="2021-08-17T07:47:42.253" v="322" actId="478"/>
          <ac:spMkLst>
            <pc:docMk/>
            <pc:sldMk cId="3589977539" sldId="450"/>
            <ac:spMk id="19" creationId="{234B3072-80BC-48E4-8692-A9A39BF1122C}"/>
          </ac:spMkLst>
        </pc:spChg>
        <pc:spChg chg="del">
          <ac:chgData name="Urieth Attard" userId="75441522-1268-482d-b74b-a084f810ee66" providerId="ADAL" clId="{F72842D2-08C8-4F53-9183-BD13AC1385B1}" dt="2021-08-17T07:47:46.882" v="324" actId="478"/>
          <ac:spMkLst>
            <pc:docMk/>
            <pc:sldMk cId="3589977539" sldId="450"/>
            <ac:spMk id="21" creationId="{A2F42A0B-58F4-4E70-BCDB-1A00ED71AA2F}"/>
          </ac:spMkLst>
        </pc:spChg>
        <pc:spChg chg="del">
          <ac:chgData name="Urieth Attard" userId="75441522-1268-482d-b74b-a084f810ee66" providerId="ADAL" clId="{F72842D2-08C8-4F53-9183-BD13AC1385B1}" dt="2021-08-17T07:47:48.640" v="325" actId="478"/>
          <ac:spMkLst>
            <pc:docMk/>
            <pc:sldMk cId="3589977539" sldId="450"/>
            <ac:spMk id="22" creationId="{189B1CE7-4895-4D89-8BA4-55A40D1C0E7D}"/>
          </ac:spMkLst>
        </pc:spChg>
        <pc:picChg chg="add del">
          <ac:chgData name="Urieth Attard" userId="75441522-1268-482d-b74b-a084f810ee66" providerId="ADAL" clId="{F72842D2-08C8-4F53-9183-BD13AC1385B1}" dt="2021-08-17T07:47:45.195" v="323" actId="478"/>
          <ac:picMkLst>
            <pc:docMk/>
            <pc:sldMk cId="3589977539" sldId="450"/>
            <ac:picMk id="2" creationId="{B1EE58FC-2D3B-47E8-AAB7-EC11C55EE7B0}"/>
          </ac:picMkLst>
        </pc:picChg>
        <pc:picChg chg="add mod modCrop">
          <ac:chgData name="Urieth Attard" userId="75441522-1268-482d-b74b-a084f810ee66" providerId="ADAL" clId="{F72842D2-08C8-4F53-9183-BD13AC1385B1}" dt="2021-08-17T07:50:29.906" v="329" actId="1076"/>
          <ac:picMkLst>
            <pc:docMk/>
            <pc:sldMk cId="3589977539" sldId="450"/>
            <ac:picMk id="1026" creationId="{243C3E8F-F884-41A6-9DB1-F2AEAEB01472}"/>
          </ac:picMkLst>
        </pc:picChg>
        <pc:picChg chg="del">
          <ac:chgData name="Urieth Attard" userId="75441522-1268-482d-b74b-a084f810ee66" providerId="ADAL" clId="{F72842D2-08C8-4F53-9183-BD13AC1385B1}" dt="2021-08-17T07:47:38.211" v="320" actId="478"/>
          <ac:picMkLst>
            <pc:docMk/>
            <pc:sldMk cId="3589977539" sldId="450"/>
            <ac:picMk id="1032" creationId="{907146BF-0497-4519-93FC-2A82A8CA0230}"/>
          </ac:picMkLst>
        </pc:picChg>
      </pc:sldChg>
      <pc:sldChg chg="addSp delSp modSp modAnim modNotesTx">
        <pc:chgData name="Urieth Attard" userId="75441522-1268-482d-b74b-a084f810ee66" providerId="ADAL" clId="{F72842D2-08C8-4F53-9183-BD13AC1385B1}" dt="2021-08-19T03:41:36.257" v="6610"/>
        <pc:sldMkLst>
          <pc:docMk/>
          <pc:sldMk cId="2849827330" sldId="472"/>
        </pc:sldMkLst>
        <pc:spChg chg="add">
          <ac:chgData name="Urieth Attard" userId="75441522-1268-482d-b74b-a084f810ee66" providerId="ADAL" clId="{F72842D2-08C8-4F53-9183-BD13AC1385B1}" dt="2021-08-17T08:15:29.160" v="943"/>
          <ac:spMkLst>
            <pc:docMk/>
            <pc:sldMk cId="2849827330" sldId="472"/>
            <ac:spMk id="7" creationId="{1F7B8DE9-063D-40F5-B907-8F619E254B56}"/>
          </ac:spMkLst>
        </pc:spChg>
        <pc:spChg chg="add mod">
          <ac:chgData name="Urieth Attard" userId="75441522-1268-482d-b74b-a084f810ee66" providerId="ADAL" clId="{F72842D2-08C8-4F53-9183-BD13AC1385B1}" dt="2021-08-17T08:21:14.698" v="1349" actId="1076"/>
          <ac:spMkLst>
            <pc:docMk/>
            <pc:sldMk cId="2849827330" sldId="472"/>
            <ac:spMk id="21" creationId="{45FFA153-838C-4E7B-B44F-DDFB80142865}"/>
          </ac:spMkLst>
        </pc:spChg>
        <pc:picChg chg="del">
          <ac:chgData name="Urieth Attard" userId="75441522-1268-482d-b74b-a084f810ee66" providerId="ADAL" clId="{F72842D2-08C8-4F53-9183-BD13AC1385B1}" dt="2021-08-17T08:15:21.774" v="940" actId="478"/>
          <ac:picMkLst>
            <pc:docMk/>
            <pc:sldMk cId="2849827330" sldId="472"/>
            <ac:picMk id="2" creationId="{90E8469C-6442-49F2-9560-D2225BC337FC}"/>
          </ac:picMkLst>
        </pc:picChg>
        <pc:picChg chg="del">
          <ac:chgData name="Urieth Attard" userId="75441522-1268-482d-b74b-a084f810ee66" providerId="ADAL" clId="{F72842D2-08C8-4F53-9183-BD13AC1385B1}" dt="2021-08-17T08:15:22.329" v="941" actId="478"/>
          <ac:picMkLst>
            <pc:docMk/>
            <pc:sldMk cId="2849827330" sldId="472"/>
            <ac:picMk id="5" creationId="{4FC4F7CA-3B87-449A-9414-2B11AAFF43F0}"/>
          </ac:picMkLst>
        </pc:picChg>
        <pc:picChg chg="add mod modCrop">
          <ac:chgData name="Urieth Attard" userId="75441522-1268-482d-b74b-a084f810ee66" providerId="ADAL" clId="{F72842D2-08C8-4F53-9183-BD13AC1385B1}" dt="2021-08-17T08:15:47.078" v="950" actId="14100"/>
          <ac:picMkLst>
            <pc:docMk/>
            <pc:sldMk cId="2849827330" sldId="472"/>
            <ac:picMk id="6" creationId="{0DB6892F-F738-43A2-86C7-480B4210C7D7}"/>
          </ac:picMkLst>
        </pc:picChg>
        <pc:cxnChg chg="add mod">
          <ac:chgData name="Urieth Attard" userId="75441522-1268-482d-b74b-a084f810ee66" providerId="ADAL" clId="{F72842D2-08C8-4F53-9183-BD13AC1385B1}" dt="2021-08-17T08:16:13.588" v="954" actId="1582"/>
          <ac:cxnSpMkLst>
            <pc:docMk/>
            <pc:sldMk cId="2849827330" sldId="472"/>
            <ac:cxnSpMk id="4" creationId="{1B73AECE-52F7-4908-B9C0-ED15A3862BD8}"/>
          </ac:cxnSpMkLst>
        </pc:cxnChg>
        <pc:cxnChg chg="add del">
          <ac:chgData name="Urieth Attard" userId="75441522-1268-482d-b74b-a084f810ee66" providerId="ADAL" clId="{F72842D2-08C8-4F53-9183-BD13AC1385B1}" dt="2021-08-17T08:16:24.311" v="957" actId="478"/>
          <ac:cxnSpMkLst>
            <pc:docMk/>
            <pc:sldMk cId="2849827330" sldId="472"/>
            <ac:cxnSpMk id="10" creationId="{102AAC31-60E7-4E2E-B2E8-1E4811C185E9}"/>
          </ac:cxnSpMkLst>
        </pc:cxnChg>
        <pc:cxnChg chg="add mod">
          <ac:chgData name="Urieth Attard" userId="75441522-1268-482d-b74b-a084f810ee66" providerId="ADAL" clId="{F72842D2-08C8-4F53-9183-BD13AC1385B1}" dt="2021-08-17T08:16:31.048" v="963" actId="1036"/>
          <ac:cxnSpMkLst>
            <pc:docMk/>
            <pc:sldMk cId="2849827330" sldId="472"/>
            <ac:cxnSpMk id="11" creationId="{0E82DAAE-A8AF-4E30-9626-E56747096581}"/>
          </ac:cxnSpMkLst>
        </pc:cxnChg>
        <pc:cxnChg chg="add mod">
          <ac:chgData name="Urieth Attard" userId="75441522-1268-482d-b74b-a084f810ee66" providerId="ADAL" clId="{F72842D2-08C8-4F53-9183-BD13AC1385B1}" dt="2021-08-17T08:16:37.859" v="969" actId="1038"/>
          <ac:cxnSpMkLst>
            <pc:docMk/>
            <pc:sldMk cId="2849827330" sldId="472"/>
            <ac:cxnSpMk id="12" creationId="{49D72FDD-AC8B-4B82-8624-CCD5541A63A1}"/>
          </ac:cxnSpMkLst>
        </pc:cxnChg>
        <pc:cxnChg chg="add mod">
          <ac:chgData name="Urieth Attard" userId="75441522-1268-482d-b74b-a084f810ee66" providerId="ADAL" clId="{F72842D2-08C8-4F53-9183-BD13AC1385B1}" dt="2021-08-17T08:16:50.773" v="972" actId="14100"/>
          <ac:cxnSpMkLst>
            <pc:docMk/>
            <pc:sldMk cId="2849827330" sldId="472"/>
            <ac:cxnSpMk id="13" creationId="{98643E84-25F2-4464-A3A8-F830F4FBB0F8}"/>
          </ac:cxnSpMkLst>
        </pc:cxnChg>
        <pc:cxnChg chg="add mod">
          <ac:chgData name="Urieth Attard" userId="75441522-1268-482d-b74b-a084f810ee66" providerId="ADAL" clId="{F72842D2-08C8-4F53-9183-BD13AC1385B1}" dt="2021-08-17T08:16:56.415" v="975" actId="14100"/>
          <ac:cxnSpMkLst>
            <pc:docMk/>
            <pc:sldMk cId="2849827330" sldId="472"/>
            <ac:cxnSpMk id="15" creationId="{C2E8DF12-9854-43D4-AD39-30D20D37E7E4}"/>
          </ac:cxnSpMkLst>
        </pc:cxnChg>
        <pc:cxnChg chg="add mod">
          <ac:chgData name="Urieth Attard" userId="75441522-1268-482d-b74b-a084f810ee66" providerId="ADAL" clId="{F72842D2-08C8-4F53-9183-BD13AC1385B1}" dt="2021-08-17T08:17:04.511" v="977" actId="1076"/>
          <ac:cxnSpMkLst>
            <pc:docMk/>
            <pc:sldMk cId="2849827330" sldId="472"/>
            <ac:cxnSpMk id="17" creationId="{B747942B-830F-4F85-884D-3D354C7B3E5A}"/>
          </ac:cxnSpMkLst>
        </pc:cxnChg>
        <pc:cxnChg chg="add mod">
          <ac:chgData name="Urieth Attard" userId="75441522-1268-482d-b74b-a084f810ee66" providerId="ADAL" clId="{F72842D2-08C8-4F53-9183-BD13AC1385B1}" dt="2021-08-17T08:17:10.657" v="980" actId="14100"/>
          <ac:cxnSpMkLst>
            <pc:docMk/>
            <pc:sldMk cId="2849827330" sldId="472"/>
            <ac:cxnSpMk id="18" creationId="{E6B7D8BC-F034-4749-93B8-9999BC6AB85D}"/>
          </ac:cxnSpMkLst>
        </pc:cxnChg>
        <pc:cxnChg chg="add mod">
          <ac:chgData name="Urieth Attard" userId="75441522-1268-482d-b74b-a084f810ee66" providerId="ADAL" clId="{F72842D2-08C8-4F53-9183-BD13AC1385B1}" dt="2021-08-17T08:17:31.470" v="984" actId="1076"/>
          <ac:cxnSpMkLst>
            <pc:docMk/>
            <pc:sldMk cId="2849827330" sldId="472"/>
            <ac:cxnSpMk id="20" creationId="{534808C5-C2F9-42A8-910D-5EC6688DFD87}"/>
          </ac:cxnSpMkLst>
        </pc:cxnChg>
        <pc:cxnChg chg="add mod">
          <ac:chgData name="Urieth Attard" userId="75441522-1268-482d-b74b-a084f810ee66" providerId="ADAL" clId="{F72842D2-08C8-4F53-9183-BD13AC1385B1}" dt="2021-08-17T08:17:38.113" v="986" actId="1076"/>
          <ac:cxnSpMkLst>
            <pc:docMk/>
            <pc:sldMk cId="2849827330" sldId="472"/>
            <ac:cxnSpMk id="22" creationId="{F71FC0B1-9FD7-4D73-88A5-8C65E39DF573}"/>
          </ac:cxnSpMkLst>
        </pc:cxnChg>
        <pc:cxnChg chg="add mod">
          <ac:chgData name="Urieth Attard" userId="75441522-1268-482d-b74b-a084f810ee66" providerId="ADAL" clId="{F72842D2-08C8-4F53-9183-BD13AC1385B1}" dt="2021-08-17T08:17:42.854" v="988" actId="1076"/>
          <ac:cxnSpMkLst>
            <pc:docMk/>
            <pc:sldMk cId="2849827330" sldId="472"/>
            <ac:cxnSpMk id="23" creationId="{581C1745-95ED-41F4-A7D4-FE656E28E6F7}"/>
          </ac:cxnSpMkLst>
        </pc:cxnChg>
        <pc:cxnChg chg="add mod">
          <ac:chgData name="Urieth Attard" userId="75441522-1268-482d-b74b-a084f810ee66" providerId="ADAL" clId="{F72842D2-08C8-4F53-9183-BD13AC1385B1}" dt="2021-08-17T08:17:51.419" v="991" actId="14100"/>
          <ac:cxnSpMkLst>
            <pc:docMk/>
            <pc:sldMk cId="2849827330" sldId="472"/>
            <ac:cxnSpMk id="25" creationId="{4D1936E9-F593-44DF-8D83-C82A7843E106}"/>
          </ac:cxnSpMkLst>
        </pc:cxnChg>
        <pc:cxnChg chg="add del">
          <ac:chgData name="Urieth Attard" userId="75441522-1268-482d-b74b-a084f810ee66" providerId="ADAL" clId="{F72842D2-08C8-4F53-9183-BD13AC1385B1}" dt="2021-08-17T08:18:40.788" v="1115"/>
          <ac:cxnSpMkLst>
            <pc:docMk/>
            <pc:sldMk cId="2849827330" sldId="472"/>
            <ac:cxnSpMk id="27" creationId="{60102183-9C47-41C5-9C39-600B1C194D4C}"/>
          </ac:cxnSpMkLst>
        </pc:cxnChg>
        <pc:cxnChg chg="add">
          <ac:chgData name="Urieth Attard" userId="75441522-1268-482d-b74b-a084f810ee66" providerId="ADAL" clId="{F72842D2-08C8-4F53-9183-BD13AC1385B1}" dt="2021-08-17T08:21:22.214" v="1350" actId="11529"/>
          <ac:cxnSpMkLst>
            <pc:docMk/>
            <pc:sldMk cId="2849827330" sldId="472"/>
            <ac:cxnSpMk id="29" creationId="{6FD376A0-9352-476B-AB88-0C789AC3A84C}"/>
          </ac:cxnSpMkLst>
        </pc:cxnChg>
      </pc:sldChg>
      <pc:sldChg chg="modSp">
        <pc:chgData name="Urieth Attard" userId="75441522-1268-482d-b74b-a084f810ee66" providerId="ADAL" clId="{F72842D2-08C8-4F53-9183-BD13AC1385B1}" dt="2021-08-18T15:18:11.595" v="6596" actId="20577"/>
        <pc:sldMkLst>
          <pc:docMk/>
          <pc:sldMk cId="672241167" sldId="491"/>
        </pc:sldMkLst>
        <pc:spChg chg="mod">
          <ac:chgData name="Urieth Attard" userId="75441522-1268-482d-b74b-a084f810ee66" providerId="ADAL" clId="{F72842D2-08C8-4F53-9183-BD13AC1385B1}" dt="2021-08-18T15:17:20.555" v="6404" actId="20577"/>
          <ac:spMkLst>
            <pc:docMk/>
            <pc:sldMk cId="672241167" sldId="491"/>
            <ac:spMk id="15" creationId="{89082AEC-5A2D-4F0C-90DB-144ECB0E3151}"/>
          </ac:spMkLst>
        </pc:spChg>
        <pc:spChg chg="mod">
          <ac:chgData name="Urieth Attard" userId="75441522-1268-482d-b74b-a084f810ee66" providerId="ADAL" clId="{F72842D2-08C8-4F53-9183-BD13AC1385B1}" dt="2021-08-18T15:17:45.171" v="6509" actId="20577"/>
          <ac:spMkLst>
            <pc:docMk/>
            <pc:sldMk cId="672241167" sldId="491"/>
            <ac:spMk id="16" creationId="{DD4A76EF-6126-4767-89E3-5498F1C5603A}"/>
          </ac:spMkLst>
        </pc:spChg>
        <pc:spChg chg="mod">
          <ac:chgData name="Urieth Attard" userId="75441522-1268-482d-b74b-a084f810ee66" providerId="ADAL" clId="{F72842D2-08C8-4F53-9183-BD13AC1385B1}" dt="2021-08-18T15:18:11.595" v="6596" actId="20577"/>
          <ac:spMkLst>
            <pc:docMk/>
            <pc:sldMk cId="672241167" sldId="491"/>
            <ac:spMk id="17" creationId="{8049A54A-B06C-4E4D-A997-7F94073B54E0}"/>
          </ac:spMkLst>
        </pc:spChg>
      </pc:sldChg>
      <pc:sldChg chg="addSp delSp modSp add del modAnim modNotesTx">
        <pc:chgData name="Urieth Attard" userId="75441522-1268-482d-b74b-a084f810ee66" providerId="ADAL" clId="{F72842D2-08C8-4F53-9183-BD13AC1385B1}" dt="2021-08-18T15:05:30.254" v="5843" actId="14100"/>
        <pc:sldMkLst>
          <pc:docMk/>
          <pc:sldMk cId="1758265979" sldId="522"/>
        </pc:sldMkLst>
        <pc:spChg chg="add mod">
          <ac:chgData name="Urieth Attard" userId="75441522-1268-482d-b74b-a084f810ee66" providerId="ADAL" clId="{F72842D2-08C8-4F53-9183-BD13AC1385B1}" dt="2021-08-17T08:22:30.662" v="1453" actId="1076"/>
          <ac:spMkLst>
            <pc:docMk/>
            <pc:sldMk cId="1758265979" sldId="522"/>
            <ac:spMk id="7" creationId="{3A76CBC9-13E9-4B76-B9C9-BAAA2508A6AE}"/>
          </ac:spMkLst>
        </pc:spChg>
        <pc:picChg chg="del">
          <ac:chgData name="Urieth Attard" userId="75441522-1268-482d-b74b-a084f810ee66" providerId="ADAL" clId="{F72842D2-08C8-4F53-9183-BD13AC1385B1}" dt="2021-08-17T08:14:34.193" v="850" actId="478"/>
          <ac:picMkLst>
            <pc:docMk/>
            <pc:sldMk cId="1758265979" sldId="522"/>
            <ac:picMk id="5" creationId="{53E2F09E-B7E6-4024-884E-5A56897AE81E}"/>
          </ac:picMkLst>
        </pc:picChg>
        <pc:picChg chg="add">
          <ac:chgData name="Urieth Attard" userId="75441522-1268-482d-b74b-a084f810ee66" providerId="ADAL" clId="{F72842D2-08C8-4F53-9183-BD13AC1385B1}" dt="2021-08-17T08:22:20.713" v="1451"/>
          <ac:picMkLst>
            <pc:docMk/>
            <pc:sldMk cId="1758265979" sldId="522"/>
            <ac:picMk id="6" creationId="{5A0C9D69-7B0D-4FD0-8553-A68624A1799F}"/>
          </ac:picMkLst>
        </pc:picChg>
        <pc:cxnChg chg="add mod">
          <ac:chgData name="Urieth Attard" userId="75441522-1268-482d-b74b-a084f810ee66" providerId="ADAL" clId="{F72842D2-08C8-4F53-9183-BD13AC1385B1}" dt="2021-08-18T15:04:39.670" v="5829" actId="208"/>
          <ac:cxnSpMkLst>
            <pc:docMk/>
            <pc:sldMk cId="1758265979" sldId="522"/>
            <ac:cxnSpMk id="3" creationId="{F774ABCA-941C-4210-974F-EEA6D70E5093}"/>
          </ac:cxnSpMkLst>
        </pc:cxnChg>
        <pc:cxnChg chg="add mod">
          <ac:chgData name="Urieth Attard" userId="75441522-1268-482d-b74b-a084f810ee66" providerId="ADAL" clId="{F72842D2-08C8-4F53-9183-BD13AC1385B1}" dt="2021-08-18T15:04:47.178" v="5833" actId="1035"/>
          <ac:cxnSpMkLst>
            <pc:docMk/>
            <pc:sldMk cId="1758265979" sldId="522"/>
            <ac:cxnSpMk id="8" creationId="{951E6B14-7B77-4C7A-832E-40A19EDF5DDC}"/>
          </ac:cxnSpMkLst>
        </pc:cxnChg>
        <pc:cxnChg chg="add mod">
          <ac:chgData name="Urieth Attard" userId="75441522-1268-482d-b74b-a084f810ee66" providerId="ADAL" clId="{F72842D2-08C8-4F53-9183-BD13AC1385B1}" dt="2021-08-18T15:05:30.254" v="5843" actId="14100"/>
          <ac:cxnSpMkLst>
            <pc:docMk/>
            <pc:sldMk cId="1758265979" sldId="522"/>
            <ac:cxnSpMk id="9" creationId="{8980F709-9A52-46FB-B5E6-05FCF7827BB8}"/>
          </ac:cxnSpMkLst>
        </pc:cxnChg>
        <pc:cxnChg chg="add mod">
          <ac:chgData name="Urieth Attard" userId="75441522-1268-482d-b74b-a084f810ee66" providerId="ADAL" clId="{F72842D2-08C8-4F53-9183-BD13AC1385B1}" dt="2021-08-18T15:05:24.717" v="5841" actId="14100"/>
          <ac:cxnSpMkLst>
            <pc:docMk/>
            <pc:sldMk cId="1758265979" sldId="522"/>
            <ac:cxnSpMk id="10" creationId="{090A5D8A-5961-4184-9DFE-D773FBC6AA24}"/>
          </ac:cxnSpMkLst>
        </pc:cxnChg>
      </pc:sldChg>
      <pc:sldChg chg="addSp delSp modSp modAnim">
        <pc:chgData name="Urieth Attard" userId="75441522-1268-482d-b74b-a084f810ee66" providerId="ADAL" clId="{F72842D2-08C8-4F53-9183-BD13AC1385B1}" dt="2021-08-18T15:16:43.140" v="6387" actId="1076"/>
        <pc:sldMkLst>
          <pc:docMk/>
          <pc:sldMk cId="833268895" sldId="523"/>
        </pc:sldMkLst>
        <pc:spChg chg="add mod">
          <ac:chgData name="Urieth Attard" userId="75441522-1268-482d-b74b-a084f810ee66" providerId="ADAL" clId="{F72842D2-08C8-4F53-9183-BD13AC1385B1}" dt="2021-08-18T15:13:01.762" v="6244" actId="1076"/>
          <ac:spMkLst>
            <pc:docMk/>
            <pc:sldMk cId="833268895" sldId="523"/>
            <ac:spMk id="2" creationId="{D8FC35B0-3B48-4D6D-9462-160B54C423F0}"/>
          </ac:spMkLst>
        </pc:spChg>
        <pc:spChg chg="add mod">
          <ac:chgData name="Urieth Attard" userId="75441522-1268-482d-b74b-a084f810ee66" providerId="ADAL" clId="{F72842D2-08C8-4F53-9183-BD13AC1385B1}" dt="2021-08-18T15:16:20.372" v="6375" actId="1076"/>
          <ac:spMkLst>
            <pc:docMk/>
            <pc:sldMk cId="833268895" sldId="523"/>
            <ac:spMk id="4" creationId="{7432B743-9814-4D23-B854-290A25C11A86}"/>
          </ac:spMkLst>
        </pc:spChg>
        <pc:spChg chg="add del">
          <ac:chgData name="Urieth Attard" userId="75441522-1268-482d-b74b-a084f810ee66" providerId="ADAL" clId="{F72842D2-08C8-4F53-9183-BD13AC1385B1}" dt="2021-08-18T15:12:53.011" v="6242" actId="478"/>
          <ac:spMkLst>
            <pc:docMk/>
            <pc:sldMk cId="833268895" sldId="523"/>
            <ac:spMk id="7" creationId="{62D4C30B-1F25-4B34-921B-02D3A660DB79}"/>
          </ac:spMkLst>
        </pc:spChg>
        <pc:spChg chg="add mod">
          <ac:chgData name="Urieth Attard" userId="75441522-1268-482d-b74b-a084f810ee66" providerId="ADAL" clId="{F72842D2-08C8-4F53-9183-BD13AC1385B1}" dt="2021-08-18T15:13:22.988" v="6256" actId="20577"/>
          <ac:spMkLst>
            <pc:docMk/>
            <pc:sldMk cId="833268895" sldId="523"/>
            <ac:spMk id="8" creationId="{BC23A6F3-9481-4B62-A7D7-AE08FC8EEAB6}"/>
          </ac:spMkLst>
        </pc:spChg>
        <pc:spChg chg="add mod">
          <ac:chgData name="Urieth Attard" userId="75441522-1268-482d-b74b-a084f810ee66" providerId="ADAL" clId="{F72842D2-08C8-4F53-9183-BD13AC1385B1}" dt="2021-08-18T15:16:36.681" v="6379" actId="1076"/>
          <ac:spMkLst>
            <pc:docMk/>
            <pc:sldMk cId="833268895" sldId="523"/>
            <ac:spMk id="9" creationId="{80C2EAEF-466A-4CB4-9CEA-28FC3A9024F6}"/>
          </ac:spMkLst>
        </pc:spChg>
        <pc:spChg chg="add mod">
          <ac:chgData name="Urieth Attard" userId="75441522-1268-482d-b74b-a084f810ee66" providerId="ADAL" clId="{F72842D2-08C8-4F53-9183-BD13AC1385B1}" dt="2021-08-18T15:13:53.594" v="6271" actId="20577"/>
          <ac:spMkLst>
            <pc:docMk/>
            <pc:sldMk cId="833268895" sldId="523"/>
            <ac:spMk id="10" creationId="{A22963E6-B04C-4A71-A02A-E59988499929}"/>
          </ac:spMkLst>
        </pc:spChg>
        <pc:spChg chg="add mod">
          <ac:chgData name="Urieth Attard" userId="75441522-1268-482d-b74b-a084f810ee66" providerId="ADAL" clId="{F72842D2-08C8-4F53-9183-BD13AC1385B1}" dt="2021-08-18T15:15:16.326" v="6341" actId="1076"/>
          <ac:spMkLst>
            <pc:docMk/>
            <pc:sldMk cId="833268895" sldId="523"/>
            <ac:spMk id="11" creationId="{A32A0094-1F2C-43E1-994B-70C6E20694B2}"/>
          </ac:spMkLst>
        </pc:spChg>
        <pc:spChg chg="add mod">
          <ac:chgData name="Urieth Attard" userId="75441522-1268-482d-b74b-a084f810ee66" providerId="ADAL" clId="{F72842D2-08C8-4F53-9183-BD13AC1385B1}" dt="2021-08-18T15:15:18.445" v="6342" actId="1076"/>
          <ac:spMkLst>
            <pc:docMk/>
            <pc:sldMk cId="833268895" sldId="523"/>
            <ac:spMk id="12" creationId="{3EAD1CE2-8300-44F1-8490-FA9B127F8C4E}"/>
          </ac:spMkLst>
        </pc:spChg>
        <pc:spChg chg="add mod">
          <ac:chgData name="Urieth Attard" userId="75441522-1268-482d-b74b-a084f810ee66" providerId="ADAL" clId="{F72842D2-08C8-4F53-9183-BD13AC1385B1}" dt="2021-08-18T15:14:58.307" v="6325" actId="1076"/>
          <ac:spMkLst>
            <pc:docMk/>
            <pc:sldMk cId="833268895" sldId="523"/>
            <ac:spMk id="13" creationId="{61C06065-5F87-4436-99EA-2F83D2603954}"/>
          </ac:spMkLst>
        </pc:spChg>
        <pc:spChg chg="add mod">
          <ac:chgData name="Urieth Attard" userId="75441522-1268-482d-b74b-a084f810ee66" providerId="ADAL" clId="{F72842D2-08C8-4F53-9183-BD13AC1385B1}" dt="2021-08-18T15:15:20.668" v="6343" actId="1076"/>
          <ac:spMkLst>
            <pc:docMk/>
            <pc:sldMk cId="833268895" sldId="523"/>
            <ac:spMk id="14" creationId="{A396BEAC-A260-4F26-949C-CCB559F04AE5}"/>
          </ac:spMkLst>
        </pc:spChg>
        <pc:spChg chg="add mod">
          <ac:chgData name="Urieth Attard" userId="75441522-1268-482d-b74b-a084f810ee66" providerId="ADAL" clId="{F72842D2-08C8-4F53-9183-BD13AC1385B1}" dt="2021-08-18T15:15:36.118" v="6374" actId="20577"/>
          <ac:spMkLst>
            <pc:docMk/>
            <pc:sldMk cId="833268895" sldId="523"/>
            <ac:spMk id="15" creationId="{0A777A66-3F43-45F4-B260-2338F05D11DF}"/>
          </ac:spMkLst>
        </pc:spChg>
        <pc:spChg chg="add mod">
          <ac:chgData name="Urieth Attard" userId="75441522-1268-482d-b74b-a084f810ee66" providerId="ADAL" clId="{F72842D2-08C8-4F53-9183-BD13AC1385B1}" dt="2021-08-18T15:16:43.140" v="6387" actId="1076"/>
          <ac:spMkLst>
            <pc:docMk/>
            <pc:sldMk cId="833268895" sldId="523"/>
            <ac:spMk id="16" creationId="{962668F6-7C3B-44A8-B9FC-B367CEB6B24A}"/>
          </ac:spMkLst>
        </pc:spChg>
        <pc:graphicFrameChg chg="add mod modGraphic">
          <ac:chgData name="Urieth Attard" userId="75441522-1268-482d-b74b-a084f810ee66" providerId="ADAL" clId="{F72842D2-08C8-4F53-9183-BD13AC1385B1}" dt="2021-08-18T15:16:25.971" v="6376" actId="1076"/>
          <ac:graphicFrameMkLst>
            <pc:docMk/>
            <pc:sldMk cId="833268895" sldId="523"/>
            <ac:graphicFrameMk id="5" creationId="{F046DCA0-98C2-48B5-A112-CCAB50DD2040}"/>
          </ac:graphicFrameMkLst>
        </pc:graphicFrameChg>
        <pc:picChg chg="del">
          <ac:chgData name="Urieth Attard" userId="75441522-1268-482d-b74b-a084f810ee66" providerId="ADAL" clId="{F72842D2-08C8-4F53-9183-BD13AC1385B1}" dt="2021-08-17T08:12:34.081" v="649" actId="478"/>
          <ac:picMkLst>
            <pc:docMk/>
            <pc:sldMk cId="833268895" sldId="523"/>
            <ac:picMk id="2" creationId="{EB58D5AC-A3A8-437E-BD42-BF9D8D7BA264}"/>
          </ac:picMkLst>
        </pc:picChg>
        <pc:picChg chg="add del mod">
          <ac:chgData name="Urieth Attard" userId="75441522-1268-482d-b74b-a084f810ee66" providerId="ADAL" clId="{F72842D2-08C8-4F53-9183-BD13AC1385B1}" dt="2021-08-17T08:13:33.019" v="824" actId="478"/>
          <ac:picMkLst>
            <pc:docMk/>
            <pc:sldMk cId="833268895" sldId="523"/>
            <ac:picMk id="3" creationId="{81B43C9E-414B-4EA8-8F31-C0D153CEB484}"/>
          </ac:picMkLst>
        </pc:picChg>
      </pc:sldChg>
      <pc:sldChg chg="modSp modNotesTx">
        <pc:chgData name="Urieth Attard" userId="75441522-1268-482d-b74b-a084f810ee66" providerId="ADAL" clId="{F72842D2-08C8-4F53-9183-BD13AC1385B1}" dt="2021-08-18T14:34:43.159" v="5559" actId="20577"/>
        <pc:sldMkLst>
          <pc:docMk/>
          <pc:sldMk cId="2994805891" sldId="524"/>
        </pc:sldMkLst>
        <pc:spChg chg="mod">
          <ac:chgData name="Urieth Attard" userId="75441522-1268-482d-b74b-a084f810ee66" providerId="ADAL" clId="{F72842D2-08C8-4F53-9183-BD13AC1385B1}" dt="2021-08-18T14:34:43.159" v="5559" actId="20577"/>
          <ac:spMkLst>
            <pc:docMk/>
            <pc:sldMk cId="2994805891" sldId="524"/>
            <ac:spMk id="5" creationId="{D277C2B1-6CCB-4F56-BA4A-893F78FE422F}"/>
          </ac:spMkLst>
        </pc:spChg>
      </pc:sldChg>
      <pc:sldChg chg="modSp modAnim modNotesTx">
        <pc:chgData name="Urieth Attard" userId="75441522-1268-482d-b74b-a084f810ee66" providerId="ADAL" clId="{F72842D2-08C8-4F53-9183-BD13AC1385B1}" dt="2021-08-17T08:55:57.687" v="4922" actId="20577"/>
        <pc:sldMkLst>
          <pc:docMk/>
          <pc:sldMk cId="482169363" sldId="528"/>
        </pc:sldMkLst>
        <pc:spChg chg="mod">
          <ac:chgData name="Urieth Attard" userId="75441522-1268-482d-b74b-a084f810ee66" providerId="ADAL" clId="{F72842D2-08C8-4F53-9183-BD13AC1385B1}" dt="2021-08-17T08:15:03.949" v="906" actId="20577"/>
          <ac:spMkLst>
            <pc:docMk/>
            <pc:sldMk cId="482169363" sldId="528"/>
            <ac:spMk id="2" creationId="{D292E1BF-2B0C-4789-B41C-E0732ECA04BD}"/>
          </ac:spMkLst>
        </pc:spChg>
        <pc:spChg chg="mod">
          <ac:chgData name="Urieth Attard" userId="75441522-1268-482d-b74b-a084f810ee66" providerId="ADAL" clId="{F72842D2-08C8-4F53-9183-BD13AC1385B1}" dt="2021-08-17T08:21:49.604" v="1380" actId="20577"/>
          <ac:spMkLst>
            <pc:docMk/>
            <pc:sldMk cId="482169363" sldId="528"/>
            <ac:spMk id="8" creationId="{09E47145-6EAD-4E57-A4E8-12021E3DC873}"/>
          </ac:spMkLst>
        </pc:spChg>
        <pc:spChg chg="mod">
          <ac:chgData name="Urieth Attard" userId="75441522-1268-482d-b74b-a084f810ee66" providerId="ADAL" clId="{F72842D2-08C8-4F53-9183-BD13AC1385B1}" dt="2021-08-17T08:22:13.880" v="1449" actId="14100"/>
          <ac:spMkLst>
            <pc:docMk/>
            <pc:sldMk cId="482169363" sldId="528"/>
            <ac:spMk id="9" creationId="{299F358A-7C2A-4809-B625-4EF1DD7B7342}"/>
          </ac:spMkLst>
        </pc:spChg>
        <pc:spChg chg="mod">
          <ac:chgData name="Urieth Attard" userId="75441522-1268-482d-b74b-a084f810ee66" providerId="ADAL" clId="{F72842D2-08C8-4F53-9183-BD13AC1385B1}" dt="2021-08-17T08:29:50.934" v="2316" actId="20577"/>
          <ac:spMkLst>
            <pc:docMk/>
            <pc:sldMk cId="482169363" sldId="528"/>
            <ac:spMk id="10" creationId="{D031BC91-EB1E-43D1-8361-923E103FFD6C}"/>
          </ac:spMkLst>
        </pc:spChg>
        <pc:spChg chg="mod">
          <ac:chgData name="Urieth Attard" userId="75441522-1268-482d-b74b-a084f810ee66" providerId="ADAL" clId="{F72842D2-08C8-4F53-9183-BD13AC1385B1}" dt="2021-08-17T08:45:50.963" v="3815" actId="14100"/>
          <ac:spMkLst>
            <pc:docMk/>
            <pc:sldMk cId="482169363" sldId="528"/>
            <ac:spMk id="11" creationId="{07A649F3-6DD2-4809-985E-B84EBFFE71E7}"/>
          </ac:spMkLst>
        </pc:spChg>
        <pc:spChg chg="mod">
          <ac:chgData name="Urieth Attard" userId="75441522-1268-482d-b74b-a084f810ee66" providerId="ADAL" clId="{F72842D2-08C8-4F53-9183-BD13AC1385B1}" dt="2021-08-17T08:55:57.687" v="4922" actId="20577"/>
          <ac:spMkLst>
            <pc:docMk/>
            <pc:sldMk cId="482169363" sldId="528"/>
            <ac:spMk id="16" creationId="{67315F13-70B1-4060-904B-C32D5CFCA807}"/>
          </ac:spMkLst>
        </pc:spChg>
      </pc:sldChg>
      <pc:sldChg chg="addSp delSp modSp add modNotesTx">
        <pc:chgData name="Urieth Attard" userId="75441522-1268-482d-b74b-a084f810ee66" providerId="ADAL" clId="{F72842D2-08C8-4F53-9183-BD13AC1385B1}" dt="2021-08-17T08:57:21.718" v="4926" actId="14100"/>
        <pc:sldMkLst>
          <pc:docMk/>
          <pc:sldMk cId="1061473172" sldId="537"/>
        </pc:sldMkLst>
        <pc:picChg chg="add mod">
          <ac:chgData name="Urieth Attard" userId="75441522-1268-482d-b74b-a084f810ee66" providerId="ADAL" clId="{F72842D2-08C8-4F53-9183-BD13AC1385B1}" dt="2021-08-17T08:57:21.718" v="4926" actId="14100"/>
          <ac:picMkLst>
            <pc:docMk/>
            <pc:sldMk cId="1061473172" sldId="537"/>
            <ac:picMk id="2" creationId="{0C139B78-6F65-4961-8A9E-06CE728B953A}"/>
          </ac:picMkLst>
        </pc:picChg>
        <pc:picChg chg="del">
          <ac:chgData name="Urieth Attard" userId="75441522-1268-482d-b74b-a084f810ee66" providerId="ADAL" clId="{F72842D2-08C8-4F53-9183-BD13AC1385B1}" dt="2021-08-17T07:52:25.358" v="333" actId="478"/>
          <ac:picMkLst>
            <pc:docMk/>
            <pc:sldMk cId="1061473172" sldId="537"/>
            <ac:picMk id="1026" creationId="{243C3E8F-F884-41A6-9DB1-F2AEAEB01472}"/>
          </ac:picMkLst>
        </pc:picChg>
      </pc:sldChg>
      <pc:sldChg chg="addSp delSp modSp add delAnim modAnim modNotesTx">
        <pc:chgData name="Urieth Attard" userId="75441522-1268-482d-b74b-a084f810ee66" providerId="ADAL" clId="{F72842D2-08C8-4F53-9183-BD13AC1385B1}" dt="2021-08-18T15:09:10.276" v="6191" actId="20577"/>
        <pc:sldMkLst>
          <pc:docMk/>
          <pc:sldMk cId="1682845845" sldId="538"/>
        </pc:sldMkLst>
        <pc:spChg chg="del">
          <ac:chgData name="Urieth Attard" userId="75441522-1268-482d-b74b-a084f810ee66" providerId="ADAL" clId="{F72842D2-08C8-4F53-9183-BD13AC1385B1}" dt="2021-08-17T08:28:36.478" v="2110" actId="478"/>
          <ac:spMkLst>
            <pc:docMk/>
            <pc:sldMk cId="1682845845" sldId="538"/>
            <ac:spMk id="7" creationId="{3A76CBC9-13E9-4B76-B9C9-BAAA2508A6AE}"/>
          </ac:spMkLst>
        </pc:spChg>
        <pc:spChg chg="add mod">
          <ac:chgData name="Urieth Attard" userId="75441522-1268-482d-b74b-a084f810ee66" providerId="ADAL" clId="{F72842D2-08C8-4F53-9183-BD13AC1385B1}" dt="2021-08-17T08:28:38.335" v="2111" actId="1076"/>
          <ac:spMkLst>
            <pc:docMk/>
            <pc:sldMk cId="1682845845" sldId="538"/>
            <ac:spMk id="8" creationId="{CDF20140-245A-48CA-8BA7-A68AD0918918}"/>
          </ac:spMkLst>
        </pc:spChg>
        <pc:cxnChg chg="add">
          <ac:chgData name="Urieth Attard" userId="75441522-1268-482d-b74b-a084f810ee66" providerId="ADAL" clId="{F72842D2-08C8-4F53-9183-BD13AC1385B1}" dt="2021-08-18T15:08:26.782" v="6063"/>
          <ac:cxnSpMkLst>
            <pc:docMk/>
            <pc:sldMk cId="1682845845" sldId="538"/>
            <ac:cxnSpMk id="7" creationId="{CA04846F-9668-43E7-90E2-CEAC88FFD433}"/>
          </ac:cxnSpMkLst>
        </pc:cxnChg>
        <pc:cxnChg chg="add mod">
          <ac:chgData name="Urieth Attard" userId="75441522-1268-482d-b74b-a084f810ee66" providerId="ADAL" clId="{F72842D2-08C8-4F53-9183-BD13AC1385B1}" dt="2021-08-18T15:08:40.858" v="6066" actId="1076"/>
          <ac:cxnSpMkLst>
            <pc:docMk/>
            <pc:sldMk cId="1682845845" sldId="538"/>
            <ac:cxnSpMk id="9" creationId="{D5DCF647-4047-4BD7-B152-611265666C19}"/>
          </ac:cxnSpMkLst>
        </pc:cxnChg>
      </pc:sldChg>
      <pc:sldChg chg="addSp delSp modSp add delAnim modAnim modNotesTx">
        <pc:chgData name="Urieth Attard" userId="75441522-1268-482d-b74b-a084f810ee66" providerId="ADAL" clId="{F72842D2-08C8-4F53-9183-BD13AC1385B1}" dt="2021-08-18T15:11:07.756" v="6230"/>
        <pc:sldMkLst>
          <pc:docMk/>
          <pc:sldMk cId="1435197963" sldId="539"/>
        </pc:sldMkLst>
        <pc:spChg chg="add mod">
          <ac:chgData name="Urieth Attard" userId="75441522-1268-482d-b74b-a084f810ee66" providerId="ADAL" clId="{F72842D2-08C8-4F53-9183-BD13AC1385B1}" dt="2021-08-18T15:10:40.511" v="6225" actId="1076"/>
          <ac:spMkLst>
            <pc:docMk/>
            <pc:sldMk cId="1435197963" sldId="539"/>
            <ac:spMk id="2" creationId="{215C8517-ACE2-4426-B9DF-5286AE034AF2}"/>
          </ac:spMkLst>
        </pc:spChg>
        <pc:spChg chg="add mod">
          <ac:chgData name="Urieth Attard" userId="75441522-1268-482d-b74b-a084f810ee66" providerId="ADAL" clId="{F72842D2-08C8-4F53-9183-BD13AC1385B1}" dt="2021-08-18T15:10:45.894" v="6226" actId="1076"/>
          <ac:spMkLst>
            <pc:docMk/>
            <pc:sldMk cId="1435197963" sldId="539"/>
            <ac:spMk id="3" creationId="{B1A4B695-BB3C-47A9-922A-DBE1A35F9961}"/>
          </ac:spMkLst>
        </pc:spChg>
        <pc:spChg chg="add mod">
          <ac:chgData name="Urieth Attard" userId="75441522-1268-482d-b74b-a084f810ee66" providerId="ADAL" clId="{F72842D2-08C8-4F53-9183-BD13AC1385B1}" dt="2021-08-18T15:10:38.955" v="6224" actId="1076"/>
          <ac:spMkLst>
            <pc:docMk/>
            <pc:sldMk cId="1435197963" sldId="539"/>
            <ac:spMk id="7" creationId="{1D03C576-3F86-4849-92C8-D5E58FA1F7F9}"/>
          </ac:spMkLst>
        </pc:spChg>
        <pc:spChg chg="del">
          <ac:chgData name="Urieth Attard" userId="75441522-1268-482d-b74b-a084f810ee66" providerId="ADAL" clId="{F72842D2-08C8-4F53-9183-BD13AC1385B1}" dt="2021-08-17T08:30:01.117" v="2319" actId="478"/>
          <ac:spMkLst>
            <pc:docMk/>
            <pc:sldMk cId="1435197963" sldId="539"/>
            <ac:spMk id="8" creationId="{CDF20140-245A-48CA-8BA7-A68AD0918918}"/>
          </ac:spMkLst>
        </pc:spChg>
        <pc:cxnChg chg="add mod">
          <ac:chgData name="Urieth Attard" userId="75441522-1268-482d-b74b-a084f810ee66" providerId="ADAL" clId="{F72842D2-08C8-4F53-9183-BD13AC1385B1}" dt="2021-08-17T08:32:11.912" v="2800" actId="14100"/>
          <ac:cxnSpMkLst>
            <pc:docMk/>
            <pc:sldMk cId="1435197963" sldId="539"/>
            <ac:cxnSpMk id="9" creationId="{2230F940-2F9B-471F-9F1E-0116563397B5}"/>
          </ac:cxnSpMkLst>
        </pc:cxnChg>
        <pc:cxnChg chg="add mod">
          <ac:chgData name="Urieth Attard" userId="75441522-1268-482d-b74b-a084f810ee66" providerId="ADAL" clId="{F72842D2-08C8-4F53-9183-BD13AC1385B1}" dt="2021-08-17T08:32:17.204" v="2802" actId="1076"/>
          <ac:cxnSpMkLst>
            <pc:docMk/>
            <pc:sldMk cId="1435197963" sldId="539"/>
            <ac:cxnSpMk id="10" creationId="{2FBBBF52-928A-4163-AD47-56BEB0F585AD}"/>
          </ac:cxnSpMkLst>
        </pc:cxnChg>
        <pc:cxnChg chg="add mod">
          <ac:chgData name="Urieth Attard" userId="75441522-1268-482d-b74b-a084f810ee66" providerId="ADAL" clId="{F72842D2-08C8-4F53-9183-BD13AC1385B1}" dt="2021-08-17T08:32:24.045" v="2804" actId="1076"/>
          <ac:cxnSpMkLst>
            <pc:docMk/>
            <pc:sldMk cId="1435197963" sldId="539"/>
            <ac:cxnSpMk id="11" creationId="{2DA7CF71-6929-479A-8AAB-BF7D48EFA44F}"/>
          </ac:cxnSpMkLst>
        </pc:cxnChg>
        <pc:cxnChg chg="add mod">
          <ac:chgData name="Urieth Attard" userId="75441522-1268-482d-b74b-a084f810ee66" providerId="ADAL" clId="{F72842D2-08C8-4F53-9183-BD13AC1385B1}" dt="2021-08-17T08:33:18.208" v="2932" actId="208"/>
          <ac:cxnSpMkLst>
            <pc:docMk/>
            <pc:sldMk cId="1435197963" sldId="539"/>
            <ac:cxnSpMk id="12" creationId="{67B3679F-92E3-4FD6-B288-64041AD42639}"/>
          </ac:cxnSpMkLst>
        </pc:cxnChg>
        <pc:cxnChg chg="add mod">
          <ac:chgData name="Urieth Attard" userId="75441522-1268-482d-b74b-a084f810ee66" providerId="ADAL" clId="{F72842D2-08C8-4F53-9183-BD13AC1385B1}" dt="2021-08-17T08:33:23.105" v="2934" actId="1076"/>
          <ac:cxnSpMkLst>
            <pc:docMk/>
            <pc:sldMk cId="1435197963" sldId="539"/>
            <ac:cxnSpMk id="13" creationId="{DFEA9E54-4B21-4AAD-9D74-E8FB5510C76A}"/>
          </ac:cxnSpMkLst>
        </pc:cxnChg>
        <pc:cxnChg chg="add mod">
          <ac:chgData name="Urieth Attard" userId="75441522-1268-482d-b74b-a084f810ee66" providerId="ADAL" clId="{F72842D2-08C8-4F53-9183-BD13AC1385B1}" dt="2021-08-17T08:33:30.728" v="2936" actId="1076"/>
          <ac:cxnSpMkLst>
            <pc:docMk/>
            <pc:sldMk cId="1435197963" sldId="539"/>
            <ac:cxnSpMk id="14" creationId="{07166D87-908F-43C3-B0DA-C75A8E2FE35B}"/>
          </ac:cxnSpMkLst>
        </pc:cxnChg>
        <pc:cxnChg chg="add mod">
          <ac:chgData name="Urieth Attard" userId="75441522-1268-482d-b74b-a084f810ee66" providerId="ADAL" clId="{F72842D2-08C8-4F53-9183-BD13AC1385B1}" dt="2021-08-17T08:35:42.271" v="3280" actId="208"/>
          <ac:cxnSpMkLst>
            <pc:docMk/>
            <pc:sldMk cId="1435197963" sldId="539"/>
            <ac:cxnSpMk id="15" creationId="{3E4388B7-DF25-4F35-9307-4110BCF303C0}"/>
          </ac:cxnSpMkLst>
        </pc:cxnChg>
        <pc:cxnChg chg="add mod">
          <ac:chgData name="Urieth Attard" userId="75441522-1268-482d-b74b-a084f810ee66" providerId="ADAL" clId="{F72842D2-08C8-4F53-9183-BD13AC1385B1}" dt="2021-08-17T08:35:48.479" v="3282" actId="1076"/>
          <ac:cxnSpMkLst>
            <pc:docMk/>
            <pc:sldMk cId="1435197963" sldId="539"/>
            <ac:cxnSpMk id="17" creationId="{5EE63B85-B955-4465-AB68-3469F5E10C24}"/>
          </ac:cxnSpMkLst>
        </pc:cxnChg>
        <pc:cxnChg chg="add mod">
          <ac:chgData name="Urieth Attard" userId="75441522-1268-482d-b74b-a084f810ee66" providerId="ADAL" clId="{F72842D2-08C8-4F53-9183-BD13AC1385B1}" dt="2021-08-17T08:35:52.302" v="3284" actId="1076"/>
          <ac:cxnSpMkLst>
            <pc:docMk/>
            <pc:sldMk cId="1435197963" sldId="539"/>
            <ac:cxnSpMk id="18" creationId="{0B668F51-0794-4ABA-9C02-999B7E63F31E}"/>
          </ac:cxnSpMkLst>
        </pc:cxnChg>
        <pc:cxnChg chg="add mod">
          <ac:chgData name="Urieth Attard" userId="75441522-1268-482d-b74b-a084f810ee66" providerId="ADAL" clId="{F72842D2-08C8-4F53-9183-BD13AC1385B1}" dt="2021-08-17T08:37:42.862" v="3734" actId="1076"/>
          <ac:cxnSpMkLst>
            <pc:docMk/>
            <pc:sldMk cId="1435197963" sldId="539"/>
            <ac:cxnSpMk id="19" creationId="{1135378D-18F3-4DFC-AA02-101B78B3229E}"/>
          </ac:cxnSpMkLst>
        </pc:cxnChg>
        <pc:cxnChg chg="add mod">
          <ac:chgData name="Urieth Attard" userId="75441522-1268-482d-b74b-a084f810ee66" providerId="ADAL" clId="{F72842D2-08C8-4F53-9183-BD13AC1385B1}" dt="2021-08-17T08:37:50.832" v="3738" actId="14100"/>
          <ac:cxnSpMkLst>
            <pc:docMk/>
            <pc:sldMk cId="1435197963" sldId="539"/>
            <ac:cxnSpMk id="20" creationId="{988AC57E-2E37-44AF-92E0-168C9B2E1332}"/>
          </ac:cxnSpMkLst>
        </pc:cxnChg>
      </pc:sldChg>
      <pc:sldChg chg="addSp delSp modSp add delAnim modAnim modNotesTx">
        <pc:chgData name="Urieth Attard" userId="75441522-1268-482d-b74b-a084f810ee66" providerId="ADAL" clId="{F72842D2-08C8-4F53-9183-BD13AC1385B1}" dt="2021-08-19T03:48:40.158" v="6767" actId="20577"/>
        <pc:sldMkLst>
          <pc:docMk/>
          <pc:sldMk cId="1705976325" sldId="540"/>
        </pc:sldMkLst>
        <pc:spChg chg="del">
          <ac:chgData name="Urieth Attard" userId="75441522-1268-482d-b74b-a084f810ee66" providerId="ADAL" clId="{F72842D2-08C8-4F53-9183-BD13AC1385B1}" dt="2021-08-17T08:46:18.859" v="3857" actId="478"/>
          <ac:spMkLst>
            <pc:docMk/>
            <pc:sldMk cId="1705976325" sldId="540"/>
            <ac:spMk id="7" creationId="{1D03C576-3F86-4849-92C8-D5E58FA1F7F9}"/>
          </ac:spMkLst>
        </pc:spChg>
        <pc:spChg chg="add mod">
          <ac:chgData name="Urieth Attard" userId="75441522-1268-482d-b74b-a084f810ee66" providerId="ADAL" clId="{F72842D2-08C8-4F53-9183-BD13AC1385B1}" dt="2021-08-17T08:46:22.123" v="3859" actId="1076"/>
          <ac:spMkLst>
            <pc:docMk/>
            <pc:sldMk cId="1705976325" sldId="540"/>
            <ac:spMk id="21" creationId="{612CB3E6-6FC4-4641-83EC-916EF9BC1F8B}"/>
          </ac:spMkLst>
        </pc:spChg>
        <pc:spChg chg="add mod">
          <ac:chgData name="Urieth Attard" userId="75441522-1268-482d-b74b-a084f810ee66" providerId="ADAL" clId="{F72842D2-08C8-4F53-9183-BD13AC1385B1}" dt="2021-08-19T03:48:40.158" v="6767" actId="20577"/>
          <ac:spMkLst>
            <pc:docMk/>
            <pc:sldMk cId="1705976325" sldId="540"/>
            <ac:spMk id="22" creationId="{B5087507-376C-4EE4-B595-F93730A7C29E}"/>
          </ac:spMkLst>
        </pc:spChg>
        <pc:cxnChg chg="del mod">
          <ac:chgData name="Urieth Attard" userId="75441522-1268-482d-b74b-a084f810ee66" providerId="ADAL" clId="{F72842D2-08C8-4F53-9183-BD13AC1385B1}" dt="2021-08-19T03:43:31.778" v="6612" actId="478"/>
          <ac:cxnSpMkLst>
            <pc:docMk/>
            <pc:sldMk cId="1705976325" sldId="540"/>
            <ac:cxnSpMk id="9" creationId="{2230F940-2F9B-471F-9F1E-0116563397B5}"/>
          </ac:cxnSpMkLst>
        </pc:cxnChg>
        <pc:cxnChg chg="del mod">
          <ac:chgData name="Urieth Attard" userId="75441522-1268-482d-b74b-a084f810ee66" providerId="ADAL" clId="{F72842D2-08C8-4F53-9183-BD13AC1385B1}" dt="2021-08-19T03:43:31.778" v="6612" actId="478"/>
          <ac:cxnSpMkLst>
            <pc:docMk/>
            <pc:sldMk cId="1705976325" sldId="540"/>
            <ac:cxnSpMk id="10" creationId="{2FBBBF52-928A-4163-AD47-56BEB0F585AD}"/>
          </ac:cxnSpMkLst>
        </pc:cxnChg>
        <pc:cxnChg chg="del">
          <ac:chgData name="Urieth Attard" userId="75441522-1268-482d-b74b-a084f810ee66" providerId="ADAL" clId="{F72842D2-08C8-4F53-9183-BD13AC1385B1}" dt="2021-08-19T03:43:59.187" v="6613" actId="478"/>
          <ac:cxnSpMkLst>
            <pc:docMk/>
            <pc:sldMk cId="1705976325" sldId="540"/>
            <ac:cxnSpMk id="11" creationId="{2DA7CF71-6929-479A-8AAB-BF7D48EFA44F}"/>
          </ac:cxnSpMkLst>
        </pc:cxnChg>
        <pc:cxnChg chg="del mod">
          <ac:chgData name="Urieth Attard" userId="75441522-1268-482d-b74b-a084f810ee66" providerId="ADAL" clId="{F72842D2-08C8-4F53-9183-BD13AC1385B1}" dt="2021-08-19T03:43:31.778" v="6612" actId="478"/>
          <ac:cxnSpMkLst>
            <pc:docMk/>
            <pc:sldMk cId="1705976325" sldId="540"/>
            <ac:cxnSpMk id="12" creationId="{67B3679F-92E3-4FD6-B288-64041AD42639}"/>
          </ac:cxnSpMkLst>
        </pc:cxnChg>
        <pc:cxnChg chg="del mod">
          <ac:chgData name="Urieth Attard" userId="75441522-1268-482d-b74b-a084f810ee66" providerId="ADAL" clId="{F72842D2-08C8-4F53-9183-BD13AC1385B1}" dt="2021-08-19T03:43:31.778" v="6612" actId="478"/>
          <ac:cxnSpMkLst>
            <pc:docMk/>
            <pc:sldMk cId="1705976325" sldId="540"/>
            <ac:cxnSpMk id="13" creationId="{DFEA9E54-4B21-4AAD-9D74-E8FB5510C76A}"/>
          </ac:cxnSpMkLst>
        </pc:cxnChg>
        <pc:cxnChg chg="del">
          <ac:chgData name="Urieth Attard" userId="75441522-1268-482d-b74b-a084f810ee66" providerId="ADAL" clId="{F72842D2-08C8-4F53-9183-BD13AC1385B1}" dt="2021-08-19T03:44:01.911" v="6614" actId="478"/>
          <ac:cxnSpMkLst>
            <pc:docMk/>
            <pc:sldMk cId="1705976325" sldId="540"/>
            <ac:cxnSpMk id="14" creationId="{07166D87-908F-43C3-B0DA-C75A8E2FE35B}"/>
          </ac:cxnSpMkLst>
        </pc:cxnChg>
        <pc:cxnChg chg="del mod">
          <ac:chgData name="Urieth Attard" userId="75441522-1268-482d-b74b-a084f810ee66" providerId="ADAL" clId="{F72842D2-08C8-4F53-9183-BD13AC1385B1}" dt="2021-08-19T03:43:31.778" v="6612" actId="478"/>
          <ac:cxnSpMkLst>
            <pc:docMk/>
            <pc:sldMk cId="1705976325" sldId="540"/>
            <ac:cxnSpMk id="15" creationId="{3E4388B7-DF25-4F35-9307-4110BCF303C0}"/>
          </ac:cxnSpMkLst>
        </pc:cxnChg>
        <pc:cxnChg chg="del mod">
          <ac:chgData name="Urieth Attard" userId="75441522-1268-482d-b74b-a084f810ee66" providerId="ADAL" clId="{F72842D2-08C8-4F53-9183-BD13AC1385B1}" dt="2021-08-19T03:43:31.778" v="6612" actId="478"/>
          <ac:cxnSpMkLst>
            <pc:docMk/>
            <pc:sldMk cId="1705976325" sldId="540"/>
            <ac:cxnSpMk id="17" creationId="{5EE63B85-B955-4465-AB68-3469F5E10C24}"/>
          </ac:cxnSpMkLst>
        </pc:cxnChg>
        <pc:cxnChg chg="del">
          <ac:chgData name="Urieth Attard" userId="75441522-1268-482d-b74b-a084f810ee66" providerId="ADAL" clId="{F72842D2-08C8-4F53-9183-BD13AC1385B1}" dt="2021-08-19T03:45:20.596" v="6615" actId="478"/>
          <ac:cxnSpMkLst>
            <pc:docMk/>
            <pc:sldMk cId="1705976325" sldId="540"/>
            <ac:cxnSpMk id="18" creationId="{0B668F51-0794-4ABA-9C02-999B7E63F31E}"/>
          </ac:cxnSpMkLst>
        </pc:cxnChg>
        <pc:cxnChg chg="mod">
          <ac:chgData name="Urieth Attard" userId="75441522-1268-482d-b74b-a084f810ee66" providerId="ADAL" clId="{F72842D2-08C8-4F53-9183-BD13AC1385B1}" dt="2021-08-19T03:46:00.693" v="6617" actId="14100"/>
          <ac:cxnSpMkLst>
            <pc:docMk/>
            <pc:sldMk cId="1705976325" sldId="540"/>
            <ac:cxnSpMk id="19" creationId="{1135378D-18F3-4DFC-AA02-101B78B3229E}"/>
          </ac:cxnSpMkLst>
        </pc:cxnChg>
        <pc:cxnChg chg="mod">
          <ac:chgData name="Urieth Attard" userId="75441522-1268-482d-b74b-a084f810ee66" providerId="ADAL" clId="{F72842D2-08C8-4F53-9183-BD13AC1385B1}" dt="2021-08-19T03:46:10.699" v="6619" actId="14100"/>
          <ac:cxnSpMkLst>
            <pc:docMk/>
            <pc:sldMk cId="1705976325" sldId="540"/>
            <ac:cxnSpMk id="20" creationId="{988AC57E-2E37-44AF-92E0-168C9B2E1332}"/>
          </ac:cxnSpMkLst>
        </pc:cxnChg>
        <pc:cxnChg chg="add mod">
          <ac:chgData name="Urieth Attard" userId="75441522-1268-482d-b74b-a084f810ee66" providerId="ADAL" clId="{F72842D2-08C8-4F53-9183-BD13AC1385B1}" dt="2021-08-19T03:48:35.448" v="6756" actId="14100"/>
          <ac:cxnSpMkLst>
            <pc:docMk/>
            <pc:sldMk cId="1705976325" sldId="540"/>
            <ac:cxnSpMk id="23" creationId="{0D0367E3-FB46-4107-9BBA-DA7951BC53B4}"/>
          </ac:cxnSpMkLst>
        </pc:cxnChg>
      </pc:sldChg>
      <pc:sldChg chg="addSp delSp modSp add">
        <pc:chgData name="Urieth Attard" userId="75441522-1268-482d-b74b-a084f810ee66" providerId="ADAL" clId="{F72842D2-08C8-4F53-9183-BD13AC1385B1}" dt="2021-08-17T08:55:37.520" v="4900" actId="1076"/>
        <pc:sldMkLst>
          <pc:docMk/>
          <pc:sldMk cId="3981740918" sldId="541"/>
        </pc:sldMkLst>
        <pc:spChg chg="del">
          <ac:chgData name="Urieth Attard" userId="75441522-1268-482d-b74b-a084f810ee66" providerId="ADAL" clId="{F72842D2-08C8-4F53-9183-BD13AC1385B1}" dt="2021-08-17T08:50:52.281" v="4588" actId="478"/>
          <ac:spMkLst>
            <pc:docMk/>
            <pc:sldMk cId="3981740918" sldId="541"/>
            <ac:spMk id="4" creationId="{7432B743-9814-4D23-B854-290A25C11A86}"/>
          </ac:spMkLst>
        </pc:spChg>
        <pc:spChg chg="add mod">
          <ac:chgData name="Urieth Attard" userId="75441522-1268-482d-b74b-a084f810ee66" providerId="ADAL" clId="{F72842D2-08C8-4F53-9183-BD13AC1385B1}" dt="2021-08-17T08:51:32.217" v="4716" actId="20577"/>
          <ac:spMkLst>
            <pc:docMk/>
            <pc:sldMk cId="3981740918" sldId="541"/>
            <ac:spMk id="7" creationId="{FE81AA11-EB74-4E17-AEFE-7CF82D8DA7B7}"/>
          </ac:spMkLst>
        </pc:spChg>
        <pc:spChg chg="add mod">
          <ac:chgData name="Urieth Attard" userId="75441522-1268-482d-b74b-a084f810ee66" providerId="ADAL" clId="{F72842D2-08C8-4F53-9183-BD13AC1385B1}" dt="2021-08-17T08:55:37.520" v="4900" actId="1076"/>
          <ac:spMkLst>
            <pc:docMk/>
            <pc:sldMk cId="3981740918" sldId="541"/>
            <ac:spMk id="8" creationId="{18B2A73E-D2C3-41AF-9090-2DF53106D4B5}"/>
          </ac:spMkLst>
        </pc:spChg>
        <pc:graphicFrameChg chg="del">
          <ac:chgData name="Urieth Attard" userId="75441522-1268-482d-b74b-a084f810ee66" providerId="ADAL" clId="{F72842D2-08C8-4F53-9183-BD13AC1385B1}" dt="2021-08-17T08:50:50.677" v="4587" actId="478"/>
          <ac:graphicFrameMkLst>
            <pc:docMk/>
            <pc:sldMk cId="3981740918" sldId="541"/>
            <ac:graphicFrameMk id="5" creationId="{F046DCA0-98C2-48B5-A112-CCAB50DD2040}"/>
          </ac:graphicFrameMkLst>
        </pc:graphicFrameChg>
        <pc:picChg chg="add del mod">
          <ac:chgData name="Urieth Attard" userId="75441522-1268-482d-b74b-a084f810ee66" providerId="ADAL" clId="{F72842D2-08C8-4F53-9183-BD13AC1385B1}" dt="2021-08-17T08:53:57.794" v="4887" actId="478"/>
          <ac:picMkLst>
            <pc:docMk/>
            <pc:sldMk cId="3981740918" sldId="541"/>
            <ac:picMk id="2" creationId="{1B31CEB1-55E3-4FF3-888D-1DFF33097F9D}"/>
          </ac:picMkLst>
        </pc:picChg>
        <pc:picChg chg="add mod">
          <ac:chgData name="Urieth Attard" userId="75441522-1268-482d-b74b-a084f810ee66" providerId="ADAL" clId="{F72842D2-08C8-4F53-9183-BD13AC1385B1}" dt="2021-08-17T08:55:01.492" v="4893" actId="688"/>
          <ac:picMkLst>
            <pc:docMk/>
            <pc:sldMk cId="3981740918" sldId="541"/>
            <ac:picMk id="3" creationId="{C77C47C2-48FD-4384-B636-E1A04A84E36D}"/>
          </ac:picMkLst>
        </pc:picChg>
      </pc:sldChg>
      <pc:sldChg chg="addSp delSp modSp add modAnim">
        <pc:chgData name="Urieth Attard" userId="75441522-1268-482d-b74b-a084f810ee66" providerId="ADAL" clId="{F72842D2-08C8-4F53-9183-BD13AC1385B1}" dt="2021-08-17T09:04:14.245" v="5032" actId="20577"/>
        <pc:sldMkLst>
          <pc:docMk/>
          <pc:sldMk cId="1062781901" sldId="543"/>
        </pc:sldMkLst>
        <pc:spChg chg="add mod">
          <ac:chgData name="Urieth Attard" userId="75441522-1268-482d-b74b-a084f810ee66" providerId="ADAL" clId="{F72842D2-08C8-4F53-9183-BD13AC1385B1}" dt="2021-08-17T09:02:13.976" v="4986" actId="20577"/>
          <ac:spMkLst>
            <pc:docMk/>
            <pc:sldMk cId="1062781901" sldId="543"/>
            <ac:spMk id="2" creationId="{9C94C3AF-25BB-48AB-8EE7-8604E0FD713D}"/>
          </ac:spMkLst>
        </pc:spChg>
        <pc:spChg chg="add mod">
          <ac:chgData name="Urieth Attard" userId="75441522-1268-482d-b74b-a084f810ee66" providerId="ADAL" clId="{F72842D2-08C8-4F53-9183-BD13AC1385B1}" dt="2021-08-17T09:02:54.519" v="5004" actId="2711"/>
          <ac:spMkLst>
            <pc:docMk/>
            <pc:sldMk cId="1062781901" sldId="543"/>
            <ac:spMk id="3" creationId="{52A1879F-12E3-43CC-9BA4-6126753AF8F4}"/>
          </ac:spMkLst>
        </pc:spChg>
        <pc:spChg chg="mod">
          <ac:chgData name="Urieth Attard" userId="75441522-1268-482d-b74b-a084f810ee66" providerId="ADAL" clId="{F72842D2-08C8-4F53-9183-BD13AC1385B1}" dt="2021-08-17T09:01:54.813" v="4980" actId="20577"/>
          <ac:spMkLst>
            <pc:docMk/>
            <pc:sldMk cId="1062781901" sldId="543"/>
            <ac:spMk id="4" creationId="{7432B743-9814-4D23-B854-290A25C11A86}"/>
          </ac:spMkLst>
        </pc:spChg>
        <pc:spChg chg="add mod">
          <ac:chgData name="Urieth Attard" userId="75441522-1268-482d-b74b-a084f810ee66" providerId="ADAL" clId="{F72842D2-08C8-4F53-9183-BD13AC1385B1}" dt="2021-08-17T09:02:11.544" v="4984" actId="1076"/>
          <ac:spMkLst>
            <pc:docMk/>
            <pc:sldMk cId="1062781901" sldId="543"/>
            <ac:spMk id="7" creationId="{8FF1355C-DBC9-4E56-A3DA-70C9CF56BEA0}"/>
          </ac:spMkLst>
        </pc:spChg>
        <pc:spChg chg="add mod">
          <ac:chgData name="Urieth Attard" userId="75441522-1268-482d-b74b-a084f810ee66" providerId="ADAL" clId="{F72842D2-08C8-4F53-9183-BD13AC1385B1}" dt="2021-08-17T09:02:30.442" v="4995" actId="13822"/>
          <ac:spMkLst>
            <pc:docMk/>
            <pc:sldMk cId="1062781901" sldId="543"/>
            <ac:spMk id="8" creationId="{718ADFE9-AE47-44BE-99B4-5F3DBA4E4A1B}"/>
          </ac:spMkLst>
        </pc:spChg>
        <pc:spChg chg="add mod">
          <ac:chgData name="Urieth Attard" userId="75441522-1268-482d-b74b-a084f810ee66" providerId="ADAL" clId="{F72842D2-08C8-4F53-9183-BD13AC1385B1}" dt="2021-08-17T09:02:33.572" v="4997" actId="13822"/>
          <ac:spMkLst>
            <pc:docMk/>
            <pc:sldMk cId="1062781901" sldId="543"/>
            <ac:spMk id="9" creationId="{50EFD856-1DFA-46F1-BEE2-9EB1DB66A274}"/>
          </ac:spMkLst>
        </pc:spChg>
        <pc:spChg chg="add mod">
          <ac:chgData name="Urieth Attard" userId="75441522-1268-482d-b74b-a084f810ee66" providerId="ADAL" clId="{F72842D2-08C8-4F53-9183-BD13AC1385B1}" dt="2021-08-17T09:02:31.995" v="4996" actId="13822"/>
          <ac:spMkLst>
            <pc:docMk/>
            <pc:sldMk cId="1062781901" sldId="543"/>
            <ac:spMk id="10" creationId="{C1A395A7-CCD6-4D33-83E8-A6B1AA8DF824}"/>
          </ac:spMkLst>
        </pc:spChg>
        <pc:spChg chg="add mod">
          <ac:chgData name="Urieth Attard" userId="75441522-1268-482d-b74b-a084f810ee66" providerId="ADAL" clId="{F72842D2-08C8-4F53-9183-BD13AC1385B1}" dt="2021-08-17T09:02:35.214" v="4998" actId="13822"/>
          <ac:spMkLst>
            <pc:docMk/>
            <pc:sldMk cId="1062781901" sldId="543"/>
            <ac:spMk id="11" creationId="{0D117D32-F421-4EC9-B183-2807E1EC4837}"/>
          </ac:spMkLst>
        </pc:spChg>
        <pc:spChg chg="add mod">
          <ac:chgData name="Urieth Attard" userId="75441522-1268-482d-b74b-a084f810ee66" providerId="ADAL" clId="{F72842D2-08C8-4F53-9183-BD13AC1385B1}" dt="2021-08-17T09:03:04.291" v="5009" actId="20577"/>
          <ac:spMkLst>
            <pc:docMk/>
            <pc:sldMk cId="1062781901" sldId="543"/>
            <ac:spMk id="13" creationId="{7365731F-C146-48DD-A671-7E5247E7F208}"/>
          </ac:spMkLst>
        </pc:spChg>
        <pc:spChg chg="add mod">
          <ac:chgData name="Urieth Attard" userId="75441522-1268-482d-b74b-a084f810ee66" providerId="ADAL" clId="{F72842D2-08C8-4F53-9183-BD13AC1385B1}" dt="2021-08-17T09:03:10.789" v="5015" actId="20577"/>
          <ac:spMkLst>
            <pc:docMk/>
            <pc:sldMk cId="1062781901" sldId="543"/>
            <ac:spMk id="14" creationId="{C6D6DB91-CA29-414B-80DA-0F2E248F552F}"/>
          </ac:spMkLst>
        </pc:spChg>
        <pc:spChg chg="add mod">
          <ac:chgData name="Urieth Attard" userId="75441522-1268-482d-b74b-a084f810ee66" providerId="ADAL" clId="{F72842D2-08C8-4F53-9183-BD13AC1385B1}" dt="2021-08-17T09:03:16.699" v="5022" actId="20577"/>
          <ac:spMkLst>
            <pc:docMk/>
            <pc:sldMk cId="1062781901" sldId="543"/>
            <ac:spMk id="15" creationId="{207DA3D8-8C02-41A1-9AAB-4BDDDD1C8822}"/>
          </ac:spMkLst>
        </pc:spChg>
        <pc:spChg chg="add mod">
          <ac:chgData name="Urieth Attard" userId="75441522-1268-482d-b74b-a084f810ee66" providerId="ADAL" clId="{F72842D2-08C8-4F53-9183-BD13AC1385B1}" dt="2021-08-17T09:04:06.941" v="5027" actId="20577"/>
          <ac:spMkLst>
            <pc:docMk/>
            <pc:sldMk cId="1062781901" sldId="543"/>
            <ac:spMk id="16" creationId="{BCA25FB8-8F6B-4FF3-B1A5-F2303C910A22}"/>
          </ac:spMkLst>
        </pc:spChg>
        <pc:spChg chg="add mod">
          <ac:chgData name="Urieth Attard" userId="75441522-1268-482d-b74b-a084f810ee66" providerId="ADAL" clId="{F72842D2-08C8-4F53-9183-BD13AC1385B1}" dt="2021-08-17T09:04:14.245" v="5032" actId="20577"/>
          <ac:spMkLst>
            <pc:docMk/>
            <pc:sldMk cId="1062781901" sldId="543"/>
            <ac:spMk id="17" creationId="{28852992-AAD3-4D18-8975-A03B13F5E5E6}"/>
          </ac:spMkLst>
        </pc:spChg>
        <pc:graphicFrameChg chg="del">
          <ac:chgData name="Urieth Attard" userId="75441522-1268-482d-b74b-a084f810ee66" providerId="ADAL" clId="{F72842D2-08C8-4F53-9183-BD13AC1385B1}" dt="2021-08-17T09:01:57.208" v="4981" actId="478"/>
          <ac:graphicFrameMkLst>
            <pc:docMk/>
            <pc:sldMk cId="1062781901" sldId="543"/>
            <ac:graphicFrameMk id="5" creationId="{F046DCA0-98C2-48B5-A112-CCAB50DD2040}"/>
          </ac:graphicFrameMkLst>
        </pc:graphicFrameChg>
      </pc:sldChg>
      <pc:sldChg chg="addSp delSp modSp add delAnim modAnim modNotesTx">
        <pc:chgData name="Urieth Attard" userId="75441522-1268-482d-b74b-a084f810ee66" providerId="ADAL" clId="{F72842D2-08C8-4F53-9183-BD13AC1385B1}" dt="2021-08-18T15:17:00.448" v="6388"/>
        <pc:sldMkLst>
          <pc:docMk/>
          <pc:sldMk cId="1252383879" sldId="544"/>
        </pc:sldMkLst>
        <pc:spChg chg="del">
          <ac:chgData name="Urieth Attard" userId="75441522-1268-482d-b74b-a084f810ee66" providerId="ADAL" clId="{F72842D2-08C8-4F53-9183-BD13AC1385B1}" dt="2021-08-17T09:05:58.635" v="5091" actId="478"/>
          <ac:spMkLst>
            <pc:docMk/>
            <pc:sldMk cId="1252383879" sldId="544"/>
            <ac:spMk id="2" creationId="{9C94C3AF-25BB-48AB-8EE7-8604E0FD713D}"/>
          </ac:spMkLst>
        </pc:spChg>
        <pc:spChg chg="del">
          <ac:chgData name="Urieth Attard" userId="75441522-1268-482d-b74b-a084f810ee66" providerId="ADAL" clId="{F72842D2-08C8-4F53-9183-BD13AC1385B1}" dt="2021-08-17T09:05:53.105" v="5090" actId="478"/>
          <ac:spMkLst>
            <pc:docMk/>
            <pc:sldMk cId="1252383879" sldId="544"/>
            <ac:spMk id="3" creationId="{52A1879F-12E3-43CC-9BA4-6126753AF8F4}"/>
          </ac:spMkLst>
        </pc:spChg>
        <pc:spChg chg="mod">
          <ac:chgData name="Urieth Attard" userId="75441522-1268-482d-b74b-a084f810ee66" providerId="ADAL" clId="{F72842D2-08C8-4F53-9183-BD13AC1385B1}" dt="2021-08-18T15:12:27.928" v="6233" actId="1076"/>
          <ac:spMkLst>
            <pc:docMk/>
            <pc:sldMk cId="1252383879" sldId="544"/>
            <ac:spMk id="4" creationId="{7432B743-9814-4D23-B854-290A25C11A86}"/>
          </ac:spMkLst>
        </pc:spChg>
        <pc:spChg chg="add mod">
          <ac:chgData name="Urieth Attard" userId="75441522-1268-482d-b74b-a084f810ee66" providerId="ADAL" clId="{F72842D2-08C8-4F53-9183-BD13AC1385B1}" dt="2021-08-18T15:12:26.293" v="6232" actId="1076"/>
          <ac:spMkLst>
            <pc:docMk/>
            <pc:sldMk cId="1252383879" sldId="544"/>
            <ac:spMk id="5" creationId="{751A2282-A5C3-4268-B098-5DFF703DF76A}"/>
          </ac:spMkLst>
        </pc:spChg>
        <pc:spChg chg="del">
          <ac:chgData name="Urieth Attard" userId="75441522-1268-482d-b74b-a084f810ee66" providerId="ADAL" clId="{F72842D2-08C8-4F53-9183-BD13AC1385B1}" dt="2021-08-17T09:05:47.510" v="5089" actId="478"/>
          <ac:spMkLst>
            <pc:docMk/>
            <pc:sldMk cId="1252383879" sldId="544"/>
            <ac:spMk id="7" creationId="{8FF1355C-DBC9-4E56-A3DA-70C9CF56BEA0}"/>
          </ac:spMkLst>
        </pc:spChg>
        <pc:spChg chg="del">
          <ac:chgData name="Urieth Attard" userId="75441522-1268-482d-b74b-a084f810ee66" providerId="ADAL" clId="{F72842D2-08C8-4F53-9183-BD13AC1385B1}" dt="2021-08-17T09:05:58.635" v="5091" actId="478"/>
          <ac:spMkLst>
            <pc:docMk/>
            <pc:sldMk cId="1252383879" sldId="544"/>
            <ac:spMk id="8" creationId="{718ADFE9-AE47-44BE-99B4-5F3DBA4E4A1B}"/>
          </ac:spMkLst>
        </pc:spChg>
        <pc:spChg chg="del">
          <ac:chgData name="Urieth Attard" userId="75441522-1268-482d-b74b-a084f810ee66" providerId="ADAL" clId="{F72842D2-08C8-4F53-9183-BD13AC1385B1}" dt="2021-08-17T09:05:58.635" v="5091" actId="478"/>
          <ac:spMkLst>
            <pc:docMk/>
            <pc:sldMk cId="1252383879" sldId="544"/>
            <ac:spMk id="9" creationId="{50EFD856-1DFA-46F1-BEE2-9EB1DB66A274}"/>
          </ac:spMkLst>
        </pc:spChg>
        <pc:spChg chg="del">
          <ac:chgData name="Urieth Attard" userId="75441522-1268-482d-b74b-a084f810ee66" providerId="ADAL" clId="{F72842D2-08C8-4F53-9183-BD13AC1385B1}" dt="2021-08-17T09:06:01.154" v="5092" actId="478"/>
          <ac:spMkLst>
            <pc:docMk/>
            <pc:sldMk cId="1252383879" sldId="544"/>
            <ac:spMk id="10" creationId="{C1A395A7-CCD6-4D33-83E8-A6B1AA8DF824}"/>
          </ac:spMkLst>
        </pc:spChg>
        <pc:spChg chg="del">
          <ac:chgData name="Urieth Attard" userId="75441522-1268-482d-b74b-a084f810ee66" providerId="ADAL" clId="{F72842D2-08C8-4F53-9183-BD13AC1385B1}" dt="2021-08-17T09:06:01.154" v="5092" actId="478"/>
          <ac:spMkLst>
            <pc:docMk/>
            <pc:sldMk cId="1252383879" sldId="544"/>
            <ac:spMk id="11" creationId="{0D117D32-F421-4EC9-B183-2807E1EC4837}"/>
          </ac:spMkLst>
        </pc:spChg>
        <pc:spChg chg="del">
          <ac:chgData name="Urieth Attard" userId="75441522-1268-482d-b74b-a084f810ee66" providerId="ADAL" clId="{F72842D2-08C8-4F53-9183-BD13AC1385B1}" dt="2021-08-17T09:05:58.635" v="5091" actId="478"/>
          <ac:spMkLst>
            <pc:docMk/>
            <pc:sldMk cId="1252383879" sldId="544"/>
            <ac:spMk id="13" creationId="{7365731F-C146-48DD-A671-7E5247E7F208}"/>
          </ac:spMkLst>
        </pc:spChg>
        <pc:spChg chg="del">
          <ac:chgData name="Urieth Attard" userId="75441522-1268-482d-b74b-a084f810ee66" providerId="ADAL" clId="{F72842D2-08C8-4F53-9183-BD13AC1385B1}" dt="2021-08-17T09:05:53.105" v="5090" actId="478"/>
          <ac:spMkLst>
            <pc:docMk/>
            <pc:sldMk cId="1252383879" sldId="544"/>
            <ac:spMk id="14" creationId="{C6D6DB91-CA29-414B-80DA-0F2E248F552F}"/>
          </ac:spMkLst>
        </pc:spChg>
        <pc:spChg chg="del">
          <ac:chgData name="Urieth Attard" userId="75441522-1268-482d-b74b-a084f810ee66" providerId="ADAL" clId="{F72842D2-08C8-4F53-9183-BD13AC1385B1}" dt="2021-08-17T09:05:58.635" v="5091" actId="478"/>
          <ac:spMkLst>
            <pc:docMk/>
            <pc:sldMk cId="1252383879" sldId="544"/>
            <ac:spMk id="15" creationId="{207DA3D8-8C02-41A1-9AAB-4BDDDD1C8822}"/>
          </ac:spMkLst>
        </pc:spChg>
        <pc:spChg chg="del">
          <ac:chgData name="Urieth Attard" userId="75441522-1268-482d-b74b-a084f810ee66" providerId="ADAL" clId="{F72842D2-08C8-4F53-9183-BD13AC1385B1}" dt="2021-08-17T09:05:53.105" v="5090" actId="478"/>
          <ac:spMkLst>
            <pc:docMk/>
            <pc:sldMk cId="1252383879" sldId="544"/>
            <ac:spMk id="16" creationId="{BCA25FB8-8F6B-4FF3-B1A5-F2303C910A22}"/>
          </ac:spMkLst>
        </pc:spChg>
        <pc:spChg chg="del">
          <ac:chgData name="Urieth Attard" userId="75441522-1268-482d-b74b-a084f810ee66" providerId="ADAL" clId="{F72842D2-08C8-4F53-9183-BD13AC1385B1}" dt="2021-08-17T09:05:58.635" v="5091" actId="478"/>
          <ac:spMkLst>
            <pc:docMk/>
            <pc:sldMk cId="1252383879" sldId="544"/>
            <ac:spMk id="17" creationId="{28852992-AAD3-4D18-8975-A03B13F5E5E6}"/>
          </ac:spMkLst>
        </pc:spChg>
        <pc:picChg chg="add del mod modCrop">
          <ac:chgData name="Urieth Attard" userId="75441522-1268-482d-b74b-a084f810ee66" providerId="ADAL" clId="{F72842D2-08C8-4F53-9183-BD13AC1385B1}" dt="2021-08-17T09:07:04.824" v="5235" actId="478"/>
          <ac:picMkLst>
            <pc:docMk/>
            <pc:sldMk cId="1252383879" sldId="544"/>
            <ac:picMk id="18" creationId="{7AA49CD3-F35A-4A32-B74F-4FFB223A788F}"/>
          </ac:picMkLst>
        </pc:picChg>
      </pc:sldChg>
    </pc:docChg>
  </pc:docChgLst>
  <pc:docChgLst>
    <pc:chgData name="Urieth Attard" userId="75441522-1268-482d-b74b-a084f810ee66" providerId="ADAL" clId="{ABDC3308-CB49-492F-B10F-AD36F2AD279E}"/>
    <pc:docChg chg="undo custSel addSld delSld modSld sldOrd">
      <pc:chgData name="Urieth Attard" userId="75441522-1268-482d-b74b-a084f810ee66" providerId="ADAL" clId="{ABDC3308-CB49-492F-B10F-AD36F2AD279E}" dt="2021-08-11T18:03:14.659" v="11025" actId="20577"/>
      <pc:docMkLst>
        <pc:docMk/>
      </pc:docMkLst>
      <pc:sldChg chg="modSp">
        <pc:chgData name="Urieth Attard" userId="75441522-1268-482d-b74b-a084f810ee66" providerId="ADAL" clId="{ABDC3308-CB49-492F-B10F-AD36F2AD279E}" dt="2021-08-11T06:19:52.958" v="9945" actId="20577"/>
        <pc:sldMkLst>
          <pc:docMk/>
          <pc:sldMk cId="2808312611" sldId="299"/>
        </pc:sldMkLst>
        <pc:spChg chg="mod">
          <ac:chgData name="Urieth Attard" userId="75441522-1268-482d-b74b-a084f810ee66" providerId="ADAL" clId="{ABDC3308-CB49-492F-B10F-AD36F2AD279E}" dt="2021-08-11T06:19:52.958" v="9945" actId="20577"/>
          <ac:spMkLst>
            <pc:docMk/>
            <pc:sldMk cId="2808312611" sldId="299"/>
            <ac:spMk id="6" creationId="{5D6D1D10-0D77-4C11-992F-E55367ABD66A}"/>
          </ac:spMkLst>
        </pc:spChg>
        <pc:spChg chg="mod">
          <ac:chgData name="Urieth Attard" userId="75441522-1268-482d-b74b-a084f810ee66" providerId="ADAL" clId="{ABDC3308-CB49-492F-B10F-AD36F2AD279E}" dt="2021-08-11T06:19:43.875" v="9894" actId="20577"/>
          <ac:spMkLst>
            <pc:docMk/>
            <pc:sldMk cId="2808312611" sldId="299"/>
            <ac:spMk id="7" creationId="{BA911828-3A78-4DAF-8F68-92BF7072A3C8}"/>
          </ac:spMkLst>
        </pc:spChg>
        <pc:grpChg chg="mod">
          <ac:chgData name="Urieth Attard" userId="75441522-1268-482d-b74b-a084f810ee66" providerId="ADAL" clId="{ABDC3308-CB49-492F-B10F-AD36F2AD279E}" dt="2021-08-11T06:19:34.667" v="9889" actId="1076"/>
          <ac:grpSpMkLst>
            <pc:docMk/>
            <pc:sldMk cId="2808312611" sldId="299"/>
            <ac:grpSpMk id="3" creationId="{5E5BE279-A8ED-4B09-92FF-B1D1CFD7D7BA}"/>
          </ac:grpSpMkLst>
        </pc:grpChg>
      </pc:sldChg>
      <pc:sldChg chg="addSp delSp modSp delAnim modNotesTx">
        <pc:chgData name="Urieth Attard" userId="75441522-1268-482d-b74b-a084f810ee66" providerId="ADAL" clId="{ABDC3308-CB49-492F-B10F-AD36F2AD279E}" dt="2021-08-11T18:01:32.825" v="10861" actId="20577"/>
        <pc:sldMkLst>
          <pc:docMk/>
          <pc:sldMk cId="3589977539" sldId="450"/>
        </pc:sldMkLst>
        <pc:spChg chg="mod">
          <ac:chgData name="Urieth Attard" userId="75441522-1268-482d-b74b-a084f810ee66" providerId="ADAL" clId="{ABDC3308-CB49-492F-B10F-AD36F2AD279E}" dt="2021-08-11T02:08:43.737" v="1531" actId="14100"/>
          <ac:spMkLst>
            <pc:docMk/>
            <pc:sldMk cId="3589977539" sldId="450"/>
            <ac:spMk id="3" creationId="{CDCF8B3F-D34B-4478-A8CC-16511AEF21E1}"/>
          </ac:spMkLst>
        </pc:spChg>
        <pc:spChg chg="del mod">
          <ac:chgData name="Urieth Attard" userId="75441522-1268-482d-b74b-a084f810ee66" providerId="ADAL" clId="{ABDC3308-CB49-492F-B10F-AD36F2AD279E}" dt="2021-08-11T02:09:00.898" v="1538" actId="478"/>
          <ac:spMkLst>
            <pc:docMk/>
            <pc:sldMk cId="3589977539" sldId="450"/>
            <ac:spMk id="15" creationId="{3C1E5590-2A30-41D7-838C-F27937F2F5A4}"/>
          </ac:spMkLst>
        </pc:spChg>
        <pc:spChg chg="mod">
          <ac:chgData name="Urieth Attard" userId="75441522-1268-482d-b74b-a084f810ee66" providerId="ADAL" clId="{ABDC3308-CB49-492F-B10F-AD36F2AD279E}" dt="2021-08-11T02:09:22.997" v="1549" actId="20577"/>
          <ac:spMkLst>
            <pc:docMk/>
            <pc:sldMk cId="3589977539" sldId="450"/>
            <ac:spMk id="19" creationId="{234B3072-80BC-48E4-8692-A9A39BF1122C}"/>
          </ac:spMkLst>
        </pc:spChg>
        <pc:spChg chg="mod">
          <ac:chgData name="Urieth Attard" userId="75441522-1268-482d-b74b-a084f810ee66" providerId="ADAL" clId="{ABDC3308-CB49-492F-B10F-AD36F2AD279E}" dt="2021-08-11T02:09:37.696" v="1554" actId="13822"/>
          <ac:spMkLst>
            <pc:docMk/>
            <pc:sldMk cId="3589977539" sldId="450"/>
            <ac:spMk id="21" creationId="{A2F42A0B-58F4-4E70-BCDB-1A00ED71AA2F}"/>
          </ac:spMkLst>
        </pc:spChg>
        <pc:spChg chg="mod">
          <ac:chgData name="Urieth Attard" userId="75441522-1268-482d-b74b-a084f810ee66" providerId="ADAL" clId="{ABDC3308-CB49-492F-B10F-AD36F2AD279E}" dt="2021-08-11T02:10:27.967" v="1563" actId="14100"/>
          <ac:spMkLst>
            <pc:docMk/>
            <pc:sldMk cId="3589977539" sldId="450"/>
            <ac:spMk id="22" creationId="{189B1CE7-4895-4D89-8BA4-55A40D1C0E7D}"/>
          </ac:spMkLst>
        </pc:spChg>
        <pc:spChg chg="del">
          <ac:chgData name="Urieth Attard" userId="75441522-1268-482d-b74b-a084f810ee66" providerId="ADAL" clId="{ABDC3308-CB49-492F-B10F-AD36F2AD279E}" dt="2021-08-11T02:10:06.903" v="1556" actId="478"/>
          <ac:spMkLst>
            <pc:docMk/>
            <pc:sldMk cId="3589977539" sldId="450"/>
            <ac:spMk id="23" creationId="{078730E6-21D2-4F7D-8E0C-675C31160D2D}"/>
          </ac:spMkLst>
        </pc:spChg>
        <pc:picChg chg="del">
          <ac:chgData name="Urieth Attard" userId="75441522-1268-482d-b74b-a084f810ee66" providerId="ADAL" clId="{ABDC3308-CB49-492F-B10F-AD36F2AD279E}" dt="2021-08-10T16:45:28.069" v="597" actId="478"/>
          <ac:picMkLst>
            <pc:docMk/>
            <pc:sldMk cId="3589977539" sldId="450"/>
            <ac:picMk id="2" creationId="{1CFC5568-F068-4C02-AC3A-91CF5D53BE32}"/>
          </ac:picMkLst>
        </pc:picChg>
        <pc:picChg chg="add del mod">
          <ac:chgData name="Urieth Attard" userId="75441522-1268-482d-b74b-a084f810ee66" providerId="ADAL" clId="{ABDC3308-CB49-492F-B10F-AD36F2AD279E}" dt="2021-08-10T16:45:54.683" v="605" actId="478"/>
          <ac:picMkLst>
            <pc:docMk/>
            <pc:sldMk cId="3589977539" sldId="450"/>
            <ac:picMk id="4" creationId="{134EA3AF-0214-49B2-881E-87CE57820324}"/>
          </ac:picMkLst>
        </pc:picChg>
        <pc:picChg chg="add del">
          <ac:chgData name="Urieth Attard" userId="75441522-1268-482d-b74b-a084f810ee66" providerId="ADAL" clId="{ABDC3308-CB49-492F-B10F-AD36F2AD279E}" dt="2021-08-10T16:45:39.779" v="601" actId="478"/>
          <ac:picMkLst>
            <pc:docMk/>
            <pc:sldMk cId="3589977539" sldId="450"/>
            <ac:picMk id="1026" creationId="{AF88C942-8733-4F7E-870F-56D31F0D2B3E}"/>
          </ac:picMkLst>
        </pc:picChg>
        <pc:picChg chg="del">
          <ac:chgData name="Urieth Attard" userId="75441522-1268-482d-b74b-a084f810ee66" providerId="ADAL" clId="{ABDC3308-CB49-492F-B10F-AD36F2AD279E}" dt="2021-08-10T16:45:26.383" v="596" actId="478"/>
          <ac:picMkLst>
            <pc:docMk/>
            <pc:sldMk cId="3589977539" sldId="450"/>
            <ac:picMk id="1028" creationId="{2C5C1C20-6068-476E-B0F3-B8A5949CAB8F}"/>
          </ac:picMkLst>
        </pc:picChg>
        <pc:picChg chg="add del">
          <ac:chgData name="Urieth Attard" userId="75441522-1268-482d-b74b-a084f810ee66" providerId="ADAL" clId="{ABDC3308-CB49-492F-B10F-AD36F2AD279E}" dt="2021-08-10T16:46:01.818" v="607" actId="478"/>
          <ac:picMkLst>
            <pc:docMk/>
            <pc:sldMk cId="3589977539" sldId="450"/>
            <ac:picMk id="1030" creationId="{05419078-42EE-4DE2-A679-496019A7F044}"/>
          </ac:picMkLst>
        </pc:picChg>
        <pc:picChg chg="add mod modCrop">
          <ac:chgData name="Urieth Attard" userId="75441522-1268-482d-b74b-a084f810ee66" providerId="ADAL" clId="{ABDC3308-CB49-492F-B10F-AD36F2AD279E}" dt="2021-08-10T16:47:23.689" v="613" actId="1076"/>
          <ac:picMkLst>
            <pc:docMk/>
            <pc:sldMk cId="3589977539" sldId="450"/>
            <ac:picMk id="1032" creationId="{907146BF-0497-4519-93FC-2A82A8CA0230}"/>
          </ac:picMkLst>
        </pc:picChg>
      </pc:sldChg>
      <pc:sldChg chg="addSp delSp modSp modNotesTx">
        <pc:chgData name="Urieth Attard" userId="75441522-1268-482d-b74b-a084f810ee66" providerId="ADAL" clId="{ABDC3308-CB49-492F-B10F-AD36F2AD279E}" dt="2021-08-10T16:59:30.312" v="1028" actId="6549"/>
        <pc:sldMkLst>
          <pc:docMk/>
          <pc:sldMk cId="2849827330" sldId="472"/>
        </pc:sldMkLst>
        <pc:picChg chg="add mod">
          <ac:chgData name="Urieth Attard" userId="75441522-1268-482d-b74b-a084f810ee66" providerId="ADAL" clId="{ABDC3308-CB49-492F-B10F-AD36F2AD279E}" dt="2021-08-10T16:58:39.147" v="982" actId="1076"/>
          <ac:picMkLst>
            <pc:docMk/>
            <pc:sldMk cId="2849827330" sldId="472"/>
            <ac:picMk id="2" creationId="{90E8469C-6442-49F2-9560-D2225BC337FC}"/>
          </ac:picMkLst>
        </pc:picChg>
        <pc:picChg chg="del">
          <ac:chgData name="Urieth Attard" userId="75441522-1268-482d-b74b-a084f810ee66" providerId="ADAL" clId="{ABDC3308-CB49-492F-B10F-AD36F2AD279E}" dt="2021-08-10T16:54:51.140" v="978" actId="478"/>
          <ac:picMkLst>
            <pc:docMk/>
            <pc:sldMk cId="2849827330" sldId="472"/>
            <ac:picMk id="3" creationId="{88D3C64B-83C9-48CB-99F2-E158BED01C4F}"/>
          </ac:picMkLst>
        </pc:picChg>
        <pc:picChg chg="del">
          <ac:chgData name="Urieth Attard" userId="75441522-1268-482d-b74b-a084f810ee66" providerId="ADAL" clId="{ABDC3308-CB49-492F-B10F-AD36F2AD279E}" dt="2021-08-10T16:54:52.598" v="979" actId="478"/>
          <ac:picMkLst>
            <pc:docMk/>
            <pc:sldMk cId="2849827330" sldId="472"/>
            <ac:picMk id="4" creationId="{514A32BB-98CC-44F2-B57F-107DF60DABAF}"/>
          </ac:picMkLst>
        </pc:picChg>
        <pc:picChg chg="add mod">
          <ac:chgData name="Urieth Attard" userId="75441522-1268-482d-b74b-a084f810ee66" providerId="ADAL" clId="{ABDC3308-CB49-492F-B10F-AD36F2AD279E}" dt="2021-08-10T16:58:59.145" v="987" actId="1076"/>
          <ac:picMkLst>
            <pc:docMk/>
            <pc:sldMk cId="2849827330" sldId="472"/>
            <ac:picMk id="5" creationId="{4FC4F7CA-3B87-449A-9414-2B11AAFF43F0}"/>
          </ac:picMkLst>
        </pc:picChg>
      </pc:sldChg>
      <pc:sldChg chg="modSp">
        <pc:chgData name="Urieth Attard" userId="75441522-1268-482d-b74b-a084f810ee66" providerId="ADAL" clId="{ABDC3308-CB49-492F-B10F-AD36F2AD279E}" dt="2021-08-11T18:03:14.659" v="11025" actId="20577"/>
        <pc:sldMkLst>
          <pc:docMk/>
          <pc:sldMk cId="672241167" sldId="491"/>
        </pc:sldMkLst>
        <pc:spChg chg="mod">
          <ac:chgData name="Urieth Attard" userId="75441522-1268-482d-b74b-a084f810ee66" providerId="ADAL" clId="{ABDC3308-CB49-492F-B10F-AD36F2AD279E}" dt="2021-08-11T18:03:01.634" v="10993" actId="20577"/>
          <ac:spMkLst>
            <pc:docMk/>
            <pc:sldMk cId="672241167" sldId="491"/>
            <ac:spMk id="16" creationId="{DD4A76EF-6126-4767-89E3-5498F1C5603A}"/>
          </ac:spMkLst>
        </pc:spChg>
        <pc:spChg chg="mod">
          <ac:chgData name="Urieth Attard" userId="75441522-1268-482d-b74b-a084f810ee66" providerId="ADAL" clId="{ABDC3308-CB49-492F-B10F-AD36F2AD279E}" dt="2021-08-11T18:03:14.659" v="11025" actId="20577"/>
          <ac:spMkLst>
            <pc:docMk/>
            <pc:sldMk cId="672241167" sldId="491"/>
            <ac:spMk id="17" creationId="{8049A54A-B06C-4E4D-A997-7F94073B54E0}"/>
          </ac:spMkLst>
        </pc:spChg>
      </pc:sldChg>
      <pc:sldChg chg="addSp delSp modSp">
        <pc:chgData name="Urieth Attard" userId="75441522-1268-482d-b74b-a084f810ee66" providerId="ADAL" clId="{ABDC3308-CB49-492F-B10F-AD36F2AD279E}" dt="2021-08-10T17:01:41.445" v="1050" actId="1076"/>
        <pc:sldMkLst>
          <pc:docMk/>
          <pc:sldMk cId="1758265979" sldId="522"/>
        </pc:sldMkLst>
        <pc:picChg chg="del">
          <ac:chgData name="Urieth Attard" userId="75441522-1268-482d-b74b-a084f810ee66" providerId="ADAL" clId="{ABDC3308-CB49-492F-B10F-AD36F2AD279E}" dt="2021-08-10T17:01:22.252" v="1042" actId="478"/>
          <ac:picMkLst>
            <pc:docMk/>
            <pc:sldMk cId="1758265979" sldId="522"/>
            <ac:picMk id="3" creationId="{88D3C64B-83C9-48CB-99F2-E158BED01C4F}"/>
          </ac:picMkLst>
        </pc:picChg>
        <pc:picChg chg="add mod modCrop">
          <ac:chgData name="Urieth Attard" userId="75441522-1268-482d-b74b-a084f810ee66" providerId="ADAL" clId="{ABDC3308-CB49-492F-B10F-AD36F2AD279E}" dt="2021-08-10T17:01:41.445" v="1050" actId="1076"/>
          <ac:picMkLst>
            <pc:docMk/>
            <pc:sldMk cId="1758265979" sldId="522"/>
            <ac:picMk id="5" creationId="{53E2F09E-B7E6-4024-884E-5A56897AE81E}"/>
          </ac:picMkLst>
        </pc:picChg>
      </pc:sldChg>
      <pc:sldChg chg="addSp delSp modSp">
        <pc:chgData name="Urieth Attard" userId="75441522-1268-482d-b74b-a084f810ee66" providerId="ADAL" clId="{ABDC3308-CB49-492F-B10F-AD36F2AD279E}" dt="2021-08-11T17:59:46.735" v="10468" actId="1076"/>
        <pc:sldMkLst>
          <pc:docMk/>
          <pc:sldMk cId="833268895" sldId="523"/>
        </pc:sldMkLst>
        <pc:picChg chg="add mod">
          <ac:chgData name="Urieth Attard" userId="75441522-1268-482d-b74b-a084f810ee66" providerId="ADAL" clId="{ABDC3308-CB49-492F-B10F-AD36F2AD279E}" dt="2021-08-11T17:59:46.735" v="10468" actId="1076"/>
          <ac:picMkLst>
            <pc:docMk/>
            <pc:sldMk cId="833268895" sldId="523"/>
            <ac:picMk id="2" creationId="{EB58D5AC-A3A8-437E-BD42-BF9D8D7BA264}"/>
          </ac:picMkLst>
        </pc:picChg>
        <pc:picChg chg="del">
          <ac:chgData name="Urieth Attard" userId="75441522-1268-482d-b74b-a084f810ee66" providerId="ADAL" clId="{ABDC3308-CB49-492F-B10F-AD36F2AD279E}" dt="2021-08-10T17:01:46.692" v="1051" actId="478"/>
          <ac:picMkLst>
            <pc:docMk/>
            <pc:sldMk cId="833268895" sldId="523"/>
            <ac:picMk id="4" creationId="{514A32BB-98CC-44F2-B57F-107DF60DABAF}"/>
          </ac:picMkLst>
        </pc:picChg>
      </pc:sldChg>
      <pc:sldChg chg="modSp add ord modNotesTx">
        <pc:chgData name="Urieth Attard" userId="75441522-1268-482d-b74b-a084f810ee66" providerId="ADAL" clId="{ABDC3308-CB49-492F-B10F-AD36F2AD279E}" dt="2021-08-11T17:59:07.469" v="10398" actId="20577"/>
        <pc:sldMkLst>
          <pc:docMk/>
          <pc:sldMk cId="482169363" sldId="528"/>
        </pc:sldMkLst>
        <pc:spChg chg="mod">
          <ac:chgData name="Urieth Attard" userId="75441522-1268-482d-b74b-a084f810ee66" providerId="ADAL" clId="{ABDC3308-CB49-492F-B10F-AD36F2AD279E}" dt="2021-08-10T17:37:48.199" v="1360" actId="20577"/>
          <ac:spMkLst>
            <pc:docMk/>
            <pc:sldMk cId="482169363" sldId="528"/>
            <ac:spMk id="2" creationId="{D292E1BF-2B0C-4789-B41C-E0732ECA04BD}"/>
          </ac:spMkLst>
        </pc:spChg>
        <pc:spChg chg="mod">
          <ac:chgData name="Urieth Attard" userId="75441522-1268-482d-b74b-a084f810ee66" providerId="ADAL" clId="{ABDC3308-CB49-492F-B10F-AD36F2AD279E}" dt="2021-08-10T17:38:00.871" v="1391" actId="20577"/>
          <ac:spMkLst>
            <pc:docMk/>
            <pc:sldMk cId="482169363" sldId="528"/>
            <ac:spMk id="8" creationId="{09E47145-6EAD-4E57-A4E8-12021E3DC873}"/>
          </ac:spMkLst>
        </pc:spChg>
        <pc:spChg chg="mod">
          <ac:chgData name="Urieth Attard" userId="75441522-1268-482d-b74b-a084f810ee66" providerId="ADAL" clId="{ABDC3308-CB49-492F-B10F-AD36F2AD279E}" dt="2021-08-10T17:38:34.381" v="1431" actId="20577"/>
          <ac:spMkLst>
            <pc:docMk/>
            <pc:sldMk cId="482169363" sldId="528"/>
            <ac:spMk id="9" creationId="{299F358A-7C2A-4809-B625-4EF1DD7B7342}"/>
          </ac:spMkLst>
        </pc:spChg>
        <pc:spChg chg="mod">
          <ac:chgData name="Urieth Attard" userId="75441522-1268-482d-b74b-a084f810ee66" providerId="ADAL" clId="{ABDC3308-CB49-492F-B10F-AD36F2AD279E}" dt="2021-08-10T17:38:50.178" v="1462" actId="20577"/>
          <ac:spMkLst>
            <pc:docMk/>
            <pc:sldMk cId="482169363" sldId="528"/>
            <ac:spMk id="10" creationId="{D031BC91-EB1E-43D1-8361-923E103FFD6C}"/>
          </ac:spMkLst>
        </pc:spChg>
        <pc:spChg chg="mod">
          <ac:chgData name="Urieth Attard" userId="75441522-1268-482d-b74b-a084f810ee66" providerId="ADAL" clId="{ABDC3308-CB49-492F-B10F-AD36F2AD279E}" dt="2021-08-10T17:39:53.791" v="1520" actId="20577"/>
          <ac:spMkLst>
            <pc:docMk/>
            <pc:sldMk cId="482169363" sldId="528"/>
            <ac:spMk id="11" creationId="{07A649F3-6DD2-4809-985E-B84EBFFE71E7}"/>
          </ac:spMkLst>
        </pc:spChg>
        <pc:spChg chg="mod">
          <ac:chgData name="Urieth Attard" userId="75441522-1268-482d-b74b-a084f810ee66" providerId="ADAL" clId="{ABDC3308-CB49-492F-B10F-AD36F2AD279E}" dt="2021-08-10T17:36:56.578" v="1244" actId="20577"/>
          <ac:spMkLst>
            <pc:docMk/>
            <pc:sldMk cId="482169363" sldId="528"/>
            <ac:spMk id="16" creationId="{67315F13-70B1-4060-904B-C32D5CFCA807}"/>
          </ac:spMkLst>
        </pc:spChg>
      </pc:sldChg>
    </pc:docChg>
  </pc:docChgLst>
  <pc:docChgLst>
    <pc:chgData name="Urieth Attard" userId="75441522-1268-482d-b74b-a084f810ee66" providerId="ADAL" clId="{9033CA09-5280-41D9-8BC3-A87132792A03}"/>
    <pc:docChg chg="undo custSel mod addSld delSld modSld sldOrd">
      <pc:chgData name="Urieth Attard" userId="75441522-1268-482d-b74b-a084f810ee66" providerId="ADAL" clId="{9033CA09-5280-41D9-8BC3-A87132792A03}" dt="2021-08-05T19:27:38.867" v="9441" actId="20577"/>
      <pc:docMkLst>
        <pc:docMk/>
      </pc:docMkLst>
      <pc:sldChg chg="modSp modNotesTx">
        <pc:chgData name="Urieth Attard" userId="75441522-1268-482d-b74b-a084f810ee66" providerId="ADAL" clId="{9033CA09-5280-41D9-8BC3-A87132792A03}" dt="2021-08-05T19:23:05.170" v="9032" actId="207"/>
        <pc:sldMkLst>
          <pc:docMk/>
          <pc:sldMk cId="2808312611" sldId="299"/>
        </pc:sldMkLst>
        <pc:spChg chg="mod">
          <ac:chgData name="Urieth Attard" userId="75441522-1268-482d-b74b-a084f810ee66" providerId="ADAL" clId="{9033CA09-5280-41D9-8BC3-A87132792A03}" dt="2021-08-03T08:26:51.646" v="5764" actId="20577"/>
          <ac:spMkLst>
            <pc:docMk/>
            <pc:sldMk cId="2808312611" sldId="299"/>
            <ac:spMk id="2" creationId="{8D4ED53B-8230-4C36-9720-599714DF2D7B}"/>
          </ac:spMkLst>
        </pc:spChg>
        <pc:spChg chg="mod">
          <ac:chgData name="Urieth Attard" userId="75441522-1268-482d-b74b-a084f810ee66" providerId="ADAL" clId="{9033CA09-5280-41D9-8BC3-A87132792A03}" dt="2021-08-05T19:22:55.217" v="9030" actId="207"/>
          <ac:spMkLst>
            <pc:docMk/>
            <pc:sldMk cId="2808312611" sldId="299"/>
            <ac:spMk id="5" creationId="{33ABF8D6-6C2B-4903-98CE-1F144FCF99A6}"/>
          </ac:spMkLst>
        </pc:spChg>
        <pc:spChg chg="mod">
          <ac:chgData name="Urieth Attard" userId="75441522-1268-482d-b74b-a084f810ee66" providerId="ADAL" clId="{9033CA09-5280-41D9-8BC3-A87132792A03}" dt="2021-08-05T19:22:59.525" v="9031" actId="207"/>
          <ac:spMkLst>
            <pc:docMk/>
            <pc:sldMk cId="2808312611" sldId="299"/>
            <ac:spMk id="6" creationId="{5D6D1D10-0D77-4C11-992F-E55367ABD66A}"/>
          </ac:spMkLst>
        </pc:spChg>
        <pc:spChg chg="mod">
          <ac:chgData name="Urieth Attard" userId="75441522-1268-482d-b74b-a084f810ee66" providerId="ADAL" clId="{9033CA09-5280-41D9-8BC3-A87132792A03}" dt="2021-08-05T19:23:05.170" v="9032" actId="207"/>
          <ac:spMkLst>
            <pc:docMk/>
            <pc:sldMk cId="2808312611" sldId="299"/>
            <ac:spMk id="7" creationId="{BA911828-3A78-4DAF-8F68-92BF7072A3C8}"/>
          </ac:spMkLst>
        </pc:spChg>
      </pc:sldChg>
      <pc:sldChg chg="addSp delSp modSp modAnim modNotesTx">
        <pc:chgData name="Urieth Attard" userId="75441522-1268-482d-b74b-a084f810ee66" providerId="ADAL" clId="{9033CA09-5280-41D9-8BC3-A87132792A03}" dt="2021-08-03T09:16:13.324" v="6133" actId="14100"/>
        <pc:sldMkLst>
          <pc:docMk/>
          <pc:sldMk cId="3589977539" sldId="450"/>
        </pc:sldMkLst>
        <pc:spChg chg="add mod">
          <ac:chgData name="Urieth Attard" userId="75441522-1268-482d-b74b-a084f810ee66" providerId="ADAL" clId="{9033CA09-5280-41D9-8BC3-A87132792A03}" dt="2021-07-30T13:05:13.864" v="83" actId="2085"/>
          <ac:spMkLst>
            <pc:docMk/>
            <pc:sldMk cId="3589977539" sldId="450"/>
            <ac:spMk id="3" creationId="{CDCF8B3F-D34B-4478-A8CC-16511AEF21E1}"/>
          </ac:spMkLst>
        </pc:spChg>
        <pc:spChg chg="add mod">
          <ac:chgData name="Urieth Attard" userId="75441522-1268-482d-b74b-a084f810ee66" providerId="ADAL" clId="{9033CA09-5280-41D9-8BC3-A87132792A03}" dt="2021-07-30T13:05:46.069" v="87" actId="1076"/>
          <ac:spMkLst>
            <pc:docMk/>
            <pc:sldMk cId="3589977539" sldId="450"/>
            <ac:spMk id="15" creationId="{3C1E5590-2A30-41D7-838C-F27937F2F5A4}"/>
          </ac:spMkLst>
        </pc:spChg>
        <pc:spChg chg="add del">
          <ac:chgData name="Urieth Attard" userId="75441522-1268-482d-b74b-a084f810ee66" providerId="ADAL" clId="{9033CA09-5280-41D9-8BC3-A87132792A03}" dt="2021-07-30T13:07:45.451" v="152"/>
          <ac:spMkLst>
            <pc:docMk/>
            <pc:sldMk cId="3589977539" sldId="450"/>
            <ac:spMk id="17" creationId="{EEBF0984-56E7-4F2B-8421-5E7D8F1B2FDF}"/>
          </ac:spMkLst>
        </pc:spChg>
        <pc:spChg chg="add mod">
          <ac:chgData name="Urieth Attard" userId="75441522-1268-482d-b74b-a084f810ee66" providerId="ADAL" clId="{9033CA09-5280-41D9-8BC3-A87132792A03}" dt="2021-07-30T13:09:16.309" v="413" actId="20577"/>
          <ac:spMkLst>
            <pc:docMk/>
            <pc:sldMk cId="3589977539" sldId="450"/>
            <ac:spMk id="19" creationId="{234B3072-80BC-48E4-8692-A9A39BF1122C}"/>
          </ac:spMkLst>
        </pc:spChg>
        <pc:spChg chg="add mod">
          <ac:chgData name="Urieth Attard" userId="75441522-1268-482d-b74b-a084f810ee66" providerId="ADAL" clId="{9033CA09-5280-41D9-8BC3-A87132792A03}" dt="2021-07-30T13:15:05.016" v="744" actId="20577"/>
          <ac:spMkLst>
            <pc:docMk/>
            <pc:sldMk cId="3589977539" sldId="450"/>
            <ac:spMk id="21" creationId="{A2F42A0B-58F4-4E70-BCDB-1A00ED71AA2F}"/>
          </ac:spMkLst>
        </pc:spChg>
        <pc:spChg chg="add mod">
          <ac:chgData name="Urieth Attard" userId="75441522-1268-482d-b74b-a084f810ee66" providerId="ADAL" clId="{9033CA09-5280-41D9-8BC3-A87132792A03}" dt="2021-07-30T13:16:18.209" v="870" actId="20577"/>
          <ac:spMkLst>
            <pc:docMk/>
            <pc:sldMk cId="3589977539" sldId="450"/>
            <ac:spMk id="22" creationId="{189B1CE7-4895-4D89-8BA4-55A40D1C0E7D}"/>
          </ac:spMkLst>
        </pc:spChg>
        <pc:spChg chg="add mod">
          <ac:chgData name="Urieth Attard" userId="75441522-1268-482d-b74b-a084f810ee66" providerId="ADAL" clId="{9033CA09-5280-41D9-8BC3-A87132792A03}" dt="2021-08-03T09:16:13.324" v="6133" actId="14100"/>
          <ac:spMkLst>
            <pc:docMk/>
            <pc:sldMk cId="3589977539" sldId="450"/>
            <ac:spMk id="23" creationId="{078730E6-21D2-4F7D-8E0C-675C31160D2D}"/>
          </ac:spMkLst>
        </pc:spChg>
        <pc:picChg chg="add mod modCrop">
          <ac:chgData name="Urieth Attard" userId="75441522-1268-482d-b74b-a084f810ee66" providerId="ADAL" clId="{9033CA09-5280-41D9-8BC3-A87132792A03}" dt="2021-07-30T13:04:18.488" v="26" actId="1076"/>
          <ac:picMkLst>
            <pc:docMk/>
            <pc:sldMk cId="3589977539" sldId="450"/>
            <ac:picMk id="2" creationId="{1CFC5568-F068-4C02-AC3A-91CF5D53BE32}"/>
          </ac:picMkLst>
        </pc:picChg>
        <pc:picChg chg="del">
          <ac:chgData name="Urieth Attard" userId="75441522-1268-482d-b74b-a084f810ee66" providerId="ADAL" clId="{9033CA09-5280-41D9-8BC3-A87132792A03}" dt="2021-07-30T12:53:40.557" v="5" actId="478"/>
          <ac:picMkLst>
            <pc:docMk/>
            <pc:sldMk cId="3589977539" sldId="450"/>
            <ac:picMk id="4" creationId="{621F1493-EBC5-4E37-AB99-7B64C0D4C4ED}"/>
          </ac:picMkLst>
        </pc:picChg>
        <pc:picChg chg="add del">
          <ac:chgData name="Urieth Attard" userId="75441522-1268-482d-b74b-a084f810ee66" providerId="ADAL" clId="{9033CA09-5280-41D9-8BC3-A87132792A03}" dt="2021-07-30T12:59:17.388" v="7" actId="478"/>
          <ac:picMkLst>
            <pc:docMk/>
            <pc:sldMk cId="3589977539" sldId="450"/>
            <ac:picMk id="1026" creationId="{96E2EA6B-A9ED-455D-8C32-067350149CEF}"/>
          </ac:picMkLst>
        </pc:picChg>
        <pc:picChg chg="add mod">
          <ac:chgData name="Urieth Attard" userId="75441522-1268-482d-b74b-a084f810ee66" providerId="ADAL" clId="{9033CA09-5280-41D9-8BC3-A87132792A03}" dt="2021-07-30T13:04:20.347" v="27" actId="1076"/>
          <ac:picMkLst>
            <pc:docMk/>
            <pc:sldMk cId="3589977539" sldId="450"/>
            <ac:picMk id="1028" creationId="{2C5C1C20-6068-476E-B0F3-B8A5949CAB8F}"/>
          </ac:picMkLst>
        </pc:picChg>
      </pc:sldChg>
      <pc:sldChg chg="addSp delSp modSp delAnim modNotesTx">
        <pc:chgData name="Urieth Attard" userId="75441522-1268-482d-b74b-a084f810ee66" providerId="ADAL" clId="{9033CA09-5280-41D9-8BC3-A87132792A03}" dt="2021-08-03T09:21:54.460" v="6446" actId="20577"/>
        <pc:sldMkLst>
          <pc:docMk/>
          <pc:sldMk cId="2849827330" sldId="472"/>
        </pc:sldMkLst>
        <pc:spChg chg="del">
          <ac:chgData name="Urieth Attard" userId="75441522-1268-482d-b74b-a084f810ee66" providerId="ADAL" clId="{9033CA09-5280-41D9-8BC3-A87132792A03}" dt="2021-07-30T13:20:27.723" v="1401" actId="478"/>
          <ac:spMkLst>
            <pc:docMk/>
            <pc:sldMk cId="2849827330" sldId="472"/>
            <ac:spMk id="2" creationId="{EB537486-6522-4B6E-996F-72066EE51960}"/>
          </ac:spMkLst>
        </pc:spChg>
        <pc:spChg chg="del">
          <ac:chgData name="Urieth Attard" userId="75441522-1268-482d-b74b-a084f810ee66" providerId="ADAL" clId="{9033CA09-5280-41D9-8BC3-A87132792A03}" dt="2021-07-30T13:20:29.828" v="1402" actId="478"/>
          <ac:spMkLst>
            <pc:docMk/>
            <pc:sldMk cId="2849827330" sldId="472"/>
            <ac:spMk id="12" creationId="{A22CD2FD-4959-49B3-8D58-5A96798FA956}"/>
          </ac:spMkLst>
        </pc:spChg>
        <pc:picChg chg="add mod">
          <ac:chgData name="Urieth Attard" userId="75441522-1268-482d-b74b-a084f810ee66" providerId="ADAL" clId="{9033CA09-5280-41D9-8BC3-A87132792A03}" dt="2021-07-30T13:26:10.355" v="1410" actId="14100"/>
          <ac:picMkLst>
            <pc:docMk/>
            <pc:sldMk cId="2849827330" sldId="472"/>
            <ac:picMk id="3" creationId="{88D3C64B-83C9-48CB-99F2-E158BED01C4F}"/>
          </ac:picMkLst>
        </pc:picChg>
        <pc:picChg chg="add mod">
          <ac:chgData name="Urieth Attard" userId="75441522-1268-482d-b74b-a084f810ee66" providerId="ADAL" clId="{9033CA09-5280-41D9-8BC3-A87132792A03}" dt="2021-07-30T13:26:42.719" v="1419" actId="14100"/>
          <ac:picMkLst>
            <pc:docMk/>
            <pc:sldMk cId="2849827330" sldId="472"/>
            <ac:picMk id="4" creationId="{514A32BB-98CC-44F2-B57F-107DF60DABAF}"/>
          </ac:picMkLst>
        </pc:picChg>
        <pc:picChg chg="del">
          <ac:chgData name="Urieth Attard" userId="75441522-1268-482d-b74b-a084f810ee66" providerId="ADAL" clId="{9033CA09-5280-41D9-8BC3-A87132792A03}" dt="2021-07-30T13:20:23.781" v="1400" actId="478"/>
          <ac:picMkLst>
            <pc:docMk/>
            <pc:sldMk cId="2849827330" sldId="472"/>
            <ac:picMk id="10" creationId="{1DD2E820-A8D9-43E7-9552-709785274D06}"/>
          </ac:picMkLst>
        </pc:picChg>
      </pc:sldChg>
      <pc:sldChg chg="modSp add del">
        <pc:chgData name="Urieth Attard" userId="75441522-1268-482d-b74b-a084f810ee66" providerId="ADAL" clId="{9033CA09-5280-41D9-8BC3-A87132792A03}" dt="2021-08-03T09:47:14.538" v="7473" actId="20577"/>
        <pc:sldMkLst>
          <pc:docMk/>
          <pc:sldMk cId="672241167" sldId="491"/>
        </pc:sldMkLst>
        <pc:spChg chg="mod">
          <ac:chgData name="Urieth Attard" userId="75441522-1268-482d-b74b-a084f810ee66" providerId="ADAL" clId="{9033CA09-5280-41D9-8BC3-A87132792A03}" dt="2021-08-03T09:46:15.317" v="7265" actId="20577"/>
          <ac:spMkLst>
            <pc:docMk/>
            <pc:sldMk cId="672241167" sldId="491"/>
            <ac:spMk id="15" creationId="{89082AEC-5A2D-4F0C-90DB-144ECB0E3151}"/>
          </ac:spMkLst>
        </pc:spChg>
        <pc:spChg chg="mod">
          <ac:chgData name="Urieth Attard" userId="75441522-1268-482d-b74b-a084f810ee66" providerId="ADAL" clId="{9033CA09-5280-41D9-8BC3-A87132792A03}" dt="2021-08-03T09:46:46.078" v="7369" actId="20577"/>
          <ac:spMkLst>
            <pc:docMk/>
            <pc:sldMk cId="672241167" sldId="491"/>
            <ac:spMk id="16" creationId="{DD4A76EF-6126-4767-89E3-5498F1C5603A}"/>
          </ac:spMkLst>
        </pc:spChg>
        <pc:spChg chg="mod">
          <ac:chgData name="Urieth Attard" userId="75441522-1268-482d-b74b-a084f810ee66" providerId="ADAL" clId="{9033CA09-5280-41D9-8BC3-A87132792A03}" dt="2021-08-03T09:47:14.538" v="7473" actId="20577"/>
          <ac:spMkLst>
            <pc:docMk/>
            <pc:sldMk cId="672241167" sldId="491"/>
            <ac:spMk id="17" creationId="{8049A54A-B06C-4E4D-A997-7F94073B54E0}"/>
          </ac:spMkLst>
        </pc:spChg>
      </pc:sldChg>
      <pc:sldChg chg="modSp add modNotesTx">
        <pc:chgData name="Urieth Attard" userId="75441522-1268-482d-b74b-a084f810ee66" providerId="ADAL" clId="{9033CA09-5280-41D9-8BC3-A87132792A03}" dt="2021-08-05T18:57:01.945" v="7489" actId="6549"/>
        <pc:sldMkLst>
          <pc:docMk/>
          <pc:sldMk cId="1758265979" sldId="522"/>
        </pc:sldMkLst>
        <pc:picChg chg="mod modCrop">
          <ac:chgData name="Urieth Attard" userId="75441522-1268-482d-b74b-a084f810ee66" providerId="ADAL" clId="{9033CA09-5280-41D9-8BC3-A87132792A03}" dt="2021-08-03T09:30:40.190" v="6732" actId="1076"/>
          <ac:picMkLst>
            <pc:docMk/>
            <pc:sldMk cId="1758265979" sldId="522"/>
            <ac:picMk id="3" creationId="{88D3C64B-83C9-48CB-99F2-E158BED01C4F}"/>
          </ac:picMkLst>
        </pc:picChg>
      </pc:sldChg>
      <pc:sldChg chg="delSp modSp add ord modNotesTx">
        <pc:chgData name="Urieth Attard" userId="75441522-1268-482d-b74b-a084f810ee66" providerId="ADAL" clId="{9033CA09-5280-41D9-8BC3-A87132792A03}" dt="2021-08-05T18:57:06.186" v="7490" actId="6549"/>
        <pc:sldMkLst>
          <pc:docMk/>
          <pc:sldMk cId="833268895" sldId="523"/>
        </pc:sldMkLst>
        <pc:picChg chg="del">
          <ac:chgData name="Urieth Attard" userId="75441522-1268-482d-b74b-a084f810ee66" providerId="ADAL" clId="{9033CA09-5280-41D9-8BC3-A87132792A03}" dt="2021-08-03T09:30:52.106" v="6737" actId="478"/>
          <ac:picMkLst>
            <pc:docMk/>
            <pc:sldMk cId="833268895" sldId="523"/>
            <ac:picMk id="3" creationId="{88D3C64B-83C9-48CB-99F2-E158BED01C4F}"/>
          </ac:picMkLst>
        </pc:picChg>
        <pc:picChg chg="mod modCrop">
          <ac:chgData name="Urieth Attard" userId="75441522-1268-482d-b74b-a084f810ee66" providerId="ADAL" clId="{9033CA09-5280-41D9-8BC3-A87132792A03}" dt="2021-08-03T09:31:11.513" v="6744" actId="1076"/>
          <ac:picMkLst>
            <pc:docMk/>
            <pc:sldMk cId="833268895" sldId="523"/>
            <ac:picMk id="4" creationId="{514A32BB-98CC-44F2-B57F-107DF60DABAF}"/>
          </ac:picMkLst>
        </pc:picChg>
      </pc:sldChg>
    </pc:docChg>
  </pc:docChgLst>
  <pc:docChgLst>
    <pc:chgData name="Urieth Attard" userId="75441522-1268-482d-b74b-a084f810ee66" providerId="ADAL" clId="{94ABB348-4D46-4ECC-9AD3-3695AE64B2D8}"/>
  </pc:docChgLst>
  <pc:docChgLst>
    <pc:chgData name="Urieth Attard" userId="75441522-1268-482d-b74b-a084f810ee66" providerId="ADAL" clId="{3073B9D4-8CA0-4B83-94FC-4B62D93F1527}"/>
    <pc:docChg chg="undo custSel mod addSld modSld">
      <pc:chgData name="Urieth Attard" userId="75441522-1268-482d-b74b-a084f810ee66" providerId="ADAL" clId="{3073B9D4-8CA0-4B83-94FC-4B62D93F1527}" dt="2021-10-05T09:36:36.290" v="439" actId="20577"/>
      <pc:docMkLst>
        <pc:docMk/>
      </pc:docMkLst>
      <pc:sldChg chg="modNotesTx">
        <pc:chgData name="Urieth Attard" userId="75441522-1268-482d-b74b-a084f810ee66" providerId="ADAL" clId="{3073B9D4-8CA0-4B83-94FC-4B62D93F1527}" dt="2021-09-30T06:25:37.060" v="3" actId="6549"/>
        <pc:sldMkLst>
          <pc:docMk/>
          <pc:sldMk cId="2808312611" sldId="299"/>
        </pc:sldMkLst>
      </pc:sldChg>
      <pc:sldChg chg="mod modTransition modShow">
        <pc:chgData name="Urieth Attard" userId="75441522-1268-482d-b74b-a084f810ee66" providerId="ADAL" clId="{3073B9D4-8CA0-4B83-94FC-4B62D93F1527}" dt="2021-09-30T06:25:25.428" v="2"/>
        <pc:sldMkLst>
          <pc:docMk/>
          <pc:sldMk cId="4109764292" sldId="307"/>
        </pc:sldMkLst>
      </pc:sldChg>
      <pc:sldChg chg="mod modTransition modShow">
        <pc:chgData name="Urieth Attard" userId="75441522-1268-482d-b74b-a084f810ee66" providerId="ADAL" clId="{3073B9D4-8CA0-4B83-94FC-4B62D93F1527}" dt="2021-09-30T06:27:17.474" v="93"/>
        <pc:sldMkLst>
          <pc:docMk/>
          <pc:sldMk cId="2961034297" sldId="398"/>
        </pc:sldMkLst>
      </pc:sldChg>
      <pc:sldChg chg="modSp modNotesTx">
        <pc:chgData name="Urieth Attard" userId="75441522-1268-482d-b74b-a084f810ee66" providerId="ADAL" clId="{3073B9D4-8CA0-4B83-94FC-4B62D93F1527}" dt="2021-10-05T09:22:56.860" v="158" actId="1076"/>
        <pc:sldMkLst>
          <pc:docMk/>
          <pc:sldMk cId="3589977539" sldId="450"/>
        </pc:sldMkLst>
        <pc:picChg chg="mod">
          <ac:chgData name="Urieth Attard" userId="75441522-1268-482d-b74b-a084f810ee66" providerId="ADAL" clId="{3073B9D4-8CA0-4B83-94FC-4B62D93F1527}" dt="2021-10-05T09:22:56.860" v="158" actId="1076"/>
          <ac:picMkLst>
            <pc:docMk/>
            <pc:sldMk cId="3589977539" sldId="450"/>
            <ac:picMk id="1026" creationId="{243C3E8F-F884-41A6-9DB1-F2AEAEB01472}"/>
          </ac:picMkLst>
        </pc:picChg>
      </pc:sldChg>
      <pc:sldChg chg="modNotesTx">
        <pc:chgData name="Urieth Attard" userId="75441522-1268-482d-b74b-a084f810ee66" providerId="ADAL" clId="{3073B9D4-8CA0-4B83-94FC-4B62D93F1527}" dt="2021-09-30T06:27:15.349" v="91" actId="6549"/>
        <pc:sldMkLst>
          <pc:docMk/>
          <pc:sldMk cId="672241167" sldId="491"/>
        </pc:sldMkLst>
      </pc:sldChg>
      <pc:sldChg chg="modNotesTx">
        <pc:chgData name="Urieth Attard" userId="75441522-1268-482d-b74b-a084f810ee66" providerId="ADAL" clId="{3073B9D4-8CA0-4B83-94FC-4B62D93F1527}" dt="2021-09-30T06:25:21.313" v="0" actId="6549"/>
        <pc:sldMkLst>
          <pc:docMk/>
          <pc:sldMk cId="2994805891" sldId="524"/>
        </pc:sldMkLst>
      </pc:sldChg>
      <pc:sldChg chg="modNotesTx">
        <pc:chgData name="Urieth Attard" userId="75441522-1268-482d-b74b-a084f810ee66" providerId="ADAL" clId="{3073B9D4-8CA0-4B83-94FC-4B62D93F1527}" dt="2021-09-30T06:26:14.596" v="90" actId="6549"/>
        <pc:sldMkLst>
          <pc:docMk/>
          <pc:sldMk cId="482169363" sldId="528"/>
        </pc:sldMkLst>
      </pc:sldChg>
      <pc:sldChg chg="addSp delSp modSp add modNotesTx">
        <pc:chgData name="Urieth Attard" userId="75441522-1268-482d-b74b-a084f810ee66" providerId="ADAL" clId="{3073B9D4-8CA0-4B83-94FC-4B62D93F1527}" dt="2021-10-05T09:36:36.290" v="439" actId="20577"/>
        <pc:sldMkLst>
          <pc:docMk/>
          <pc:sldMk cId="178726656" sldId="545"/>
        </pc:sldMkLst>
        <pc:spChg chg="add del">
          <ac:chgData name="Urieth Attard" userId="75441522-1268-482d-b74b-a084f810ee66" providerId="ADAL" clId="{3073B9D4-8CA0-4B83-94FC-4B62D93F1527}" dt="2021-10-05T09:29:25.481" v="206" actId="26606"/>
          <ac:spMkLst>
            <pc:docMk/>
            <pc:sldMk cId="178726656" sldId="545"/>
            <ac:spMk id="8" creationId="{F3060C83-F051-4F0E-ABAD-AA0DFC48B218}"/>
          </ac:spMkLst>
        </pc:spChg>
        <pc:spChg chg="add del">
          <ac:chgData name="Urieth Attard" userId="75441522-1268-482d-b74b-a084f810ee66" providerId="ADAL" clId="{3073B9D4-8CA0-4B83-94FC-4B62D93F1527}" dt="2021-10-05T09:29:25.481" v="206" actId="26606"/>
          <ac:spMkLst>
            <pc:docMk/>
            <pc:sldMk cId="178726656" sldId="545"/>
            <ac:spMk id="10" creationId="{83C98ABE-055B-441F-B07E-44F97F083C39}"/>
          </ac:spMkLst>
        </pc:spChg>
        <pc:spChg chg="add del">
          <ac:chgData name="Urieth Attard" userId="75441522-1268-482d-b74b-a084f810ee66" providerId="ADAL" clId="{3073B9D4-8CA0-4B83-94FC-4B62D93F1527}" dt="2021-10-05T09:29:25.481" v="206" actId="26606"/>
          <ac:spMkLst>
            <pc:docMk/>
            <pc:sldMk cId="178726656" sldId="545"/>
            <ac:spMk id="12" creationId="{29FDB030-9B49-4CED-8CCD-4D99382388AC}"/>
          </ac:spMkLst>
        </pc:spChg>
        <pc:spChg chg="add del">
          <ac:chgData name="Urieth Attard" userId="75441522-1268-482d-b74b-a084f810ee66" providerId="ADAL" clId="{3073B9D4-8CA0-4B83-94FC-4B62D93F1527}" dt="2021-10-05T09:29:25.481" v="206" actId="26606"/>
          <ac:spMkLst>
            <pc:docMk/>
            <pc:sldMk cId="178726656" sldId="545"/>
            <ac:spMk id="14" creationId="{3783CA14-24A1-485C-8B30-D6A5D87987AD}"/>
          </ac:spMkLst>
        </pc:spChg>
        <pc:spChg chg="add del">
          <ac:chgData name="Urieth Attard" userId="75441522-1268-482d-b74b-a084f810ee66" providerId="ADAL" clId="{3073B9D4-8CA0-4B83-94FC-4B62D93F1527}" dt="2021-10-05T09:29:25.481" v="206" actId="26606"/>
          <ac:spMkLst>
            <pc:docMk/>
            <pc:sldMk cId="178726656" sldId="545"/>
            <ac:spMk id="16" creationId="{9A97C86A-04D6-40F7-AE84-31AB43E6A846}"/>
          </ac:spMkLst>
        </pc:spChg>
        <pc:spChg chg="add del">
          <ac:chgData name="Urieth Attard" userId="75441522-1268-482d-b74b-a084f810ee66" providerId="ADAL" clId="{3073B9D4-8CA0-4B83-94FC-4B62D93F1527}" dt="2021-10-05T09:29:25.481" v="206" actId="26606"/>
          <ac:spMkLst>
            <pc:docMk/>
            <pc:sldMk cId="178726656" sldId="545"/>
            <ac:spMk id="18" creationId="{FF9F2414-84E8-453E-B1F3-389FDE8192D9}"/>
          </ac:spMkLst>
        </pc:spChg>
        <pc:spChg chg="add del">
          <ac:chgData name="Urieth Attard" userId="75441522-1268-482d-b74b-a084f810ee66" providerId="ADAL" clId="{3073B9D4-8CA0-4B83-94FC-4B62D93F1527}" dt="2021-10-05T09:29:25.481" v="206" actId="26606"/>
          <ac:spMkLst>
            <pc:docMk/>
            <pc:sldMk cId="178726656" sldId="545"/>
            <ac:spMk id="20" creationId="{3ECA69A1-7536-43AC-85EF-C7106179F5ED}"/>
          </ac:spMkLst>
        </pc:spChg>
        <pc:spChg chg="add del">
          <ac:chgData name="Urieth Attard" userId="75441522-1268-482d-b74b-a084f810ee66" providerId="ADAL" clId="{3073B9D4-8CA0-4B83-94FC-4B62D93F1527}" dt="2021-10-05T09:29:07.884" v="199" actId="26606"/>
          <ac:spMkLst>
            <pc:docMk/>
            <pc:sldMk cId="178726656" sldId="545"/>
            <ac:spMk id="79" creationId="{9A72E43A-2FC3-43A9-8E8E-0BF749E66E4F}"/>
          </ac:spMkLst>
        </pc:spChg>
        <pc:spChg chg="add del">
          <ac:chgData name="Urieth Attard" userId="75441522-1268-482d-b74b-a084f810ee66" providerId="ADAL" clId="{3073B9D4-8CA0-4B83-94FC-4B62D93F1527}" dt="2021-10-05T09:29:20.354" v="203" actId="26606"/>
          <ac:spMkLst>
            <pc:docMk/>
            <pc:sldMk cId="178726656" sldId="545"/>
            <ac:spMk id="81" creationId="{F82BF3E2-EB0E-40D6-8835-2367A5316CA4}"/>
          </ac:spMkLst>
        </pc:spChg>
        <pc:spChg chg="add del">
          <ac:chgData name="Urieth Attard" userId="75441522-1268-482d-b74b-a084f810ee66" providerId="ADAL" clId="{3073B9D4-8CA0-4B83-94FC-4B62D93F1527}" dt="2021-10-05T09:29:20.354" v="203" actId="26606"/>
          <ac:spMkLst>
            <pc:docMk/>
            <pc:sldMk cId="178726656" sldId="545"/>
            <ac:spMk id="83" creationId="{481E86DD-89E6-42B2-8675-84B7C56BFF7D}"/>
          </ac:spMkLst>
        </pc:spChg>
        <pc:spChg chg="add del">
          <ac:chgData name="Urieth Attard" userId="75441522-1268-482d-b74b-a084f810ee66" providerId="ADAL" clId="{3073B9D4-8CA0-4B83-94FC-4B62D93F1527}" dt="2021-10-05T09:29:20.354" v="203" actId="26606"/>
          <ac:spMkLst>
            <pc:docMk/>
            <pc:sldMk cId="178726656" sldId="545"/>
            <ac:spMk id="1036" creationId="{EA518CE4-E4D4-4D8A-980F-6D692AC96949}"/>
          </ac:spMkLst>
        </pc:spChg>
        <pc:picChg chg="add mod ord">
          <ac:chgData name="Urieth Attard" userId="75441522-1268-482d-b74b-a084f810ee66" providerId="ADAL" clId="{3073B9D4-8CA0-4B83-94FC-4B62D93F1527}" dt="2021-10-05T09:29:25.481" v="206" actId="26606"/>
          <ac:picMkLst>
            <pc:docMk/>
            <pc:sldMk cId="178726656" sldId="545"/>
            <ac:picMk id="2" creationId="{E9B4BCB2-EB01-4877-9819-76A6EAAF7CE5}"/>
          </ac:picMkLst>
        </pc:picChg>
        <pc:picChg chg="del">
          <ac:chgData name="Urieth Attard" userId="75441522-1268-482d-b74b-a084f810ee66" providerId="ADAL" clId="{3073B9D4-8CA0-4B83-94FC-4B62D93F1527}" dt="2021-10-05T09:18:41.945" v="97" actId="478"/>
          <ac:picMkLst>
            <pc:docMk/>
            <pc:sldMk cId="178726656" sldId="545"/>
            <ac:picMk id="1026" creationId="{243C3E8F-F884-41A6-9DB1-F2AEAEB01472}"/>
          </ac:picMkLst>
        </pc:picChg>
        <pc:picChg chg="add mod ord">
          <ac:chgData name="Urieth Attard" userId="75441522-1268-482d-b74b-a084f810ee66" providerId="ADAL" clId="{3073B9D4-8CA0-4B83-94FC-4B62D93F1527}" dt="2021-10-05T09:29:25.481" v="206" actId="26606"/>
          <ac:picMkLst>
            <pc:docMk/>
            <pc:sldMk cId="178726656" sldId="545"/>
            <ac:picMk id="1028" creationId="{7CA58C4A-AF9F-4D45-9762-CFB09281F3B3}"/>
          </ac:picMkLst>
        </pc:picChg>
        <pc:picChg chg="add mod ord">
          <ac:chgData name="Urieth Attard" userId="75441522-1268-482d-b74b-a084f810ee66" providerId="ADAL" clId="{3073B9D4-8CA0-4B83-94FC-4B62D93F1527}" dt="2021-10-05T09:29:25.481" v="206" actId="26606"/>
          <ac:picMkLst>
            <pc:docMk/>
            <pc:sldMk cId="178726656" sldId="545"/>
            <ac:picMk id="1030" creationId="{DC18F141-8511-459A-9583-CEA223501B2F}"/>
          </ac:picMkLst>
        </pc:picChg>
        <pc:picChg chg="add mod ord">
          <ac:chgData name="Urieth Attard" userId="75441522-1268-482d-b74b-a084f810ee66" providerId="ADAL" clId="{3073B9D4-8CA0-4B83-94FC-4B62D93F1527}" dt="2021-10-05T09:29:25.481" v="206" actId="26606"/>
          <ac:picMkLst>
            <pc:docMk/>
            <pc:sldMk cId="178726656" sldId="545"/>
            <ac:picMk id="1032" creationId="{9B9FF367-6D30-4D61-BA14-B91E4E501199}"/>
          </ac:picMkLst>
        </pc:picChg>
        <pc:picChg chg="add mod ord">
          <ac:chgData name="Urieth Attard" userId="75441522-1268-482d-b74b-a084f810ee66" providerId="ADAL" clId="{3073B9D4-8CA0-4B83-94FC-4B62D93F1527}" dt="2021-10-05T09:29:25.481" v="206" actId="26606"/>
          <ac:picMkLst>
            <pc:docMk/>
            <pc:sldMk cId="178726656" sldId="545"/>
            <ac:picMk id="1034" creationId="{0964CC96-2A17-4C4A-BB68-642FA284DE84}"/>
          </ac:picMkLst>
        </pc:picChg>
      </pc:sldChg>
      <pc:sldChg chg="addSp delSp modSp add modNotesTx">
        <pc:chgData name="Urieth Attard" userId="75441522-1268-482d-b74b-a084f810ee66" providerId="ADAL" clId="{3073B9D4-8CA0-4B83-94FC-4B62D93F1527}" dt="2021-10-05T09:36:09.915" v="367" actId="313"/>
        <pc:sldMkLst>
          <pc:docMk/>
          <pc:sldMk cId="738008467" sldId="546"/>
        </pc:sldMkLst>
        <pc:spChg chg="add del">
          <ac:chgData name="Urieth Attard" userId="75441522-1268-482d-b74b-a084f810ee66" providerId="ADAL" clId="{3073B9D4-8CA0-4B83-94FC-4B62D93F1527}" dt="2021-10-05T09:29:42.119" v="213" actId="26606"/>
          <ac:spMkLst>
            <pc:docMk/>
            <pc:sldMk cId="738008467" sldId="546"/>
            <ac:spMk id="8" creationId="{F3060C83-F051-4F0E-ABAD-AA0DFC48B218}"/>
          </ac:spMkLst>
        </pc:spChg>
        <pc:spChg chg="add del">
          <ac:chgData name="Urieth Attard" userId="75441522-1268-482d-b74b-a084f810ee66" providerId="ADAL" clId="{3073B9D4-8CA0-4B83-94FC-4B62D93F1527}" dt="2021-10-05T09:29:42.119" v="213" actId="26606"/>
          <ac:spMkLst>
            <pc:docMk/>
            <pc:sldMk cId="738008467" sldId="546"/>
            <ac:spMk id="10" creationId="{83C98ABE-055B-441F-B07E-44F97F083C39}"/>
          </ac:spMkLst>
        </pc:spChg>
        <pc:spChg chg="add del">
          <ac:chgData name="Urieth Attard" userId="75441522-1268-482d-b74b-a084f810ee66" providerId="ADAL" clId="{3073B9D4-8CA0-4B83-94FC-4B62D93F1527}" dt="2021-10-05T09:29:42.119" v="213" actId="26606"/>
          <ac:spMkLst>
            <pc:docMk/>
            <pc:sldMk cId="738008467" sldId="546"/>
            <ac:spMk id="12" creationId="{29FDB030-9B49-4CED-8CCD-4D99382388AC}"/>
          </ac:spMkLst>
        </pc:spChg>
        <pc:spChg chg="add del">
          <ac:chgData name="Urieth Attard" userId="75441522-1268-482d-b74b-a084f810ee66" providerId="ADAL" clId="{3073B9D4-8CA0-4B83-94FC-4B62D93F1527}" dt="2021-10-05T09:29:42.119" v="213" actId="26606"/>
          <ac:spMkLst>
            <pc:docMk/>
            <pc:sldMk cId="738008467" sldId="546"/>
            <ac:spMk id="14" creationId="{3783CA14-24A1-485C-8B30-D6A5D87987AD}"/>
          </ac:spMkLst>
        </pc:spChg>
        <pc:spChg chg="add del">
          <ac:chgData name="Urieth Attard" userId="75441522-1268-482d-b74b-a084f810ee66" providerId="ADAL" clId="{3073B9D4-8CA0-4B83-94FC-4B62D93F1527}" dt="2021-10-05T09:29:42.119" v="213" actId="26606"/>
          <ac:spMkLst>
            <pc:docMk/>
            <pc:sldMk cId="738008467" sldId="546"/>
            <ac:spMk id="16" creationId="{9A97C86A-04D6-40F7-AE84-31AB43E6A846}"/>
          </ac:spMkLst>
        </pc:spChg>
        <pc:spChg chg="add del">
          <ac:chgData name="Urieth Attard" userId="75441522-1268-482d-b74b-a084f810ee66" providerId="ADAL" clId="{3073B9D4-8CA0-4B83-94FC-4B62D93F1527}" dt="2021-10-05T09:29:42.119" v="213" actId="26606"/>
          <ac:spMkLst>
            <pc:docMk/>
            <pc:sldMk cId="738008467" sldId="546"/>
            <ac:spMk id="18" creationId="{FF9F2414-84E8-453E-B1F3-389FDE8192D9}"/>
          </ac:spMkLst>
        </pc:spChg>
        <pc:spChg chg="add del">
          <ac:chgData name="Urieth Attard" userId="75441522-1268-482d-b74b-a084f810ee66" providerId="ADAL" clId="{3073B9D4-8CA0-4B83-94FC-4B62D93F1527}" dt="2021-10-05T09:29:42.119" v="213" actId="26606"/>
          <ac:spMkLst>
            <pc:docMk/>
            <pc:sldMk cId="738008467" sldId="546"/>
            <ac:spMk id="20" creationId="{3ECA69A1-7536-43AC-85EF-C7106179F5ED}"/>
          </ac:spMkLst>
        </pc:spChg>
        <pc:spChg chg="add del">
          <ac:chgData name="Urieth Attard" userId="75441522-1268-482d-b74b-a084f810ee66" providerId="ADAL" clId="{3073B9D4-8CA0-4B83-94FC-4B62D93F1527}" dt="2021-10-05T09:29:42.111" v="212" actId="26606"/>
          <ac:spMkLst>
            <pc:docMk/>
            <pc:sldMk cId="738008467" sldId="546"/>
            <ac:spMk id="79" creationId="{4676BFEE-E63A-42A3-87D5-FD65694B70BA}"/>
          </ac:spMkLst>
        </pc:spChg>
        <pc:spChg chg="add">
          <ac:chgData name="Urieth Attard" userId="75441522-1268-482d-b74b-a084f810ee66" providerId="ADAL" clId="{3073B9D4-8CA0-4B83-94FC-4B62D93F1527}" dt="2021-10-05T09:29:42.119" v="213" actId="26606"/>
          <ac:spMkLst>
            <pc:docMk/>
            <pc:sldMk cId="738008467" sldId="546"/>
            <ac:spMk id="2060" creationId="{9A72E43A-2FC3-43A9-8E8E-0BF749E66E4F}"/>
          </ac:spMkLst>
        </pc:spChg>
        <pc:picChg chg="del">
          <ac:chgData name="Urieth Attard" userId="75441522-1268-482d-b74b-a084f810ee66" providerId="ADAL" clId="{3073B9D4-8CA0-4B83-94FC-4B62D93F1527}" dt="2021-10-05T09:23:32.038" v="159" actId="478"/>
          <ac:picMkLst>
            <pc:docMk/>
            <pc:sldMk cId="738008467" sldId="546"/>
            <ac:picMk id="2" creationId="{E9B4BCB2-EB01-4877-9819-76A6EAAF7CE5}"/>
          </ac:picMkLst>
        </pc:picChg>
        <pc:picChg chg="del">
          <ac:chgData name="Urieth Attard" userId="75441522-1268-482d-b74b-a084f810ee66" providerId="ADAL" clId="{3073B9D4-8CA0-4B83-94FC-4B62D93F1527}" dt="2021-10-05T09:24:07.231" v="163" actId="478"/>
          <ac:picMkLst>
            <pc:docMk/>
            <pc:sldMk cId="738008467" sldId="546"/>
            <ac:picMk id="1028" creationId="{7CA58C4A-AF9F-4D45-9762-CFB09281F3B3}"/>
          </ac:picMkLst>
        </pc:picChg>
        <pc:picChg chg="del">
          <ac:chgData name="Urieth Attard" userId="75441522-1268-482d-b74b-a084f810ee66" providerId="ADAL" clId="{3073B9D4-8CA0-4B83-94FC-4B62D93F1527}" dt="2021-10-05T09:25:41.632" v="168" actId="478"/>
          <ac:picMkLst>
            <pc:docMk/>
            <pc:sldMk cId="738008467" sldId="546"/>
            <ac:picMk id="1030" creationId="{DC18F141-8511-459A-9583-CEA223501B2F}"/>
          </ac:picMkLst>
        </pc:picChg>
        <pc:picChg chg="del">
          <ac:chgData name="Urieth Attard" userId="75441522-1268-482d-b74b-a084f810ee66" providerId="ADAL" clId="{3073B9D4-8CA0-4B83-94FC-4B62D93F1527}" dt="2021-10-05T09:25:49.116" v="172" actId="478"/>
          <ac:picMkLst>
            <pc:docMk/>
            <pc:sldMk cId="738008467" sldId="546"/>
            <ac:picMk id="1032" creationId="{9B9FF367-6D30-4D61-BA14-B91E4E501199}"/>
          </ac:picMkLst>
        </pc:picChg>
        <pc:picChg chg="del mod">
          <ac:chgData name="Urieth Attard" userId="75441522-1268-482d-b74b-a084f810ee66" providerId="ADAL" clId="{3073B9D4-8CA0-4B83-94FC-4B62D93F1527}" dt="2021-10-05T09:28:04.893" v="176" actId="478"/>
          <ac:picMkLst>
            <pc:docMk/>
            <pc:sldMk cId="738008467" sldId="546"/>
            <ac:picMk id="1034" creationId="{0964CC96-2A17-4C4A-BB68-642FA284DE84}"/>
          </ac:picMkLst>
        </pc:picChg>
        <pc:picChg chg="add mod ord">
          <ac:chgData name="Urieth Attard" userId="75441522-1268-482d-b74b-a084f810ee66" providerId="ADAL" clId="{3073B9D4-8CA0-4B83-94FC-4B62D93F1527}" dt="2021-10-05T09:29:42.119" v="213" actId="26606"/>
          <ac:picMkLst>
            <pc:docMk/>
            <pc:sldMk cId="738008467" sldId="546"/>
            <ac:picMk id="2050" creationId="{24BBF971-5BDF-47AF-A483-84A68D7ED7C5}"/>
          </ac:picMkLst>
        </pc:picChg>
        <pc:picChg chg="add mod ord">
          <ac:chgData name="Urieth Attard" userId="75441522-1268-482d-b74b-a084f810ee66" providerId="ADAL" clId="{3073B9D4-8CA0-4B83-94FC-4B62D93F1527}" dt="2021-10-05T09:29:42.119" v="213" actId="26606"/>
          <ac:picMkLst>
            <pc:docMk/>
            <pc:sldMk cId="738008467" sldId="546"/>
            <ac:picMk id="2052" creationId="{259D3290-6DD4-40F2-A830-DCAD025D21E2}"/>
          </ac:picMkLst>
        </pc:picChg>
        <pc:picChg chg="add mod ord">
          <ac:chgData name="Urieth Attard" userId="75441522-1268-482d-b74b-a084f810ee66" providerId="ADAL" clId="{3073B9D4-8CA0-4B83-94FC-4B62D93F1527}" dt="2021-10-05T09:29:42.119" v="213" actId="26606"/>
          <ac:picMkLst>
            <pc:docMk/>
            <pc:sldMk cId="738008467" sldId="546"/>
            <ac:picMk id="2054" creationId="{455DE915-8AC5-48F7-B0F5-5BFD9D8CADB8}"/>
          </ac:picMkLst>
        </pc:picChg>
        <pc:picChg chg="add mod">
          <ac:chgData name="Urieth Attard" userId="75441522-1268-482d-b74b-a084f810ee66" providerId="ADAL" clId="{3073B9D4-8CA0-4B83-94FC-4B62D93F1527}" dt="2021-10-05T09:29:42.119" v="213" actId="26606"/>
          <ac:picMkLst>
            <pc:docMk/>
            <pc:sldMk cId="738008467" sldId="546"/>
            <ac:picMk id="2056" creationId="{B76AE41A-2694-4AAF-9E2E-FC359FA5A6E8}"/>
          </ac:picMkLst>
        </pc:picChg>
        <pc:picChg chg="add mod ord">
          <ac:chgData name="Urieth Attard" userId="75441522-1268-482d-b74b-a084f810ee66" providerId="ADAL" clId="{3073B9D4-8CA0-4B83-94FC-4B62D93F1527}" dt="2021-10-05T09:29:42.119" v="213" actId="26606"/>
          <ac:picMkLst>
            <pc:docMk/>
            <pc:sldMk cId="738008467" sldId="546"/>
            <ac:picMk id="2058" creationId="{A3998F4E-10CB-46BF-9794-3C4B342BE225}"/>
          </ac:picMkLst>
        </pc:picChg>
      </pc:sldChg>
      <pc:sldChg chg="addSp delSp modSp add modNotesTx">
        <pc:chgData name="Urieth Attard" userId="75441522-1268-482d-b74b-a084f810ee66" providerId="ADAL" clId="{3073B9D4-8CA0-4B83-94FC-4B62D93F1527}" dt="2021-10-05T09:35:46.972" v="305" actId="20577"/>
        <pc:sldMkLst>
          <pc:docMk/>
          <pc:sldMk cId="1271009888" sldId="547"/>
        </pc:sldMkLst>
        <pc:spChg chg="del">
          <ac:chgData name="Urieth Attard" userId="75441522-1268-482d-b74b-a084f810ee66" providerId="ADAL" clId="{3073B9D4-8CA0-4B83-94FC-4B62D93F1527}" dt="2021-10-05T09:35:28.280" v="238" actId="26606"/>
          <ac:spMkLst>
            <pc:docMk/>
            <pc:sldMk cId="1271009888" sldId="547"/>
            <ac:spMk id="2060" creationId="{9A72E43A-2FC3-43A9-8E8E-0BF749E66E4F}"/>
          </ac:spMkLst>
        </pc:spChg>
        <pc:picChg chg="del">
          <ac:chgData name="Urieth Attard" userId="75441522-1268-482d-b74b-a084f810ee66" providerId="ADAL" clId="{3073B9D4-8CA0-4B83-94FC-4B62D93F1527}" dt="2021-10-05T09:32:11.038" v="222" actId="478"/>
          <ac:picMkLst>
            <pc:docMk/>
            <pc:sldMk cId="1271009888" sldId="547"/>
            <ac:picMk id="2050" creationId="{24BBF971-5BDF-47AF-A483-84A68D7ED7C5}"/>
          </ac:picMkLst>
        </pc:picChg>
        <pc:picChg chg="del">
          <ac:chgData name="Urieth Attard" userId="75441522-1268-482d-b74b-a084f810ee66" providerId="ADAL" clId="{3073B9D4-8CA0-4B83-94FC-4B62D93F1527}" dt="2021-10-05T09:32:10.032" v="221" actId="478"/>
          <ac:picMkLst>
            <pc:docMk/>
            <pc:sldMk cId="1271009888" sldId="547"/>
            <ac:picMk id="2052" creationId="{259D3290-6DD4-40F2-A830-DCAD025D21E2}"/>
          </ac:picMkLst>
        </pc:picChg>
        <pc:picChg chg="del">
          <ac:chgData name="Urieth Attard" userId="75441522-1268-482d-b74b-a084f810ee66" providerId="ADAL" clId="{3073B9D4-8CA0-4B83-94FC-4B62D93F1527}" dt="2021-10-05T09:32:13.048" v="224" actId="478"/>
          <ac:picMkLst>
            <pc:docMk/>
            <pc:sldMk cId="1271009888" sldId="547"/>
            <ac:picMk id="2054" creationId="{455DE915-8AC5-48F7-B0F5-5BFD9D8CADB8}"/>
          </ac:picMkLst>
        </pc:picChg>
        <pc:picChg chg="del">
          <ac:chgData name="Urieth Attard" userId="75441522-1268-482d-b74b-a084f810ee66" providerId="ADAL" clId="{3073B9D4-8CA0-4B83-94FC-4B62D93F1527}" dt="2021-10-05T09:30:52.489" v="216" actId="478"/>
          <ac:picMkLst>
            <pc:docMk/>
            <pc:sldMk cId="1271009888" sldId="547"/>
            <ac:picMk id="2056" creationId="{B76AE41A-2694-4AAF-9E2E-FC359FA5A6E8}"/>
          </ac:picMkLst>
        </pc:picChg>
        <pc:picChg chg="del">
          <ac:chgData name="Urieth Attard" userId="75441522-1268-482d-b74b-a084f810ee66" providerId="ADAL" clId="{3073B9D4-8CA0-4B83-94FC-4B62D93F1527}" dt="2021-10-05T09:32:12.246" v="223" actId="478"/>
          <ac:picMkLst>
            <pc:docMk/>
            <pc:sldMk cId="1271009888" sldId="547"/>
            <ac:picMk id="2058" creationId="{A3998F4E-10CB-46BF-9794-3C4B342BE225}"/>
          </ac:picMkLst>
        </pc:picChg>
        <pc:picChg chg="add mod ord">
          <ac:chgData name="Urieth Attard" userId="75441522-1268-482d-b74b-a084f810ee66" providerId="ADAL" clId="{3073B9D4-8CA0-4B83-94FC-4B62D93F1527}" dt="2021-10-05T09:35:28.280" v="238" actId="26606"/>
          <ac:picMkLst>
            <pc:docMk/>
            <pc:sldMk cId="1271009888" sldId="547"/>
            <ac:picMk id="3074" creationId="{124CAD32-3535-4253-AF05-0184BD2E315B}"/>
          </ac:picMkLst>
        </pc:picChg>
        <pc:picChg chg="add del">
          <ac:chgData name="Urieth Attard" userId="75441522-1268-482d-b74b-a084f810ee66" providerId="ADAL" clId="{3073B9D4-8CA0-4B83-94FC-4B62D93F1527}" dt="2021-10-05T09:32:34.528" v="226" actId="478"/>
          <ac:picMkLst>
            <pc:docMk/>
            <pc:sldMk cId="1271009888" sldId="547"/>
            <ac:picMk id="3076" creationId="{E6144970-6B22-4D34-84D8-04324D1F9702}"/>
          </ac:picMkLst>
        </pc:picChg>
        <pc:picChg chg="add mod">
          <ac:chgData name="Urieth Attard" userId="75441522-1268-482d-b74b-a084f810ee66" providerId="ADAL" clId="{3073B9D4-8CA0-4B83-94FC-4B62D93F1527}" dt="2021-10-05T09:35:28.280" v="238" actId="26606"/>
          <ac:picMkLst>
            <pc:docMk/>
            <pc:sldMk cId="1271009888" sldId="547"/>
            <ac:picMk id="3078" creationId="{CC013261-4645-4FEE-9A7D-C1DD559F98BA}"/>
          </ac:picMkLst>
        </pc:picChg>
        <pc:picChg chg="add mod">
          <ac:chgData name="Urieth Attard" userId="75441522-1268-482d-b74b-a084f810ee66" providerId="ADAL" clId="{3073B9D4-8CA0-4B83-94FC-4B62D93F1527}" dt="2021-10-05T09:35:28.280" v="238" actId="26606"/>
          <ac:picMkLst>
            <pc:docMk/>
            <pc:sldMk cId="1271009888" sldId="547"/>
            <ac:picMk id="3080" creationId="{824390BE-80F0-4D9C-AE89-F42F0718D24B}"/>
          </ac:picMkLst>
        </pc:picChg>
        <pc:picChg chg="add mod">
          <ac:chgData name="Urieth Attard" userId="75441522-1268-482d-b74b-a084f810ee66" providerId="ADAL" clId="{3073B9D4-8CA0-4B83-94FC-4B62D93F1527}" dt="2021-10-05T09:35:28.280" v="238" actId="26606"/>
          <ac:picMkLst>
            <pc:docMk/>
            <pc:sldMk cId="1271009888" sldId="547"/>
            <ac:picMk id="3082" creationId="{86E6A0B2-006C-4BF4-8907-40F44F36742A}"/>
          </ac:picMkLst>
        </pc:picChg>
        <pc:picChg chg="add mod ord">
          <ac:chgData name="Urieth Attard" userId="75441522-1268-482d-b74b-a084f810ee66" providerId="ADAL" clId="{3073B9D4-8CA0-4B83-94FC-4B62D93F1527}" dt="2021-10-05T09:35:28.280" v="238" actId="26606"/>
          <ac:picMkLst>
            <pc:docMk/>
            <pc:sldMk cId="1271009888" sldId="547"/>
            <ac:picMk id="3084" creationId="{74B34F48-598D-4F2D-8D80-7AEFFB632A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96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go over this question carefully.  Let’s underline all the jobs that are mentioned in the poem.  </a:t>
            </a:r>
          </a:p>
          <a:p>
            <a:r>
              <a:rPr lang="en-GB" dirty="0"/>
              <a:t>Looking after horses – here the poet doesn’t mention the name of the job, but it is still a job, so we should count it.   A person who looks after horses is called a </a:t>
            </a:r>
            <a:r>
              <a:rPr lang="en-GB" dirty="0" err="1"/>
              <a:t>hostler</a:t>
            </a:r>
            <a:endParaRPr lang="en-GB" dirty="0"/>
          </a:p>
          <a:p>
            <a:r>
              <a:rPr lang="en-GB" dirty="0"/>
              <a:t>Right, there are 11.</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10</a:t>
            </a:fld>
            <a:endParaRPr lang="en-GB" dirty="0"/>
          </a:p>
        </p:txBody>
      </p:sp>
    </p:spTree>
    <p:extLst>
      <p:ext uri="{BB962C8B-B14F-4D97-AF65-F5344CB8AC3E}">
        <p14:creationId xmlns:p14="http://schemas.microsoft.com/office/powerpoint/2010/main" val="239512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so the question is asking us to find similar jobs. I think that a doctor and a dentist are very similar because they are both jobs that help people to live or feel better.  The person needs to study a lot in order to become a doctor or a dentist, so they are similar in that way as well.  Similarly, I think that a fire fighter and a police officer are also similar because they are both dangerous jobs which help people live safely. </a:t>
            </a:r>
          </a:p>
        </p:txBody>
      </p:sp>
      <p:sp>
        <p:nvSpPr>
          <p:cNvPr id="4" name="Slide Number Placeholder 3"/>
          <p:cNvSpPr>
            <a:spLocks noGrp="1"/>
          </p:cNvSpPr>
          <p:nvPr>
            <p:ph type="sldNum" sz="quarter" idx="5"/>
          </p:nvPr>
        </p:nvSpPr>
        <p:spPr/>
        <p:txBody>
          <a:bodyPr/>
          <a:lstStyle/>
          <a:p>
            <a:fld id="{26562CE5-1649-45C7-875F-0744226A6C46}" type="slidenum">
              <a:rPr lang="en-GB" smtClean="0"/>
              <a:t>11</a:t>
            </a:fld>
            <a:endParaRPr lang="en-GB" dirty="0"/>
          </a:p>
        </p:txBody>
      </p:sp>
    </p:spTree>
    <p:extLst>
      <p:ext uri="{BB962C8B-B14F-4D97-AF65-F5344CB8AC3E}">
        <p14:creationId xmlns:p14="http://schemas.microsoft.com/office/powerpoint/2010/main" val="404954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an actor and a dentist are two very different jobs.  They require different skills and qualities such as an actor needs to have a good memory and be knowledgeable about different plays and books. A dentist needs to be knowledgeable about dental hygiene and can fix teeth or cavities.  Besides an actor needs to be confident in front of an audience of people whereas a dentist only sees one client at a time. </a:t>
            </a:r>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dirty="0"/>
          </a:p>
        </p:txBody>
      </p:sp>
    </p:spTree>
    <p:extLst>
      <p:ext uri="{BB962C8B-B14F-4D97-AF65-F5344CB8AC3E}">
        <p14:creationId xmlns:p14="http://schemas.microsoft.com/office/powerpoint/2010/main" val="87204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we think about the main idea of the poem, we think about the message that the poet is trying to express.  It becomes very clear, when reading this poem that the poet wants the reader to believe that he or she can be anything as long as they try and word hard to become what they wish. There’s plenty of repetition to support this – in fact, almost each stanza starts with the same words ‘ See you can be anything’ followed by ‘ but you must try’.  The poet also wants the reader to never give up – no matter how hard it might be – we need to aim high – have high standards – aspire to be the best and to always do your best. </a:t>
            </a:r>
          </a:p>
          <a:p>
            <a:r>
              <a:rPr lang="en-GB" dirty="0"/>
              <a:t>At the end of the poem, the poet also tells the reader that they are only the persons who can truly decide what they want to become when they grow up – so don’t rely on anybody else to make this decision for you.  And why might that be a good idea?  Because you will be the one doing that job everyday – so it’s best if you choose your job yourself.</a:t>
            </a:r>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dirty="0"/>
          </a:p>
        </p:txBody>
      </p:sp>
    </p:spTree>
    <p:extLst>
      <p:ext uri="{BB962C8B-B14F-4D97-AF65-F5344CB8AC3E}">
        <p14:creationId xmlns:p14="http://schemas.microsoft.com/office/powerpoint/2010/main" val="219509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 the poet mentions jobs that are very different, that require different skills </a:t>
            </a:r>
            <a:r>
              <a:rPr lang="en-GB" dirty="0" err="1"/>
              <a:t>compleltly</a:t>
            </a:r>
            <a:r>
              <a:rPr lang="en-GB" dirty="0"/>
              <a:t> such as a plasterer and a doctor.  As a doctor you would need to be very knowledgeable about different medical conditions, the way the body works.  A plasterer needs to know a lot about paint and also know how to paint walls professionally.  You would also need to know how to smooth crooked walls – that’s the meaning of wonky.  Yet, they are both important jobs and the poet wants to stress that ultimately, it doesn’t matter what career path you choose as long as that job makes you happy. </a:t>
            </a:r>
          </a:p>
        </p:txBody>
      </p:sp>
      <p:sp>
        <p:nvSpPr>
          <p:cNvPr id="4" name="Slide Number Placeholder 3"/>
          <p:cNvSpPr>
            <a:spLocks noGrp="1"/>
          </p:cNvSpPr>
          <p:nvPr>
            <p:ph type="sldNum" sz="quarter" idx="5"/>
          </p:nvPr>
        </p:nvSpPr>
        <p:spPr/>
        <p:txBody>
          <a:bodyPr/>
          <a:lstStyle/>
          <a:p>
            <a:fld id="{26562CE5-1649-45C7-875F-0744226A6C46}" type="slidenum">
              <a:rPr lang="en-GB" smtClean="0"/>
              <a:t>14</a:t>
            </a:fld>
            <a:endParaRPr lang="en-GB" dirty="0"/>
          </a:p>
        </p:txBody>
      </p:sp>
    </p:spTree>
    <p:extLst>
      <p:ext uri="{BB962C8B-B14F-4D97-AF65-F5344CB8AC3E}">
        <p14:creationId xmlns:p14="http://schemas.microsoft.com/office/powerpoint/2010/main" val="317200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dirty="0"/>
          </a:p>
        </p:txBody>
      </p:sp>
    </p:spTree>
    <p:extLst>
      <p:ext uri="{BB962C8B-B14F-4D97-AF65-F5344CB8AC3E}">
        <p14:creationId xmlns:p14="http://schemas.microsoft.com/office/powerpoint/2010/main" val="336523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16</a:t>
            </a:fld>
            <a:endParaRPr lang="en-GB" dirty="0"/>
          </a:p>
        </p:txBody>
      </p:sp>
    </p:spTree>
    <p:extLst>
      <p:ext uri="{BB962C8B-B14F-4D97-AF65-F5344CB8AC3E}">
        <p14:creationId xmlns:p14="http://schemas.microsoft.com/office/powerpoint/2010/main" val="149841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We’ve already mentioned repetition. Let’s go back to the poem to quote an example. </a:t>
            </a:r>
          </a:p>
          <a:p>
            <a:r>
              <a:rPr lang="en-GB" dirty="0"/>
              <a:t>Why do you think the author writes ‘REACH’ in capital letters.  The poet uses capital letters for the word Reach for emphasis.  To give it importance – even when we are reading it.</a:t>
            </a:r>
          </a:p>
        </p:txBody>
      </p:sp>
      <p:sp>
        <p:nvSpPr>
          <p:cNvPr id="4" name="Slide Number Placeholder 3"/>
          <p:cNvSpPr>
            <a:spLocks noGrp="1"/>
          </p:cNvSpPr>
          <p:nvPr>
            <p:ph type="sldNum" sz="quarter" idx="5"/>
          </p:nvPr>
        </p:nvSpPr>
        <p:spPr/>
        <p:txBody>
          <a:bodyPr/>
          <a:lstStyle/>
          <a:p>
            <a:fld id="{26562CE5-1649-45C7-875F-0744226A6C46}" type="slidenum">
              <a:rPr lang="en-GB" smtClean="0"/>
              <a:t>17</a:t>
            </a:fld>
            <a:endParaRPr lang="en-GB" dirty="0"/>
          </a:p>
        </p:txBody>
      </p:sp>
    </p:spTree>
    <p:extLst>
      <p:ext uri="{BB962C8B-B14F-4D97-AF65-F5344CB8AC3E}">
        <p14:creationId xmlns:p14="http://schemas.microsoft.com/office/powerpoint/2010/main" val="143148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dirty="0"/>
          </a:p>
        </p:txBody>
      </p:sp>
    </p:spTree>
    <p:extLst>
      <p:ext uri="{BB962C8B-B14F-4D97-AF65-F5344CB8AC3E}">
        <p14:creationId xmlns:p14="http://schemas.microsoft.com/office/powerpoint/2010/main" val="133714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see what we accomplished in this lesson.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5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When you are older, what kind of job would you like to have?  An artistic job?  Or a practical job? What are the differences? A job helping other people? How many different jobs can you think of for these categories.</a:t>
            </a:r>
          </a:p>
          <a:p>
            <a:endParaRPr lang="en-GB" sz="800" i="1" dirty="0"/>
          </a:p>
        </p:txBody>
      </p:sp>
      <p:sp>
        <p:nvSpPr>
          <p:cNvPr id="4" name="Slide Number Placeholder 3"/>
          <p:cNvSpPr>
            <a:spLocks noGrp="1"/>
          </p:cNvSpPr>
          <p:nvPr>
            <p:ph type="sldNum" sz="quarter" idx="5"/>
          </p:nvPr>
        </p:nvSpPr>
        <p:spPr/>
        <p:txBody>
          <a:bodyPr/>
          <a:lstStyle/>
          <a:p>
            <a:fld id="{26562CE5-1649-45C7-875F-0744226A6C46}" type="slidenum">
              <a:rPr lang="en-GB" smtClean="0"/>
              <a:t>4</a:t>
            </a:fld>
            <a:endParaRPr lang="en-GB"/>
          </a:p>
        </p:txBody>
      </p:sp>
    </p:spTree>
    <p:extLst>
      <p:ext uri="{BB962C8B-B14F-4D97-AF65-F5344CB8AC3E}">
        <p14:creationId xmlns:p14="http://schemas.microsoft.com/office/powerpoint/2010/main" val="271923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Artistic jobs: artist, fashion designer, illustrator, art teacher, </a:t>
            </a:r>
            <a:r>
              <a:rPr lang="en-GB" sz="800"/>
              <a:t>make-up artist</a:t>
            </a:r>
            <a:endParaRPr lang="en-GB" sz="800" i="1"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a:p>
        </p:txBody>
      </p:sp>
    </p:spTree>
    <p:extLst>
      <p:ext uri="{BB962C8B-B14F-4D97-AF65-F5344CB8AC3E}">
        <p14:creationId xmlns:p14="http://schemas.microsoft.com/office/powerpoint/2010/main" val="172041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Practical jobs: camera person, electrician, mechanic, police officer, chef</a:t>
            </a:r>
          </a:p>
          <a:p>
            <a:endParaRPr lang="en-GB" sz="800" i="1"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a:p>
        </p:txBody>
      </p:sp>
    </p:spTree>
    <p:extLst>
      <p:ext uri="{BB962C8B-B14F-4D97-AF65-F5344CB8AC3E}">
        <p14:creationId xmlns:p14="http://schemas.microsoft.com/office/powerpoint/2010/main" val="372158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Helping jobs: surgeon, paramedic, teacher, nurse, firefighter</a:t>
            </a:r>
          </a:p>
          <a:p>
            <a:endParaRPr lang="en-GB" sz="800" i="1" dirty="0"/>
          </a:p>
        </p:txBody>
      </p:sp>
      <p:sp>
        <p:nvSpPr>
          <p:cNvPr id="4" name="Slide Number Placeholder 3"/>
          <p:cNvSpPr>
            <a:spLocks noGrp="1"/>
          </p:cNvSpPr>
          <p:nvPr>
            <p:ph type="sldNum" sz="quarter" idx="5"/>
          </p:nvPr>
        </p:nvSpPr>
        <p:spPr/>
        <p:txBody>
          <a:bodyPr/>
          <a:lstStyle/>
          <a:p>
            <a:fld id="{26562CE5-1649-45C7-875F-0744226A6C46}" type="slidenum">
              <a:rPr lang="en-GB" smtClean="0"/>
              <a:t>7</a:t>
            </a:fld>
            <a:endParaRPr lang="en-GB"/>
          </a:p>
        </p:txBody>
      </p:sp>
    </p:spTree>
    <p:extLst>
      <p:ext uri="{BB962C8B-B14F-4D97-AF65-F5344CB8AC3E}">
        <p14:creationId xmlns:p14="http://schemas.microsoft.com/office/powerpoint/2010/main" val="409927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Now, read the poem silently to yourselves.  Underline any words that you don’t understand. </a:t>
            </a:r>
          </a:p>
          <a:p>
            <a:r>
              <a:rPr lang="en-GB" sz="800" dirty="0"/>
              <a:t>Does the poem mention any jobs that you thought of in the beginning of the lesson?</a:t>
            </a:r>
          </a:p>
          <a:p>
            <a:endParaRPr lang="en-GB" sz="800" i="1" dirty="0"/>
          </a:p>
          <a:p>
            <a:r>
              <a:rPr lang="en-GB" sz="800" i="1" dirty="0"/>
              <a:t>Right, now I’m going to read it aloud.  Please follow along while I read. </a:t>
            </a:r>
          </a:p>
        </p:txBody>
      </p:sp>
      <p:sp>
        <p:nvSpPr>
          <p:cNvPr id="4" name="Slide Number Placeholder 3"/>
          <p:cNvSpPr>
            <a:spLocks noGrp="1"/>
          </p:cNvSpPr>
          <p:nvPr>
            <p:ph type="sldNum" sz="quarter" idx="5"/>
          </p:nvPr>
        </p:nvSpPr>
        <p:spPr/>
        <p:txBody>
          <a:bodyPr/>
          <a:lstStyle/>
          <a:p>
            <a:fld id="{26562CE5-1649-45C7-875F-0744226A6C46}" type="slidenum">
              <a:rPr lang="en-GB" smtClean="0"/>
              <a:t>8</a:t>
            </a:fld>
            <a:endParaRPr lang="en-GB"/>
          </a:p>
        </p:txBody>
      </p:sp>
    </p:spTree>
    <p:extLst>
      <p:ext uri="{BB962C8B-B14F-4D97-AF65-F5344CB8AC3E}">
        <p14:creationId xmlns:p14="http://schemas.microsoft.com/office/powerpoint/2010/main" val="33746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9</a:t>
            </a:fld>
            <a:endParaRPr lang="en-GB" dirty="0"/>
          </a:p>
        </p:txBody>
      </p:sp>
    </p:spTree>
    <p:extLst>
      <p:ext uri="{BB962C8B-B14F-4D97-AF65-F5344CB8AC3E}">
        <p14:creationId xmlns:p14="http://schemas.microsoft.com/office/powerpoint/2010/main" val="222540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05/10/2021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05/10/2021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05/10/2021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eople Different Jobs HD Stock Images | Shutterstock">
            <a:extLst>
              <a:ext uri="{FF2B5EF4-FFF2-40B4-BE49-F238E27FC236}">
                <a16:creationId xmlns:a16="http://schemas.microsoft.com/office/drawing/2014/main" id="{F447F336-1F83-4A27-8EEF-3F64DD5D4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78" r="9777" b="6888"/>
          <a:stretch/>
        </p:blipFill>
        <p:spPr bwMode="auto">
          <a:xfrm>
            <a:off x="-902013" y="10"/>
            <a:ext cx="13094013"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D70B4F9-76E1-4623-A153-079110409BDC}"/>
              </a:ext>
            </a:extLst>
          </p:cNvPr>
          <p:cNvSpPr/>
          <p:nvPr/>
        </p:nvSpPr>
        <p:spPr>
          <a:xfrm>
            <a:off x="8022021" y="3231931"/>
            <a:ext cx="3852041" cy="183405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ndika" panose="02000000000000000000" pitchFamily="2" charset="0"/>
                <a:ea typeface="Andika" panose="02000000000000000000" pitchFamily="2" charset="0"/>
                <a:cs typeface="Andika" panose="02000000000000000000" pitchFamily="2" charset="0"/>
              </a:rPr>
              <a:t>Jobs and Occupations</a:t>
            </a:r>
          </a:p>
        </p:txBody>
      </p:sp>
      <p:cxnSp>
        <p:nvCxnSpPr>
          <p:cNvPr id="76" name="Straight Connector 7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77C2B1-6CCB-4F56-BA4A-893F78FE422F}"/>
              </a:ext>
            </a:extLst>
          </p:cNvPr>
          <p:cNvSpPr txBox="1"/>
          <p:nvPr/>
        </p:nvSpPr>
        <p:spPr>
          <a:xfrm>
            <a:off x="8747760" y="5455920"/>
            <a:ext cx="303276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Lesson 3 - Literature</a:t>
            </a:r>
          </a:p>
        </p:txBody>
      </p:sp>
    </p:spTree>
    <p:extLst>
      <p:ext uri="{BB962C8B-B14F-4D97-AF65-F5344CB8AC3E}">
        <p14:creationId xmlns:p14="http://schemas.microsoft.com/office/powerpoint/2010/main" val="299480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DB6892F-F738-43A2-86C7-480B4210C7D7}"/>
              </a:ext>
            </a:extLst>
          </p:cNvPr>
          <p:cNvPicPr>
            <a:picLocks noChangeAspect="1"/>
          </p:cNvPicPr>
          <p:nvPr/>
        </p:nvPicPr>
        <p:blipFill rotWithShape="1">
          <a:blip r:embed="rId3"/>
          <a:srcRect l="8408" t="4605" r="6740" b="8120"/>
          <a:stretch/>
        </p:blipFill>
        <p:spPr>
          <a:xfrm>
            <a:off x="5383693" y="0"/>
            <a:ext cx="5095817" cy="6858000"/>
          </a:xfrm>
          <a:prstGeom prst="rect">
            <a:avLst/>
          </a:prstGeom>
        </p:spPr>
      </p:pic>
      <p:sp>
        <p:nvSpPr>
          <p:cNvPr id="7" name="Oval 6">
            <a:extLst>
              <a:ext uri="{FF2B5EF4-FFF2-40B4-BE49-F238E27FC236}">
                <a16:creationId xmlns:a16="http://schemas.microsoft.com/office/drawing/2014/main" id="{1F7B8DE9-063D-40F5-B907-8F619E254B56}"/>
              </a:ext>
            </a:extLst>
          </p:cNvPr>
          <p:cNvSpPr/>
          <p:nvPr/>
        </p:nvSpPr>
        <p:spPr>
          <a:xfrm rot="21070822">
            <a:off x="610769" y="1864672"/>
            <a:ext cx="3741821" cy="20333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How many jobs does the poet mention?</a:t>
            </a:r>
          </a:p>
        </p:txBody>
      </p:sp>
      <p:cxnSp>
        <p:nvCxnSpPr>
          <p:cNvPr id="4" name="Straight Connector 3">
            <a:extLst>
              <a:ext uri="{FF2B5EF4-FFF2-40B4-BE49-F238E27FC236}">
                <a16:creationId xmlns:a16="http://schemas.microsoft.com/office/drawing/2014/main" id="{1B73AECE-52F7-4908-B9C0-ED15A3862BD8}"/>
              </a:ext>
            </a:extLst>
          </p:cNvPr>
          <p:cNvCxnSpPr/>
          <p:nvPr/>
        </p:nvCxnSpPr>
        <p:spPr>
          <a:xfrm>
            <a:off x="6423378" y="1241778"/>
            <a:ext cx="4515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E82DAAE-A8AF-4E30-9626-E56747096581}"/>
              </a:ext>
            </a:extLst>
          </p:cNvPr>
          <p:cNvCxnSpPr/>
          <p:nvPr/>
        </p:nvCxnSpPr>
        <p:spPr>
          <a:xfrm>
            <a:off x="5847644" y="1428045"/>
            <a:ext cx="4515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49D72FDD-AC8B-4B82-8624-CCD5541A63A1}"/>
              </a:ext>
            </a:extLst>
          </p:cNvPr>
          <p:cNvCxnSpPr/>
          <p:nvPr/>
        </p:nvCxnSpPr>
        <p:spPr>
          <a:xfrm>
            <a:off x="6445956" y="1612414"/>
            <a:ext cx="4515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98643E84-25F2-4464-A3A8-F830F4FBB0F8}"/>
              </a:ext>
            </a:extLst>
          </p:cNvPr>
          <p:cNvCxnSpPr>
            <a:cxnSpLocks/>
          </p:cNvCxnSpPr>
          <p:nvPr/>
        </p:nvCxnSpPr>
        <p:spPr>
          <a:xfrm>
            <a:off x="5644445" y="1800578"/>
            <a:ext cx="1230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2E8DF12-9854-43D4-AD39-30D20D37E7E4}"/>
              </a:ext>
            </a:extLst>
          </p:cNvPr>
          <p:cNvCxnSpPr>
            <a:cxnSpLocks/>
          </p:cNvCxnSpPr>
          <p:nvPr/>
        </p:nvCxnSpPr>
        <p:spPr>
          <a:xfrm>
            <a:off x="6423378" y="1986844"/>
            <a:ext cx="4515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B747942B-830F-4F85-884D-3D354C7B3E5A}"/>
              </a:ext>
            </a:extLst>
          </p:cNvPr>
          <p:cNvCxnSpPr>
            <a:cxnSpLocks/>
          </p:cNvCxnSpPr>
          <p:nvPr/>
        </p:nvCxnSpPr>
        <p:spPr>
          <a:xfrm>
            <a:off x="6445956" y="2918177"/>
            <a:ext cx="4515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E6B7D8BC-F034-4749-93B8-9999BC6AB85D}"/>
              </a:ext>
            </a:extLst>
          </p:cNvPr>
          <p:cNvCxnSpPr>
            <a:cxnSpLocks/>
          </p:cNvCxnSpPr>
          <p:nvPr/>
        </p:nvCxnSpPr>
        <p:spPr>
          <a:xfrm>
            <a:off x="6423378" y="3296355"/>
            <a:ext cx="7563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534808C5-C2F9-42A8-910D-5EC6688DFD87}"/>
              </a:ext>
            </a:extLst>
          </p:cNvPr>
          <p:cNvCxnSpPr>
            <a:cxnSpLocks/>
          </p:cNvCxnSpPr>
          <p:nvPr/>
        </p:nvCxnSpPr>
        <p:spPr>
          <a:xfrm>
            <a:off x="6445956" y="3663244"/>
            <a:ext cx="50235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F71FC0B1-9FD7-4D73-88A5-8C65E39DF573}"/>
              </a:ext>
            </a:extLst>
          </p:cNvPr>
          <p:cNvCxnSpPr>
            <a:cxnSpLocks/>
          </p:cNvCxnSpPr>
          <p:nvPr/>
        </p:nvCxnSpPr>
        <p:spPr>
          <a:xfrm>
            <a:off x="6423378" y="4667955"/>
            <a:ext cx="7563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581C1745-95ED-41F4-A7D4-FE656E28E6F7}"/>
              </a:ext>
            </a:extLst>
          </p:cNvPr>
          <p:cNvCxnSpPr>
            <a:cxnSpLocks/>
          </p:cNvCxnSpPr>
          <p:nvPr/>
        </p:nvCxnSpPr>
        <p:spPr>
          <a:xfrm>
            <a:off x="6496755" y="5046133"/>
            <a:ext cx="7563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4D1936E9-F593-44DF-8D83-C82A7843E106}"/>
              </a:ext>
            </a:extLst>
          </p:cNvPr>
          <p:cNvCxnSpPr>
            <a:cxnSpLocks/>
          </p:cNvCxnSpPr>
          <p:nvPr/>
        </p:nvCxnSpPr>
        <p:spPr>
          <a:xfrm>
            <a:off x="6372578" y="5441243"/>
            <a:ext cx="57573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45FFA153-838C-4E7B-B44F-DDFB80142865}"/>
              </a:ext>
            </a:extLst>
          </p:cNvPr>
          <p:cNvSpPr txBox="1"/>
          <p:nvPr/>
        </p:nvSpPr>
        <p:spPr>
          <a:xfrm>
            <a:off x="3678279" y="1253067"/>
            <a:ext cx="1291593" cy="4426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err="1">
                <a:latin typeface="Andika" panose="02000000000000000000" pitchFamily="2" charset="0"/>
                <a:ea typeface="Andika" panose="02000000000000000000" pitchFamily="2" charset="0"/>
                <a:cs typeface="Andika" panose="02000000000000000000" pitchFamily="2" charset="0"/>
              </a:rPr>
              <a:t>hostler</a:t>
            </a:r>
            <a:endParaRPr lang="en-GB" sz="2000" dirty="0">
              <a:latin typeface="Andika" panose="02000000000000000000" pitchFamily="2" charset="0"/>
              <a:ea typeface="Andika" panose="02000000000000000000" pitchFamily="2" charset="0"/>
              <a:cs typeface="Andika" panose="02000000000000000000" pitchFamily="2" charset="0"/>
            </a:endParaRPr>
          </a:p>
        </p:txBody>
      </p:sp>
      <p:cxnSp>
        <p:nvCxnSpPr>
          <p:cNvPr id="29" name="Straight Connector 28">
            <a:extLst>
              <a:ext uri="{FF2B5EF4-FFF2-40B4-BE49-F238E27FC236}">
                <a16:creationId xmlns:a16="http://schemas.microsoft.com/office/drawing/2014/main" id="{6FD376A0-9352-476B-AB88-0C789AC3A84C}"/>
              </a:ext>
            </a:extLst>
          </p:cNvPr>
          <p:cNvCxnSpPr>
            <a:stCxn id="21" idx="3"/>
          </p:cNvCxnSpPr>
          <p:nvPr/>
        </p:nvCxnSpPr>
        <p:spPr>
          <a:xfrm>
            <a:off x="4969872" y="1474404"/>
            <a:ext cx="578740" cy="2302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8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A0C9D69-7B0D-4FD0-8553-A68624A1799F}"/>
              </a:ext>
            </a:extLst>
          </p:cNvPr>
          <p:cNvPicPr>
            <a:picLocks noChangeAspect="1"/>
          </p:cNvPicPr>
          <p:nvPr/>
        </p:nvPicPr>
        <p:blipFill rotWithShape="1">
          <a:blip r:embed="rId3"/>
          <a:srcRect l="8408" t="4605" r="6740" b="8120"/>
          <a:stretch/>
        </p:blipFill>
        <p:spPr>
          <a:xfrm>
            <a:off x="5383693" y="0"/>
            <a:ext cx="5095817" cy="6858000"/>
          </a:xfrm>
          <a:prstGeom prst="rect">
            <a:avLst/>
          </a:prstGeom>
        </p:spPr>
      </p:pic>
      <p:sp>
        <p:nvSpPr>
          <p:cNvPr id="7" name="Oval 6">
            <a:extLst>
              <a:ext uri="{FF2B5EF4-FFF2-40B4-BE49-F238E27FC236}">
                <a16:creationId xmlns:a16="http://schemas.microsoft.com/office/drawing/2014/main" id="{3A76CBC9-13E9-4B76-B9C9-BAAA2508A6AE}"/>
              </a:ext>
            </a:extLst>
          </p:cNvPr>
          <p:cNvSpPr/>
          <p:nvPr/>
        </p:nvSpPr>
        <p:spPr>
          <a:xfrm>
            <a:off x="1147086" y="1663986"/>
            <a:ext cx="3089522" cy="248925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Are any of the jobs similar?</a:t>
            </a:r>
          </a:p>
        </p:txBody>
      </p:sp>
      <p:cxnSp>
        <p:nvCxnSpPr>
          <p:cNvPr id="3" name="Straight Connector 2">
            <a:extLst>
              <a:ext uri="{FF2B5EF4-FFF2-40B4-BE49-F238E27FC236}">
                <a16:creationId xmlns:a16="http://schemas.microsoft.com/office/drawing/2014/main" id="{F774ABCA-941C-4210-974F-EEA6D70E5093}"/>
              </a:ext>
            </a:extLst>
          </p:cNvPr>
          <p:cNvCxnSpPr/>
          <p:nvPr/>
        </p:nvCxnSpPr>
        <p:spPr>
          <a:xfrm>
            <a:off x="6427304" y="1272209"/>
            <a:ext cx="424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1E6B14-7B77-4C7A-832E-40A19EDF5DDC}"/>
              </a:ext>
            </a:extLst>
          </p:cNvPr>
          <p:cNvCxnSpPr/>
          <p:nvPr/>
        </p:nvCxnSpPr>
        <p:spPr>
          <a:xfrm>
            <a:off x="6427304" y="1637482"/>
            <a:ext cx="424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80F709-9A52-46FB-B5E6-05FCF7827BB8}"/>
              </a:ext>
            </a:extLst>
          </p:cNvPr>
          <p:cNvCxnSpPr>
            <a:cxnSpLocks/>
          </p:cNvCxnSpPr>
          <p:nvPr/>
        </p:nvCxnSpPr>
        <p:spPr>
          <a:xfrm>
            <a:off x="6427304" y="5042452"/>
            <a:ext cx="795131" cy="0"/>
          </a:xfrm>
          <a:prstGeom prst="line">
            <a:avLst/>
          </a:prstGeom>
          <a:ln w="3810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0A5D8A-5961-4184-9DFE-D773FBC6AA24}"/>
              </a:ext>
            </a:extLst>
          </p:cNvPr>
          <p:cNvCxnSpPr>
            <a:cxnSpLocks/>
          </p:cNvCxnSpPr>
          <p:nvPr/>
        </p:nvCxnSpPr>
        <p:spPr>
          <a:xfrm>
            <a:off x="6427304" y="4664765"/>
            <a:ext cx="702366" cy="0"/>
          </a:xfrm>
          <a:prstGeom prst="line">
            <a:avLst/>
          </a:prstGeom>
          <a:ln w="38100">
            <a:solidFill>
              <a:srgbClr val="CC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A0C9D69-7B0D-4FD0-8553-A68624A1799F}"/>
              </a:ext>
            </a:extLst>
          </p:cNvPr>
          <p:cNvPicPr>
            <a:picLocks noChangeAspect="1"/>
          </p:cNvPicPr>
          <p:nvPr/>
        </p:nvPicPr>
        <p:blipFill rotWithShape="1">
          <a:blip r:embed="rId3"/>
          <a:srcRect l="8408" t="4605" r="6740" b="8120"/>
          <a:stretch/>
        </p:blipFill>
        <p:spPr>
          <a:xfrm>
            <a:off x="5383693" y="0"/>
            <a:ext cx="5095817" cy="6858000"/>
          </a:xfrm>
          <a:prstGeom prst="rect">
            <a:avLst/>
          </a:prstGeom>
        </p:spPr>
      </p:pic>
      <p:sp>
        <p:nvSpPr>
          <p:cNvPr id="8" name="Oval 7">
            <a:extLst>
              <a:ext uri="{FF2B5EF4-FFF2-40B4-BE49-F238E27FC236}">
                <a16:creationId xmlns:a16="http://schemas.microsoft.com/office/drawing/2014/main" id="{CDF20140-245A-48CA-8BA7-A68AD0918918}"/>
              </a:ext>
            </a:extLst>
          </p:cNvPr>
          <p:cNvSpPr/>
          <p:nvPr/>
        </p:nvSpPr>
        <p:spPr>
          <a:xfrm rot="414587">
            <a:off x="1022003" y="2412331"/>
            <a:ext cx="3816702" cy="20333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Which jobs are very different from each other?</a:t>
            </a:r>
          </a:p>
        </p:txBody>
      </p:sp>
      <p:cxnSp>
        <p:nvCxnSpPr>
          <p:cNvPr id="7" name="Straight Connector 6">
            <a:extLst>
              <a:ext uri="{FF2B5EF4-FFF2-40B4-BE49-F238E27FC236}">
                <a16:creationId xmlns:a16="http://schemas.microsoft.com/office/drawing/2014/main" id="{CA04846F-9668-43E7-90E2-CEAC88FFD433}"/>
              </a:ext>
            </a:extLst>
          </p:cNvPr>
          <p:cNvCxnSpPr/>
          <p:nvPr/>
        </p:nvCxnSpPr>
        <p:spPr>
          <a:xfrm>
            <a:off x="6427304" y="1637482"/>
            <a:ext cx="424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DCF647-4047-4BD7-B152-611265666C19}"/>
              </a:ext>
            </a:extLst>
          </p:cNvPr>
          <p:cNvCxnSpPr/>
          <p:nvPr/>
        </p:nvCxnSpPr>
        <p:spPr>
          <a:xfrm>
            <a:off x="6526696" y="2929568"/>
            <a:ext cx="424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A0C9D69-7B0D-4FD0-8553-A68624A1799F}"/>
              </a:ext>
            </a:extLst>
          </p:cNvPr>
          <p:cNvPicPr>
            <a:picLocks noChangeAspect="1"/>
          </p:cNvPicPr>
          <p:nvPr/>
        </p:nvPicPr>
        <p:blipFill rotWithShape="1">
          <a:blip r:embed="rId3"/>
          <a:srcRect l="8408" t="4605" r="6740" b="8120"/>
          <a:stretch/>
        </p:blipFill>
        <p:spPr>
          <a:xfrm>
            <a:off x="5383693" y="0"/>
            <a:ext cx="5095817" cy="6858000"/>
          </a:xfrm>
          <a:prstGeom prst="rect">
            <a:avLst/>
          </a:prstGeom>
        </p:spPr>
      </p:pic>
      <p:sp>
        <p:nvSpPr>
          <p:cNvPr id="7" name="Oval 6">
            <a:extLst>
              <a:ext uri="{FF2B5EF4-FFF2-40B4-BE49-F238E27FC236}">
                <a16:creationId xmlns:a16="http://schemas.microsoft.com/office/drawing/2014/main" id="{1D03C576-3F86-4849-92C8-D5E58FA1F7F9}"/>
              </a:ext>
            </a:extLst>
          </p:cNvPr>
          <p:cNvSpPr/>
          <p:nvPr/>
        </p:nvSpPr>
        <p:spPr>
          <a:xfrm>
            <a:off x="1135306" y="714244"/>
            <a:ext cx="2879543" cy="20333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is the main idea of the poem?</a:t>
            </a:r>
          </a:p>
        </p:txBody>
      </p:sp>
      <p:cxnSp>
        <p:nvCxnSpPr>
          <p:cNvPr id="9" name="Straight Connector 8">
            <a:extLst>
              <a:ext uri="{FF2B5EF4-FFF2-40B4-BE49-F238E27FC236}">
                <a16:creationId xmlns:a16="http://schemas.microsoft.com/office/drawing/2014/main" id="{2230F940-2F9B-471F-9F1E-0116563397B5}"/>
              </a:ext>
            </a:extLst>
          </p:cNvPr>
          <p:cNvCxnSpPr>
            <a:cxnSpLocks/>
          </p:cNvCxnSpPr>
          <p:nvPr/>
        </p:nvCxnSpPr>
        <p:spPr>
          <a:xfrm>
            <a:off x="5913862" y="900584"/>
            <a:ext cx="127850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2FBBBF52-928A-4163-AD47-56BEB0F585AD}"/>
              </a:ext>
            </a:extLst>
          </p:cNvPr>
          <p:cNvCxnSpPr>
            <a:cxnSpLocks/>
          </p:cNvCxnSpPr>
          <p:nvPr/>
        </p:nvCxnSpPr>
        <p:spPr>
          <a:xfrm>
            <a:off x="5752364" y="2581533"/>
            <a:ext cx="127850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2DA7CF71-6929-479A-8AAB-BF7D48EFA44F}"/>
              </a:ext>
            </a:extLst>
          </p:cNvPr>
          <p:cNvCxnSpPr>
            <a:cxnSpLocks/>
          </p:cNvCxnSpPr>
          <p:nvPr/>
        </p:nvCxnSpPr>
        <p:spPr>
          <a:xfrm>
            <a:off x="5752364" y="4276130"/>
            <a:ext cx="127850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67B3679F-92E3-4FD6-B288-64041AD42639}"/>
              </a:ext>
            </a:extLst>
          </p:cNvPr>
          <p:cNvCxnSpPr>
            <a:cxnSpLocks/>
          </p:cNvCxnSpPr>
          <p:nvPr/>
        </p:nvCxnSpPr>
        <p:spPr>
          <a:xfrm>
            <a:off x="7192370" y="900584"/>
            <a:ext cx="1037230" cy="0"/>
          </a:xfrm>
          <a:prstGeom prst="line">
            <a:avLst/>
          </a:prstGeom>
          <a:ln w="38100">
            <a:solidFill>
              <a:srgbClr val="4472C4"/>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DFEA9E54-4B21-4AAD-9D74-E8FB5510C76A}"/>
              </a:ext>
            </a:extLst>
          </p:cNvPr>
          <p:cNvCxnSpPr>
            <a:cxnSpLocks/>
          </p:cNvCxnSpPr>
          <p:nvPr/>
        </p:nvCxnSpPr>
        <p:spPr>
          <a:xfrm>
            <a:off x="7030872" y="2581533"/>
            <a:ext cx="1037230" cy="0"/>
          </a:xfrm>
          <a:prstGeom prst="line">
            <a:avLst/>
          </a:prstGeom>
          <a:ln w="38100">
            <a:solidFill>
              <a:srgbClr val="4472C4"/>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07166D87-908F-43C3-B0DA-C75A8E2FE35B}"/>
              </a:ext>
            </a:extLst>
          </p:cNvPr>
          <p:cNvCxnSpPr>
            <a:cxnSpLocks/>
          </p:cNvCxnSpPr>
          <p:nvPr/>
        </p:nvCxnSpPr>
        <p:spPr>
          <a:xfrm>
            <a:off x="7192370" y="4276130"/>
            <a:ext cx="1037230" cy="0"/>
          </a:xfrm>
          <a:prstGeom prst="line">
            <a:avLst/>
          </a:prstGeom>
          <a:ln w="38100">
            <a:solidFill>
              <a:srgbClr val="4472C4"/>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E4388B7-DF25-4F35-9307-4110BCF303C0}"/>
              </a:ext>
            </a:extLst>
          </p:cNvPr>
          <p:cNvCxnSpPr>
            <a:cxnSpLocks/>
          </p:cNvCxnSpPr>
          <p:nvPr/>
        </p:nvCxnSpPr>
        <p:spPr>
          <a:xfrm>
            <a:off x="5577385" y="1093927"/>
            <a:ext cx="21745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5EE63B85-B955-4465-AB68-3469F5E10C24}"/>
              </a:ext>
            </a:extLst>
          </p:cNvPr>
          <p:cNvCxnSpPr>
            <a:cxnSpLocks/>
          </p:cNvCxnSpPr>
          <p:nvPr/>
        </p:nvCxnSpPr>
        <p:spPr>
          <a:xfrm>
            <a:off x="5577385" y="2747580"/>
            <a:ext cx="21745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0B668F51-0794-4ABA-9C02-999B7E63F31E}"/>
              </a:ext>
            </a:extLst>
          </p:cNvPr>
          <p:cNvCxnSpPr>
            <a:cxnSpLocks/>
          </p:cNvCxnSpPr>
          <p:nvPr/>
        </p:nvCxnSpPr>
        <p:spPr>
          <a:xfrm>
            <a:off x="5577385" y="4479618"/>
            <a:ext cx="21745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1135378D-18F3-4DFC-AA02-101B78B3229E}"/>
              </a:ext>
            </a:extLst>
          </p:cNvPr>
          <p:cNvCxnSpPr>
            <a:cxnSpLocks/>
          </p:cNvCxnSpPr>
          <p:nvPr/>
        </p:nvCxnSpPr>
        <p:spPr>
          <a:xfrm>
            <a:off x="5577385" y="6556353"/>
            <a:ext cx="21745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88AC57E-2E37-44AF-92E0-168C9B2E1332}"/>
              </a:ext>
            </a:extLst>
          </p:cNvPr>
          <p:cNvCxnSpPr>
            <a:cxnSpLocks/>
          </p:cNvCxnSpPr>
          <p:nvPr/>
        </p:nvCxnSpPr>
        <p:spPr>
          <a:xfrm>
            <a:off x="5597689" y="6736049"/>
            <a:ext cx="31617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Arrow: Down 1">
            <a:extLst>
              <a:ext uri="{FF2B5EF4-FFF2-40B4-BE49-F238E27FC236}">
                <a16:creationId xmlns:a16="http://schemas.microsoft.com/office/drawing/2014/main" id="{215C8517-ACE2-4426-B9DF-5286AE034AF2}"/>
              </a:ext>
            </a:extLst>
          </p:cNvPr>
          <p:cNvSpPr/>
          <p:nvPr/>
        </p:nvSpPr>
        <p:spPr>
          <a:xfrm>
            <a:off x="2406352" y="2743382"/>
            <a:ext cx="412363" cy="1249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B1A4B695-BB3C-47A9-922A-DBE1A35F9961}"/>
              </a:ext>
            </a:extLst>
          </p:cNvPr>
          <p:cNvSpPr/>
          <p:nvPr/>
        </p:nvSpPr>
        <p:spPr>
          <a:xfrm>
            <a:off x="314408" y="3992392"/>
            <a:ext cx="4683406" cy="1754326"/>
          </a:xfrm>
          <a:prstGeom prst="rect">
            <a:avLst/>
          </a:prstGeom>
          <a:solidFill>
            <a:srgbClr val="FFFF00"/>
          </a:solidFill>
        </p:spPr>
        <p:txBody>
          <a:bodyPr wrap="square" lIns="91440" tIns="45720" rIns="91440" bIns="45720">
            <a:spAutoFit/>
          </a:bodyPr>
          <a:lstStyle/>
          <a:p>
            <a:pPr algn="ctr"/>
            <a:r>
              <a:rPr lang="en-US" sz="5400" dirty="0">
                <a:ln w="0">
                  <a:solidFill>
                    <a:srgbClr val="4472C4"/>
                  </a:solidFill>
                </a:ln>
                <a:solidFill>
                  <a:srgbClr val="FF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a:t>
            </a:r>
            <a:r>
              <a:rPr lang="en-US" sz="5400" b="0" cap="none" spc="0" dirty="0">
                <a:ln w="0">
                  <a:solidFill>
                    <a:srgbClr val="4472C4"/>
                  </a:solidFill>
                </a:ln>
                <a:solidFill>
                  <a:srgbClr val="FF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oet’s message</a:t>
            </a:r>
          </a:p>
        </p:txBody>
      </p:sp>
    </p:spTree>
    <p:extLst>
      <p:ext uri="{BB962C8B-B14F-4D97-AF65-F5344CB8AC3E}">
        <p14:creationId xmlns:p14="http://schemas.microsoft.com/office/powerpoint/2010/main" val="14351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A0C9D69-7B0D-4FD0-8553-A68624A1799F}"/>
              </a:ext>
            </a:extLst>
          </p:cNvPr>
          <p:cNvPicPr>
            <a:picLocks noChangeAspect="1"/>
          </p:cNvPicPr>
          <p:nvPr/>
        </p:nvPicPr>
        <p:blipFill rotWithShape="1">
          <a:blip r:embed="rId3"/>
          <a:srcRect l="8408" t="4605" r="6740" b="8120"/>
          <a:stretch/>
        </p:blipFill>
        <p:spPr>
          <a:xfrm>
            <a:off x="5383693" y="0"/>
            <a:ext cx="5095817" cy="6858000"/>
          </a:xfrm>
          <a:prstGeom prst="rect">
            <a:avLst/>
          </a:prstGeom>
        </p:spPr>
      </p:pic>
      <p:cxnSp>
        <p:nvCxnSpPr>
          <p:cNvPr id="19" name="Straight Connector 18">
            <a:extLst>
              <a:ext uri="{FF2B5EF4-FFF2-40B4-BE49-F238E27FC236}">
                <a16:creationId xmlns:a16="http://schemas.microsoft.com/office/drawing/2014/main" id="{1135378D-18F3-4DFC-AA02-101B78B3229E}"/>
              </a:ext>
            </a:extLst>
          </p:cNvPr>
          <p:cNvCxnSpPr>
            <a:cxnSpLocks/>
          </p:cNvCxnSpPr>
          <p:nvPr/>
        </p:nvCxnSpPr>
        <p:spPr>
          <a:xfrm>
            <a:off x="5597689" y="1255483"/>
            <a:ext cx="257890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88AC57E-2E37-44AF-92E0-168C9B2E1332}"/>
              </a:ext>
            </a:extLst>
          </p:cNvPr>
          <p:cNvCxnSpPr>
            <a:cxnSpLocks/>
          </p:cNvCxnSpPr>
          <p:nvPr/>
        </p:nvCxnSpPr>
        <p:spPr>
          <a:xfrm>
            <a:off x="5597689" y="3661545"/>
            <a:ext cx="298972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Oval 20">
            <a:extLst>
              <a:ext uri="{FF2B5EF4-FFF2-40B4-BE49-F238E27FC236}">
                <a16:creationId xmlns:a16="http://schemas.microsoft.com/office/drawing/2014/main" id="{612CB3E6-6FC4-4641-83EC-916EF9BC1F8B}"/>
              </a:ext>
            </a:extLst>
          </p:cNvPr>
          <p:cNvSpPr/>
          <p:nvPr/>
        </p:nvSpPr>
        <p:spPr>
          <a:xfrm>
            <a:off x="576418" y="1765167"/>
            <a:ext cx="4546770" cy="2595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point is the poet making by writing about jobs that are very different?</a:t>
            </a:r>
          </a:p>
        </p:txBody>
      </p:sp>
      <p:sp>
        <p:nvSpPr>
          <p:cNvPr id="22" name="TextBox 21">
            <a:extLst>
              <a:ext uri="{FF2B5EF4-FFF2-40B4-BE49-F238E27FC236}">
                <a16:creationId xmlns:a16="http://schemas.microsoft.com/office/drawing/2014/main" id="{B5087507-376C-4EE4-B595-F93730A7C29E}"/>
              </a:ext>
            </a:extLst>
          </p:cNvPr>
          <p:cNvSpPr txBox="1"/>
          <p:nvPr/>
        </p:nvSpPr>
        <p:spPr>
          <a:xfrm>
            <a:off x="8491257" y="2729930"/>
            <a:ext cx="1291593" cy="4426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a:latin typeface="Andika" panose="02000000000000000000" pitchFamily="2" charset="0"/>
                <a:ea typeface="Andika" panose="02000000000000000000" pitchFamily="2" charset="0"/>
                <a:cs typeface="Andika" panose="02000000000000000000" pitchFamily="2" charset="0"/>
              </a:rPr>
              <a:t>crooked</a:t>
            </a:r>
            <a:endParaRPr lang="en-GB" sz="2000" dirty="0">
              <a:latin typeface="Andika" panose="02000000000000000000" pitchFamily="2" charset="0"/>
              <a:ea typeface="Andika" panose="02000000000000000000" pitchFamily="2" charset="0"/>
              <a:cs typeface="Andika" panose="02000000000000000000" pitchFamily="2" charset="0"/>
            </a:endParaRPr>
          </a:p>
        </p:txBody>
      </p:sp>
      <p:cxnSp>
        <p:nvCxnSpPr>
          <p:cNvPr id="23" name="Straight Connector 22">
            <a:extLst>
              <a:ext uri="{FF2B5EF4-FFF2-40B4-BE49-F238E27FC236}">
                <a16:creationId xmlns:a16="http://schemas.microsoft.com/office/drawing/2014/main" id="{0D0367E3-FB46-4107-9BBA-DA7951BC53B4}"/>
              </a:ext>
            </a:extLst>
          </p:cNvPr>
          <p:cNvCxnSpPr>
            <a:cxnSpLocks/>
          </p:cNvCxnSpPr>
          <p:nvPr/>
        </p:nvCxnSpPr>
        <p:spPr>
          <a:xfrm flipH="1">
            <a:off x="8230752" y="3196455"/>
            <a:ext cx="740970" cy="2325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9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432B743-9814-4D23-B854-290A25C11A86}"/>
              </a:ext>
            </a:extLst>
          </p:cNvPr>
          <p:cNvSpPr txBox="1"/>
          <p:nvPr/>
        </p:nvSpPr>
        <p:spPr>
          <a:xfrm>
            <a:off x="1222881" y="523952"/>
            <a:ext cx="9364134" cy="1384995"/>
          </a:xfrm>
          <a:prstGeom prst="rect">
            <a:avLst/>
          </a:prstGeom>
          <a:noFill/>
        </p:spPr>
        <p:txBody>
          <a:bodyPr wrap="square" rtlCol="0">
            <a:spAutoFit/>
          </a:bodyPr>
          <a:lstStyle/>
          <a:p>
            <a:r>
              <a:rPr lang="en-GB" sz="2800" dirty="0">
                <a:latin typeface="Andika" panose="02000000000000000000" pitchFamily="2" charset="0"/>
                <a:ea typeface="Andika" panose="02000000000000000000" pitchFamily="2" charset="0"/>
                <a:cs typeface="Andika" panose="02000000000000000000" pitchFamily="2" charset="0"/>
              </a:rPr>
              <a:t>Find ten words for jobs in the poem and look at the endings. Then write them in the correct column.  Can you add five more jobs?</a:t>
            </a:r>
          </a:p>
        </p:txBody>
      </p:sp>
      <p:graphicFrame>
        <p:nvGraphicFramePr>
          <p:cNvPr id="5" name="Table 5">
            <a:extLst>
              <a:ext uri="{FF2B5EF4-FFF2-40B4-BE49-F238E27FC236}">
                <a16:creationId xmlns:a16="http://schemas.microsoft.com/office/drawing/2014/main" id="{F046DCA0-98C2-48B5-A112-CCAB50DD2040}"/>
              </a:ext>
            </a:extLst>
          </p:cNvPr>
          <p:cNvGraphicFramePr>
            <a:graphicFrameLocks noGrp="1"/>
          </p:cNvGraphicFramePr>
          <p:nvPr>
            <p:extLst>
              <p:ext uri="{D42A27DB-BD31-4B8C-83A1-F6EECF244321}">
                <p14:modId xmlns:p14="http://schemas.microsoft.com/office/powerpoint/2010/main" val="1947851424"/>
              </p:ext>
            </p:extLst>
          </p:nvPr>
        </p:nvGraphicFramePr>
        <p:xfrm>
          <a:off x="960480" y="1955830"/>
          <a:ext cx="10150098" cy="4236720"/>
        </p:xfrm>
        <a:graphic>
          <a:graphicData uri="http://schemas.openxmlformats.org/drawingml/2006/table">
            <a:tbl>
              <a:tblPr firstRow="1" bandRow="1">
                <a:tableStyleId>{5C22544A-7EE6-4342-B048-85BDC9FD1C3A}</a:tableStyleId>
              </a:tblPr>
              <a:tblGrid>
                <a:gridCol w="3383366">
                  <a:extLst>
                    <a:ext uri="{9D8B030D-6E8A-4147-A177-3AD203B41FA5}">
                      <a16:colId xmlns:a16="http://schemas.microsoft.com/office/drawing/2014/main" val="2995494154"/>
                    </a:ext>
                  </a:extLst>
                </a:gridCol>
                <a:gridCol w="3383366">
                  <a:extLst>
                    <a:ext uri="{9D8B030D-6E8A-4147-A177-3AD203B41FA5}">
                      <a16:colId xmlns:a16="http://schemas.microsoft.com/office/drawing/2014/main" val="3212826998"/>
                    </a:ext>
                  </a:extLst>
                </a:gridCol>
                <a:gridCol w="3383366">
                  <a:extLst>
                    <a:ext uri="{9D8B030D-6E8A-4147-A177-3AD203B41FA5}">
                      <a16:colId xmlns:a16="http://schemas.microsoft.com/office/drawing/2014/main" val="757215610"/>
                    </a:ext>
                  </a:extLst>
                </a:gridCol>
              </a:tblGrid>
              <a:tr h="340624">
                <a:tc>
                  <a:txBody>
                    <a:bodyPr/>
                    <a:lstStyle/>
                    <a:p>
                      <a:pPr algn="ctr"/>
                      <a:r>
                        <a:rPr lang="en-GB" sz="3200" dirty="0">
                          <a:latin typeface="Andika" panose="02000000000000000000" pitchFamily="2" charset="0"/>
                          <a:ea typeface="Andika" panose="02000000000000000000" pitchFamily="2" charset="0"/>
                          <a:cs typeface="Andika" panose="02000000000000000000" pitchFamily="2" charset="0"/>
                        </a:rPr>
                        <a:t>-</a:t>
                      </a:r>
                      <a:r>
                        <a:rPr lang="en-GB" sz="3200" dirty="0" err="1">
                          <a:latin typeface="Andika" panose="02000000000000000000" pitchFamily="2" charset="0"/>
                          <a:ea typeface="Andika" panose="02000000000000000000" pitchFamily="2" charset="0"/>
                          <a:cs typeface="Andika" panose="02000000000000000000" pitchFamily="2" charset="0"/>
                        </a:rPr>
                        <a:t>er</a:t>
                      </a:r>
                      <a:endParaRPr lang="en-GB" sz="3200" dirty="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gn="ctr"/>
                      <a:r>
                        <a:rPr lang="en-GB" sz="3200" dirty="0">
                          <a:latin typeface="Andika" panose="02000000000000000000" pitchFamily="2" charset="0"/>
                          <a:ea typeface="Andika" panose="02000000000000000000" pitchFamily="2" charset="0"/>
                          <a:cs typeface="Andika" panose="02000000000000000000" pitchFamily="2" charset="0"/>
                        </a:rPr>
                        <a:t>-or</a:t>
                      </a:r>
                    </a:p>
                  </a:txBody>
                  <a:tcPr/>
                </a:tc>
                <a:tc>
                  <a:txBody>
                    <a:bodyPr/>
                    <a:lstStyle/>
                    <a:p>
                      <a:pPr algn="ctr"/>
                      <a:r>
                        <a:rPr lang="en-GB" sz="3200" dirty="0">
                          <a:latin typeface="Andika" panose="02000000000000000000" pitchFamily="2" charset="0"/>
                          <a:ea typeface="Andika" panose="02000000000000000000" pitchFamily="2" charset="0"/>
                          <a:cs typeface="Andika" panose="02000000000000000000" pitchFamily="2" charset="0"/>
                        </a:rPr>
                        <a:t>-</a:t>
                      </a:r>
                      <a:r>
                        <a:rPr lang="en-GB" sz="3200" dirty="0" err="1">
                          <a:latin typeface="Andika" panose="02000000000000000000" pitchFamily="2" charset="0"/>
                          <a:ea typeface="Andika" panose="02000000000000000000" pitchFamily="2" charset="0"/>
                          <a:cs typeface="Andika" panose="02000000000000000000" pitchFamily="2" charset="0"/>
                        </a:rPr>
                        <a:t>ist</a:t>
                      </a:r>
                      <a:endParaRPr lang="en-GB" sz="3200" dirty="0">
                        <a:latin typeface="Andika" panose="02000000000000000000" pitchFamily="2" charset="0"/>
                        <a:ea typeface="Andika" panose="02000000000000000000" pitchFamily="2" charset="0"/>
                        <a:cs typeface="Andika" panose="02000000000000000000" pitchFamily="2" charset="0"/>
                      </a:endParaRPr>
                    </a:p>
                  </a:txBody>
                  <a:tcPr/>
                </a:tc>
                <a:extLst>
                  <a:ext uri="{0D108BD9-81ED-4DB2-BD59-A6C34878D82A}">
                    <a16:rowId xmlns:a16="http://schemas.microsoft.com/office/drawing/2014/main" val="735915302"/>
                  </a:ext>
                </a:extLst>
              </a:tr>
              <a:tr h="2225040">
                <a:tc>
                  <a:txBody>
                    <a:bodyPr/>
                    <a:lstStyle/>
                    <a:p>
                      <a:endParaRPr lang="en-GB" dirty="0"/>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512346966"/>
                  </a:ext>
                </a:extLst>
              </a:tr>
            </a:tbl>
          </a:graphicData>
        </a:graphic>
      </p:graphicFrame>
      <p:sp>
        <p:nvSpPr>
          <p:cNvPr id="2" name="Rectangle 1">
            <a:extLst>
              <a:ext uri="{FF2B5EF4-FFF2-40B4-BE49-F238E27FC236}">
                <a16:creationId xmlns:a16="http://schemas.microsoft.com/office/drawing/2014/main" id="{D8FC35B0-3B48-4D6D-9462-160B54C423F0}"/>
              </a:ext>
            </a:extLst>
          </p:cNvPr>
          <p:cNvSpPr/>
          <p:nvPr/>
        </p:nvSpPr>
        <p:spPr>
          <a:xfrm>
            <a:off x="4952095" y="3011713"/>
            <a:ext cx="228780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doctor</a:t>
            </a:r>
          </a:p>
        </p:txBody>
      </p:sp>
      <p:sp>
        <p:nvSpPr>
          <p:cNvPr id="8" name="Rectangle 7">
            <a:extLst>
              <a:ext uri="{FF2B5EF4-FFF2-40B4-BE49-F238E27FC236}">
                <a16:creationId xmlns:a16="http://schemas.microsoft.com/office/drawing/2014/main" id="{BC23A6F3-9481-4B62-A7D7-AE08FC8EEAB6}"/>
              </a:ext>
            </a:extLst>
          </p:cNvPr>
          <p:cNvSpPr/>
          <p:nvPr/>
        </p:nvSpPr>
        <p:spPr>
          <a:xfrm>
            <a:off x="7574846" y="3150860"/>
            <a:ext cx="244009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dentist</a:t>
            </a:r>
          </a:p>
        </p:txBody>
      </p:sp>
      <p:sp>
        <p:nvSpPr>
          <p:cNvPr id="9" name="Rectangle 8">
            <a:extLst>
              <a:ext uri="{FF2B5EF4-FFF2-40B4-BE49-F238E27FC236}">
                <a16:creationId xmlns:a16="http://schemas.microsoft.com/office/drawing/2014/main" id="{80C2EAEF-466A-4CB4-9CEA-28FC3A9024F6}"/>
              </a:ext>
            </a:extLst>
          </p:cNvPr>
          <p:cNvSpPr/>
          <p:nvPr/>
        </p:nvSpPr>
        <p:spPr>
          <a:xfrm>
            <a:off x="1617768" y="2871457"/>
            <a:ext cx="215636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singer</a:t>
            </a:r>
          </a:p>
        </p:txBody>
      </p:sp>
      <p:sp>
        <p:nvSpPr>
          <p:cNvPr id="10" name="Rectangle 9">
            <a:extLst>
              <a:ext uri="{FF2B5EF4-FFF2-40B4-BE49-F238E27FC236}">
                <a16:creationId xmlns:a16="http://schemas.microsoft.com/office/drawing/2014/main" id="{A22963E6-B04C-4A71-A02A-E59988499929}"/>
              </a:ext>
            </a:extLst>
          </p:cNvPr>
          <p:cNvSpPr/>
          <p:nvPr/>
        </p:nvSpPr>
        <p:spPr>
          <a:xfrm>
            <a:off x="5151669" y="3750007"/>
            <a:ext cx="188865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actor</a:t>
            </a:r>
          </a:p>
        </p:txBody>
      </p:sp>
      <p:sp>
        <p:nvSpPr>
          <p:cNvPr id="11" name="Rectangle 10">
            <a:extLst>
              <a:ext uri="{FF2B5EF4-FFF2-40B4-BE49-F238E27FC236}">
                <a16:creationId xmlns:a16="http://schemas.microsoft.com/office/drawing/2014/main" id="{A32A0094-1F2C-43E1-994B-70C6E20694B2}"/>
              </a:ext>
            </a:extLst>
          </p:cNvPr>
          <p:cNvSpPr/>
          <p:nvPr/>
        </p:nvSpPr>
        <p:spPr>
          <a:xfrm>
            <a:off x="574156" y="3477643"/>
            <a:ext cx="386355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hairdresser</a:t>
            </a:r>
          </a:p>
        </p:txBody>
      </p:sp>
      <p:sp>
        <p:nvSpPr>
          <p:cNvPr id="12" name="Rectangle 11">
            <a:extLst>
              <a:ext uri="{FF2B5EF4-FFF2-40B4-BE49-F238E27FC236}">
                <a16:creationId xmlns:a16="http://schemas.microsoft.com/office/drawing/2014/main" id="{3EAD1CE2-8300-44F1-8490-FA9B127F8C4E}"/>
              </a:ext>
            </a:extLst>
          </p:cNvPr>
          <p:cNvSpPr/>
          <p:nvPr/>
        </p:nvSpPr>
        <p:spPr>
          <a:xfrm>
            <a:off x="960480" y="4257328"/>
            <a:ext cx="311335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plasterer</a:t>
            </a:r>
          </a:p>
        </p:txBody>
      </p:sp>
      <p:sp>
        <p:nvSpPr>
          <p:cNvPr id="13" name="Rectangle 12">
            <a:extLst>
              <a:ext uri="{FF2B5EF4-FFF2-40B4-BE49-F238E27FC236}">
                <a16:creationId xmlns:a16="http://schemas.microsoft.com/office/drawing/2014/main" id="{61C06065-5F87-4436-99EA-2F83D2603954}"/>
              </a:ext>
            </a:extLst>
          </p:cNvPr>
          <p:cNvSpPr/>
          <p:nvPr/>
        </p:nvSpPr>
        <p:spPr>
          <a:xfrm>
            <a:off x="7841771" y="3935043"/>
            <a:ext cx="290015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scientist</a:t>
            </a:r>
          </a:p>
        </p:txBody>
      </p:sp>
      <p:sp>
        <p:nvSpPr>
          <p:cNvPr id="14" name="Rectangle 13">
            <a:extLst>
              <a:ext uri="{FF2B5EF4-FFF2-40B4-BE49-F238E27FC236}">
                <a16:creationId xmlns:a16="http://schemas.microsoft.com/office/drawing/2014/main" id="{A396BEAC-A260-4F26-949C-CCB559F04AE5}"/>
              </a:ext>
            </a:extLst>
          </p:cNvPr>
          <p:cNvSpPr/>
          <p:nvPr/>
        </p:nvSpPr>
        <p:spPr>
          <a:xfrm>
            <a:off x="778539" y="4988211"/>
            <a:ext cx="34772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firefighter</a:t>
            </a:r>
          </a:p>
        </p:txBody>
      </p:sp>
      <p:sp>
        <p:nvSpPr>
          <p:cNvPr id="15" name="Rectangle 14">
            <a:extLst>
              <a:ext uri="{FF2B5EF4-FFF2-40B4-BE49-F238E27FC236}">
                <a16:creationId xmlns:a16="http://schemas.microsoft.com/office/drawing/2014/main" id="{0A777A66-3F43-45F4-B260-2338F05D11DF}"/>
              </a:ext>
            </a:extLst>
          </p:cNvPr>
          <p:cNvSpPr/>
          <p:nvPr/>
        </p:nvSpPr>
        <p:spPr>
          <a:xfrm>
            <a:off x="342524" y="5694640"/>
            <a:ext cx="434926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police officer</a:t>
            </a:r>
          </a:p>
        </p:txBody>
      </p:sp>
      <p:sp>
        <p:nvSpPr>
          <p:cNvPr id="16" name="Rectangle 15">
            <a:extLst>
              <a:ext uri="{FF2B5EF4-FFF2-40B4-BE49-F238E27FC236}">
                <a16:creationId xmlns:a16="http://schemas.microsoft.com/office/drawing/2014/main" id="{962668F6-7C3B-44A8-B9FC-B367CEB6B24A}"/>
              </a:ext>
            </a:extLst>
          </p:cNvPr>
          <p:cNvSpPr/>
          <p:nvPr/>
        </p:nvSpPr>
        <p:spPr>
          <a:xfrm>
            <a:off x="1424379" y="2409792"/>
            <a:ext cx="243207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builder</a:t>
            </a:r>
          </a:p>
        </p:txBody>
      </p:sp>
    </p:spTree>
    <p:extLst>
      <p:ext uri="{BB962C8B-B14F-4D97-AF65-F5344CB8AC3E}">
        <p14:creationId xmlns:p14="http://schemas.microsoft.com/office/powerpoint/2010/main" val="8332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432B743-9814-4D23-B854-290A25C11A86}"/>
              </a:ext>
            </a:extLst>
          </p:cNvPr>
          <p:cNvSpPr txBox="1"/>
          <p:nvPr/>
        </p:nvSpPr>
        <p:spPr>
          <a:xfrm>
            <a:off x="1236133" y="796676"/>
            <a:ext cx="9364134" cy="523220"/>
          </a:xfrm>
          <a:prstGeom prst="rect">
            <a:avLst/>
          </a:prstGeom>
          <a:noFill/>
        </p:spPr>
        <p:txBody>
          <a:bodyPr wrap="square" rtlCol="0">
            <a:spAutoFit/>
          </a:bodyPr>
          <a:lstStyle/>
          <a:p>
            <a:r>
              <a:rPr lang="en-GB" sz="2800" dirty="0">
                <a:latin typeface="Andika" panose="02000000000000000000" pitchFamily="2" charset="0"/>
                <a:ea typeface="Andika" panose="02000000000000000000" pitchFamily="2" charset="0"/>
                <a:cs typeface="Andika" panose="02000000000000000000" pitchFamily="2" charset="0"/>
              </a:rPr>
              <a:t>Can you find three pairs of rhyming words?</a:t>
            </a:r>
          </a:p>
        </p:txBody>
      </p:sp>
      <p:sp>
        <p:nvSpPr>
          <p:cNvPr id="2" name="Rectangle: Rounded Corners 1">
            <a:extLst>
              <a:ext uri="{FF2B5EF4-FFF2-40B4-BE49-F238E27FC236}">
                <a16:creationId xmlns:a16="http://schemas.microsoft.com/office/drawing/2014/main" id="{9C94C3AF-25BB-48AB-8EE7-8604E0FD713D}"/>
              </a:ext>
            </a:extLst>
          </p:cNvPr>
          <p:cNvSpPr/>
          <p:nvPr/>
        </p:nvSpPr>
        <p:spPr>
          <a:xfrm>
            <a:off x="2729552" y="1774209"/>
            <a:ext cx="2715905" cy="996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8FF1355C-DBC9-4E56-A3DA-70C9CF56BEA0}"/>
              </a:ext>
            </a:extLst>
          </p:cNvPr>
          <p:cNvSpPr/>
          <p:nvPr/>
        </p:nvSpPr>
        <p:spPr>
          <a:xfrm>
            <a:off x="6096000" y="1774208"/>
            <a:ext cx="2715905" cy="996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718ADFE9-AE47-44BE-99B4-5F3DBA4E4A1B}"/>
              </a:ext>
            </a:extLst>
          </p:cNvPr>
          <p:cNvSpPr/>
          <p:nvPr/>
        </p:nvSpPr>
        <p:spPr>
          <a:xfrm>
            <a:off x="2729552" y="3079787"/>
            <a:ext cx="2715905" cy="996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0EFD856-1DFA-46F1-BEE2-9EB1DB66A274}"/>
              </a:ext>
            </a:extLst>
          </p:cNvPr>
          <p:cNvSpPr/>
          <p:nvPr/>
        </p:nvSpPr>
        <p:spPr>
          <a:xfrm>
            <a:off x="2729552" y="4385365"/>
            <a:ext cx="2715905" cy="9962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1A395A7-CCD6-4D33-83E8-A6B1AA8DF824}"/>
              </a:ext>
            </a:extLst>
          </p:cNvPr>
          <p:cNvSpPr/>
          <p:nvPr/>
        </p:nvSpPr>
        <p:spPr>
          <a:xfrm>
            <a:off x="6095999" y="3096675"/>
            <a:ext cx="2715905" cy="9962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D117D32-F421-4EC9-B183-2807E1EC4837}"/>
              </a:ext>
            </a:extLst>
          </p:cNvPr>
          <p:cNvSpPr/>
          <p:nvPr/>
        </p:nvSpPr>
        <p:spPr>
          <a:xfrm>
            <a:off x="6095999" y="4385365"/>
            <a:ext cx="2715905" cy="99628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2A1879F-12E3-43CC-9BA4-6126753AF8F4}"/>
              </a:ext>
            </a:extLst>
          </p:cNvPr>
          <p:cNvSpPr/>
          <p:nvPr/>
        </p:nvSpPr>
        <p:spPr>
          <a:xfrm>
            <a:off x="3335535" y="1810686"/>
            <a:ext cx="1503938"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day</a:t>
            </a:r>
          </a:p>
        </p:txBody>
      </p:sp>
      <p:sp>
        <p:nvSpPr>
          <p:cNvPr id="13" name="Rectangle 12">
            <a:extLst>
              <a:ext uri="{FF2B5EF4-FFF2-40B4-BE49-F238E27FC236}">
                <a16:creationId xmlns:a16="http://schemas.microsoft.com/office/drawing/2014/main" id="{7365731F-C146-48DD-A671-7E5247E7F208}"/>
              </a:ext>
            </a:extLst>
          </p:cNvPr>
          <p:cNvSpPr/>
          <p:nvPr/>
        </p:nvSpPr>
        <p:spPr>
          <a:xfrm>
            <a:off x="6659852" y="1746620"/>
            <a:ext cx="1773242"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m</a:t>
            </a: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ay</a:t>
            </a:r>
          </a:p>
        </p:txBody>
      </p:sp>
      <p:sp>
        <p:nvSpPr>
          <p:cNvPr id="14" name="Rectangle 13">
            <a:extLst>
              <a:ext uri="{FF2B5EF4-FFF2-40B4-BE49-F238E27FC236}">
                <a16:creationId xmlns:a16="http://schemas.microsoft.com/office/drawing/2014/main" id="{C6D6DB91-CA29-414B-80DA-0F2E248F552F}"/>
              </a:ext>
            </a:extLst>
          </p:cNvPr>
          <p:cNvSpPr/>
          <p:nvPr/>
        </p:nvSpPr>
        <p:spPr>
          <a:xfrm>
            <a:off x="3313786" y="3133153"/>
            <a:ext cx="1657826"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sick</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endParaRPr>
          </a:p>
        </p:txBody>
      </p:sp>
      <p:sp>
        <p:nvSpPr>
          <p:cNvPr id="15" name="Rectangle 14">
            <a:extLst>
              <a:ext uri="{FF2B5EF4-FFF2-40B4-BE49-F238E27FC236}">
                <a16:creationId xmlns:a16="http://schemas.microsoft.com/office/drawing/2014/main" id="{207DA3D8-8C02-41A1-9AAB-4BDDDD1C8822}"/>
              </a:ext>
            </a:extLst>
          </p:cNvPr>
          <p:cNvSpPr/>
          <p:nvPr/>
        </p:nvSpPr>
        <p:spPr>
          <a:xfrm>
            <a:off x="6421458" y="3116265"/>
            <a:ext cx="2064989"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brick</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endParaRPr>
          </a:p>
        </p:txBody>
      </p:sp>
      <p:sp>
        <p:nvSpPr>
          <p:cNvPr id="16" name="Rectangle 15">
            <a:extLst>
              <a:ext uri="{FF2B5EF4-FFF2-40B4-BE49-F238E27FC236}">
                <a16:creationId xmlns:a16="http://schemas.microsoft.com/office/drawing/2014/main" id="{BCA25FB8-8F6B-4FF3-B1A5-F2303C910A22}"/>
              </a:ext>
            </a:extLst>
          </p:cNvPr>
          <p:cNvSpPr/>
          <p:nvPr/>
        </p:nvSpPr>
        <p:spPr>
          <a:xfrm>
            <a:off x="3505345" y="4421843"/>
            <a:ext cx="127470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try</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endParaRPr>
          </a:p>
        </p:txBody>
      </p:sp>
      <p:sp>
        <p:nvSpPr>
          <p:cNvPr id="17" name="Rectangle 16">
            <a:extLst>
              <a:ext uri="{FF2B5EF4-FFF2-40B4-BE49-F238E27FC236}">
                <a16:creationId xmlns:a16="http://schemas.microsoft.com/office/drawing/2014/main" id="{28852992-AAD3-4D18-8975-A03B13F5E5E6}"/>
              </a:ext>
            </a:extLst>
          </p:cNvPr>
          <p:cNvSpPr/>
          <p:nvPr/>
        </p:nvSpPr>
        <p:spPr>
          <a:xfrm>
            <a:off x="6733240" y="4401319"/>
            <a:ext cx="1441421"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rPr>
              <a:t>sky</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0627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432B743-9814-4D23-B854-290A25C11A86}"/>
              </a:ext>
            </a:extLst>
          </p:cNvPr>
          <p:cNvSpPr txBox="1"/>
          <p:nvPr/>
        </p:nvSpPr>
        <p:spPr>
          <a:xfrm>
            <a:off x="1183124" y="1200895"/>
            <a:ext cx="9364134" cy="523220"/>
          </a:xfrm>
          <a:prstGeom prst="rect">
            <a:avLst/>
          </a:prstGeom>
          <a:noFill/>
        </p:spPr>
        <p:txBody>
          <a:bodyPr wrap="square" rtlCol="0">
            <a:spAutoFit/>
          </a:bodyPr>
          <a:lstStyle/>
          <a:p>
            <a:r>
              <a:rPr lang="en-GB" sz="2800" dirty="0">
                <a:latin typeface="Andika" panose="02000000000000000000" pitchFamily="2" charset="0"/>
                <a:ea typeface="Andika" panose="02000000000000000000" pitchFamily="2" charset="0"/>
                <a:cs typeface="Andika" panose="02000000000000000000" pitchFamily="2" charset="0"/>
              </a:rPr>
              <a:t>Find and quote an example of repetition in this poem.</a:t>
            </a:r>
          </a:p>
        </p:txBody>
      </p:sp>
      <p:sp>
        <p:nvSpPr>
          <p:cNvPr id="5" name="TextBox 4">
            <a:extLst>
              <a:ext uri="{FF2B5EF4-FFF2-40B4-BE49-F238E27FC236}">
                <a16:creationId xmlns:a16="http://schemas.microsoft.com/office/drawing/2014/main" id="{751A2282-A5C3-4268-B098-5DFF703DF76A}"/>
              </a:ext>
            </a:extLst>
          </p:cNvPr>
          <p:cNvSpPr txBox="1"/>
          <p:nvPr/>
        </p:nvSpPr>
        <p:spPr>
          <a:xfrm>
            <a:off x="1469409" y="2968170"/>
            <a:ext cx="9253182" cy="1322221"/>
          </a:xfrm>
          <a:prstGeom prst="rect">
            <a:avLst/>
          </a:prstGeom>
          <a:noFill/>
        </p:spPr>
        <p:txBody>
          <a:bodyPr wrap="square" rtlCol="0">
            <a:spAutoFit/>
          </a:bodyPr>
          <a:lstStyle/>
          <a:p>
            <a:pPr>
              <a:lnSpc>
                <a:spcPct val="150000"/>
              </a:lnSpc>
            </a:pPr>
            <a:r>
              <a:rPr lang="en-GB" sz="2800" dirty="0">
                <a:solidFill>
                  <a:srgbClr val="FF0000"/>
                </a:solidFill>
                <a:latin typeface="Cavolini" panose="03000502040302020204" pitchFamily="66" charset="0"/>
                <a:cs typeface="Cavolini" panose="03000502040302020204" pitchFamily="66" charset="0"/>
              </a:rPr>
              <a:t>See you can be anything, but you must try</a:t>
            </a:r>
          </a:p>
          <a:p>
            <a:pPr>
              <a:lnSpc>
                <a:spcPct val="150000"/>
              </a:lnSpc>
            </a:pPr>
            <a:r>
              <a:rPr lang="en-GB" sz="2800" dirty="0">
                <a:solidFill>
                  <a:srgbClr val="FF0000"/>
                </a:solidFill>
                <a:latin typeface="Cavolini" panose="03000502040302020204" pitchFamily="66" charset="0"/>
                <a:cs typeface="Cavolini" panose="03000502040302020204" pitchFamily="66" charset="0"/>
              </a:rPr>
              <a:t>So never give up, REACH for the sky</a:t>
            </a:r>
          </a:p>
        </p:txBody>
      </p:sp>
    </p:spTree>
    <p:extLst>
      <p:ext uri="{BB962C8B-B14F-4D97-AF65-F5344CB8AC3E}">
        <p14:creationId xmlns:p14="http://schemas.microsoft.com/office/powerpoint/2010/main" val="12523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E81AA11-EB74-4E17-AEFE-7CF82D8DA7B7}"/>
              </a:ext>
            </a:extLst>
          </p:cNvPr>
          <p:cNvSpPr txBox="1"/>
          <p:nvPr/>
        </p:nvSpPr>
        <p:spPr>
          <a:xfrm>
            <a:off x="1236133" y="796676"/>
            <a:ext cx="9364134" cy="1384995"/>
          </a:xfrm>
          <a:prstGeom prst="rect">
            <a:avLst/>
          </a:prstGeom>
          <a:noFill/>
        </p:spPr>
        <p:txBody>
          <a:bodyPr wrap="square" rtlCol="0">
            <a:spAutoFit/>
          </a:bodyPr>
          <a:lstStyle/>
          <a:p>
            <a:r>
              <a:rPr lang="en-GB" sz="2800" dirty="0">
                <a:latin typeface="Andika" panose="02000000000000000000" pitchFamily="2" charset="0"/>
                <a:ea typeface="Andika" panose="02000000000000000000" pitchFamily="2" charset="0"/>
                <a:cs typeface="Andika" panose="02000000000000000000" pitchFamily="2" charset="0"/>
              </a:rPr>
              <a:t>Use the pictures to make two more sentences using the same structure in the poem.  Make the sentences rhyme! </a:t>
            </a:r>
          </a:p>
        </p:txBody>
      </p:sp>
      <p:sp>
        <p:nvSpPr>
          <p:cNvPr id="8" name="TextBox 7">
            <a:extLst>
              <a:ext uri="{FF2B5EF4-FFF2-40B4-BE49-F238E27FC236}">
                <a16:creationId xmlns:a16="http://schemas.microsoft.com/office/drawing/2014/main" id="{18B2A73E-D2C3-41AF-9090-2DF53106D4B5}"/>
              </a:ext>
            </a:extLst>
          </p:cNvPr>
          <p:cNvSpPr txBox="1"/>
          <p:nvPr/>
        </p:nvSpPr>
        <p:spPr>
          <a:xfrm>
            <a:off x="1236133" y="2448055"/>
            <a:ext cx="9364134" cy="3266856"/>
          </a:xfrm>
          <a:prstGeom prst="rect">
            <a:avLst/>
          </a:prstGeom>
          <a:noFill/>
        </p:spPr>
        <p:txBody>
          <a:bodyPr wrap="square" rtlCol="0">
            <a:spAutoFit/>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You could be a ________ and ______.</a:t>
            </a:r>
          </a:p>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________________________________.</a:t>
            </a:r>
          </a:p>
          <a:p>
            <a:pPr>
              <a:lnSpc>
                <a:spcPct val="150000"/>
              </a:lnSpc>
            </a:pPr>
            <a:endParaRPr lang="en-GB" sz="28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You could be a ________ and ______.</a:t>
            </a:r>
          </a:p>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_______________________________.</a:t>
            </a:r>
          </a:p>
        </p:txBody>
      </p:sp>
      <p:pic>
        <p:nvPicPr>
          <p:cNvPr id="3" name="Picture 2">
            <a:extLst>
              <a:ext uri="{FF2B5EF4-FFF2-40B4-BE49-F238E27FC236}">
                <a16:creationId xmlns:a16="http://schemas.microsoft.com/office/drawing/2014/main" id="{C77C47C2-48FD-4384-B636-E1A04A84E36D}"/>
              </a:ext>
            </a:extLst>
          </p:cNvPr>
          <p:cNvPicPr>
            <a:picLocks noChangeAspect="1"/>
          </p:cNvPicPr>
          <p:nvPr/>
        </p:nvPicPr>
        <p:blipFill>
          <a:blip r:embed="rId3"/>
          <a:stretch>
            <a:fillRect/>
          </a:stretch>
        </p:blipFill>
        <p:spPr>
          <a:xfrm rot="159401">
            <a:off x="9181332" y="2063541"/>
            <a:ext cx="1848108" cy="3610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74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81A4BEDE-4EF2-4D86-BBB8-CBF5CD7A2F03}"/>
              </a:ext>
            </a:extLst>
          </p:cNvPr>
          <p:cNvSpPr>
            <a:spLocks noGrp="1"/>
          </p:cNvSpPr>
          <p:nvPr>
            <p:ph type="title"/>
          </p:nvPr>
        </p:nvSpPr>
        <p:spPr>
          <a:xfrm>
            <a:off x="4011612" y="371476"/>
            <a:ext cx="10475913" cy="1191532"/>
          </a:xfrm>
        </p:spPr>
        <p:txBody>
          <a:bodyPr anchor="b">
            <a:normAutofit/>
          </a:bodyPr>
          <a:lstStyle/>
          <a:p>
            <a:pPr>
              <a:lnSpc>
                <a:spcPct val="150000"/>
              </a:lnSpc>
            </a:pPr>
            <a:r>
              <a:rPr lang="en-GB" sz="4800" b="1" dirty="0">
                <a:ln w="22225">
                  <a:noFill/>
                  <a:prstDash val="solid"/>
                </a:ln>
                <a:latin typeface="Slime Box" panose="02000503000000000000" pitchFamily="2" charset="0"/>
                <a:ea typeface="Andika" panose="02000000000000000000" pitchFamily="2" charset="0"/>
                <a:cs typeface="Andika" panose="02000000000000000000" pitchFamily="2" charset="0"/>
              </a:rPr>
              <a:t>what we can do…</a:t>
            </a:r>
          </a:p>
        </p:txBody>
      </p:sp>
      <p:pic>
        <p:nvPicPr>
          <p:cNvPr id="13" name="Picture 2" descr="Free Look Behind Cliparts, Download Free Look Behind Cliparts png images,  Free ClipArts on Clipart Library">
            <a:extLst>
              <a:ext uri="{FF2B5EF4-FFF2-40B4-BE49-F238E27FC236}">
                <a16:creationId xmlns:a16="http://schemas.microsoft.com/office/drawing/2014/main" id="{681DA34F-FB15-417D-9F94-5D7AED23F58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3867"/>
          <a:stretch/>
        </p:blipFill>
        <p:spPr bwMode="auto">
          <a:xfrm>
            <a:off x="672146" y="149796"/>
            <a:ext cx="3144332" cy="13903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22CA2FD-DCAD-4375-87BD-FB4EBF3B0D77}"/>
              </a:ext>
            </a:extLst>
          </p:cNvPr>
          <p:cNvGrpSpPr/>
          <p:nvPr/>
        </p:nvGrpSpPr>
        <p:grpSpPr>
          <a:xfrm>
            <a:off x="946535" y="1739014"/>
            <a:ext cx="10298930" cy="4551808"/>
            <a:chOff x="4919219" y="2196774"/>
            <a:chExt cx="7130026" cy="4551808"/>
          </a:xfrm>
        </p:grpSpPr>
        <p:sp>
          <p:nvSpPr>
            <p:cNvPr id="15" name="Freeform: Shape 14">
              <a:extLst>
                <a:ext uri="{FF2B5EF4-FFF2-40B4-BE49-F238E27FC236}">
                  <a16:creationId xmlns:a16="http://schemas.microsoft.com/office/drawing/2014/main" id="{89082AEC-5A2D-4F0C-90DB-144ECB0E3151}"/>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00B0F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dirty="0">
                  <a:latin typeface="Andika" panose="02000000000000000000" pitchFamily="2" charset="0"/>
                  <a:ea typeface="Andika" panose="02000000000000000000" pitchFamily="2" charset="0"/>
                  <a:cs typeface="Andika" panose="02000000000000000000" pitchFamily="2" charset="0"/>
                </a:rPr>
                <a:t>Read and enjoy a poem.</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6" name="Freeform: Shape 15">
              <a:extLst>
                <a:ext uri="{FF2B5EF4-FFF2-40B4-BE49-F238E27FC236}">
                  <a16:creationId xmlns:a16="http://schemas.microsoft.com/office/drawing/2014/main" id="{DD4A76EF-6126-4767-89E3-5498F1C5603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FFC00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lvl="0" defTabSz="1422400">
                <a:spcBef>
                  <a:spcPct val="0"/>
                </a:spcBef>
              </a:pPr>
              <a:r>
                <a:rPr lang="en-GB" sz="3200" b="1" kern="1200" dirty="0">
                  <a:latin typeface="Andika" panose="02000000000000000000" pitchFamily="2" charset="0"/>
                  <a:ea typeface="Andika" panose="02000000000000000000" pitchFamily="2" charset="0"/>
                  <a:cs typeface="Andika" panose="02000000000000000000" pitchFamily="2" charset="0"/>
                </a:rPr>
                <a:t>Respond to the poem by answering questions</a:t>
              </a:r>
              <a:r>
                <a:rPr lang="en-GB" sz="3200" b="1"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7" name="Freeform: Shape 16">
              <a:extLst>
                <a:ext uri="{FF2B5EF4-FFF2-40B4-BE49-F238E27FC236}">
                  <a16:creationId xmlns:a16="http://schemas.microsoft.com/office/drawing/2014/main" id="{8049A54A-B06C-4E4D-A997-7F94073B54E0}"/>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a:solidFill>
              <a:srgbClr val="CC99FF"/>
            </a:solidFill>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dirty="0">
                  <a:latin typeface="Andika" panose="02000000000000000000" pitchFamily="2" charset="0"/>
                  <a:ea typeface="Andika" panose="02000000000000000000" pitchFamily="2" charset="0"/>
                  <a:cs typeface="Andika" panose="02000000000000000000" pitchFamily="2" charset="0"/>
                </a:rPr>
                <a:t>Identify the main idea of the poem and </a:t>
              </a:r>
              <a:r>
                <a:rPr lang="en-GB" sz="3200" b="1">
                  <a:latin typeface="Andika" panose="02000000000000000000" pitchFamily="2" charset="0"/>
                  <a:ea typeface="Andika" panose="02000000000000000000" pitchFamily="2" charset="0"/>
                  <a:cs typeface="Andika" panose="02000000000000000000" pitchFamily="2" charset="0"/>
                </a:rPr>
                <a:t>the poet’s message</a:t>
              </a:r>
              <a:r>
                <a:rPr lang="en-GB" sz="3200" b="1"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spTree>
    <p:extLst>
      <p:ext uri="{BB962C8B-B14F-4D97-AF65-F5344CB8AC3E}">
        <p14:creationId xmlns:p14="http://schemas.microsoft.com/office/powerpoint/2010/main" val="6722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6.2.3. </a:t>
            </a:r>
            <a:r>
              <a:rPr lang="en-GB" sz="1200" i="1" dirty="0">
                <a:latin typeface="Andika" panose="02000000000000000000" pitchFamily="2" charset="0"/>
                <a:ea typeface="Andika" panose="02000000000000000000" pitchFamily="2" charset="0"/>
                <a:cs typeface="Andika" panose="02000000000000000000" pitchFamily="2" charset="0"/>
              </a:rPr>
              <a:t>Demonstrate ability to integrate and adapt their reading strategies when reading difficult or unfamiliar text</a:t>
            </a:r>
            <a:r>
              <a:rPr lang="en-GB" sz="1200" dirty="0">
                <a:latin typeface="Andika" panose="02000000000000000000" pitchFamily="2" charset="0"/>
                <a:ea typeface="Andika" panose="02000000000000000000" pitchFamily="2" charset="0"/>
                <a:cs typeface="Andika" panose="02000000000000000000" pitchFamily="2" charset="0"/>
              </a:rPr>
              <a:t>; 6.2.6 </a:t>
            </a:r>
            <a:r>
              <a:rPr lang="en-GB" sz="1200" i="1" dirty="0">
                <a:latin typeface="Andika" panose="02000000000000000000" pitchFamily="2" charset="0"/>
                <a:ea typeface="Andika" panose="02000000000000000000" pitchFamily="2" charset="0"/>
                <a:cs typeface="Andika" panose="02000000000000000000" pitchFamily="2" charset="0"/>
              </a:rPr>
              <a:t>Participate in shared reading experiences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a:t>
            </a:r>
            <a:r>
              <a:rPr lang="en-GB" sz="1200" dirty="0">
                <a:latin typeface="Andika" panose="02000000000000000000" pitchFamily="2" charset="0"/>
                <a:ea typeface="Andika" panose="02000000000000000000" pitchFamily="2" charset="0"/>
                <a:cs typeface="Andika" panose="02000000000000000000" pitchFamily="2" charset="0"/>
              </a:rPr>
              <a:t>6.2.8 </a:t>
            </a:r>
            <a:r>
              <a:rPr lang="en-GB" sz="1200" i="1" dirty="0">
                <a:latin typeface="Andika" panose="02000000000000000000" pitchFamily="2" charset="0"/>
                <a:ea typeface="Andika" panose="02000000000000000000" pitchFamily="2" charset="0"/>
                <a:cs typeface="Andika" panose="02000000000000000000" pitchFamily="2" charset="0"/>
              </a:rPr>
              <a:t>Read and understand unfamiliar text.</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1899137" y="730108"/>
            <a:ext cx="10023233" cy="901693"/>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to read and respond to a poem.</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3262298" y="1984934"/>
            <a:ext cx="8660072"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read and respon</a:t>
              </a:r>
              <a:r>
                <a:rPr lang="en-GB" sz="3200" b="1" dirty="0">
                  <a:latin typeface="Andika" panose="02000000000000000000" pitchFamily="2" charset="0"/>
                  <a:ea typeface="Andika" panose="02000000000000000000" pitchFamily="2" charset="0"/>
                  <a:cs typeface="Andika" panose="02000000000000000000" pitchFamily="2" charset="0"/>
                </a:rPr>
                <a:t>d to a poem.</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lvl="0" defTabSz="1422400">
                <a:spcBef>
                  <a:spcPct val="0"/>
                </a:spcBef>
              </a:pPr>
              <a:r>
                <a:rPr lang="en-US" sz="3200" b="1" kern="1200" dirty="0">
                  <a:latin typeface="Andika" panose="02000000000000000000" pitchFamily="2" charset="0"/>
                  <a:ea typeface="Andika" panose="02000000000000000000" pitchFamily="2" charset="0"/>
                  <a:cs typeface="Andika" panose="02000000000000000000" pitchFamily="2" charset="0"/>
                </a:rPr>
                <a:t>I can understand the poet’s message.</a:t>
              </a: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a:solidFill>
              <a:srgbClr val="CC66FF"/>
            </a:solidFill>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defTabSz="1422400">
                <a:spcBef>
                  <a:spcPct val="0"/>
                </a:spcBef>
                <a:spcAft>
                  <a:spcPct val="35000"/>
                </a:spcAft>
              </a:pPr>
              <a:r>
                <a:rPr lang="en-GB" sz="3200" b="1" dirty="0">
                  <a:latin typeface="Andika" panose="02000000000000000000" pitchFamily="2" charset="0"/>
                  <a:ea typeface="Andika" panose="02000000000000000000" pitchFamily="2" charset="0"/>
                  <a:cs typeface="Andika" panose="02000000000000000000" pitchFamily="2" charset="0"/>
                </a:rPr>
                <a:t>I can make inferences based on the information in the poem. </a:t>
              </a:r>
              <a:endParaRPr lang="en-US" sz="3200" b="1"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87579" y="2053339"/>
            <a:ext cx="2890424" cy="497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 Career High Res Stock Images | Shutterstock">
            <a:extLst>
              <a:ext uri="{FF2B5EF4-FFF2-40B4-BE49-F238E27FC236}">
                <a16:creationId xmlns:a16="http://schemas.microsoft.com/office/drawing/2014/main" id="{243C3E8F-F884-41A6-9DB1-F2AEAEB014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78"/>
          <a:stretch/>
        </p:blipFill>
        <p:spPr bwMode="auto">
          <a:xfrm>
            <a:off x="3969329" y="766968"/>
            <a:ext cx="4613107" cy="458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7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Building a career as an illustrator with Johanna Basford - Creative Women  International">
            <a:extLst>
              <a:ext uri="{FF2B5EF4-FFF2-40B4-BE49-F238E27FC236}">
                <a16:creationId xmlns:a16="http://schemas.microsoft.com/office/drawing/2014/main" id="{DC18F141-8511-459A-9583-CEA223501B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9" r="-1" b="18612"/>
          <a:stretch/>
        </p:blipFill>
        <p:spPr bwMode="auto">
          <a:xfrm>
            <a:off x="7967351" y="-1"/>
            <a:ext cx="4224651" cy="3346705"/>
          </a:xfrm>
          <a:custGeom>
            <a:avLst/>
            <a:gdLst/>
            <a:ahLst/>
            <a:cxnLst/>
            <a:rect l="l" t="t" r="r" b="b"/>
            <a:pathLst>
              <a:path w="4224651" h="3346705">
                <a:moveTo>
                  <a:pt x="1549963" y="0"/>
                </a:moveTo>
                <a:lnTo>
                  <a:pt x="1555540" y="0"/>
                </a:lnTo>
                <a:lnTo>
                  <a:pt x="2621768" y="0"/>
                </a:lnTo>
                <a:lnTo>
                  <a:pt x="4224651" y="0"/>
                </a:lnTo>
                <a:lnTo>
                  <a:pt x="422465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mmigrate to Canada as a Fashion Designer - CanadianVisa.org">
            <a:extLst>
              <a:ext uri="{FF2B5EF4-FFF2-40B4-BE49-F238E27FC236}">
                <a16:creationId xmlns:a16="http://schemas.microsoft.com/office/drawing/2014/main" id="{9B9FF367-6D30-4D61-BA14-B91E4E5011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610" r="-2" b="3834"/>
          <a:stretch/>
        </p:blipFill>
        <p:spPr bwMode="auto">
          <a:xfrm>
            <a:off x="4493435" y="243"/>
            <a:ext cx="7698564" cy="3346705"/>
          </a:xfrm>
          <a:custGeom>
            <a:avLst/>
            <a:gdLst/>
            <a:ahLst/>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Tips for Artists in Quarantine: A Guide to Social Distancing - Agora  Gallery - Advice Blog">
            <a:extLst>
              <a:ext uri="{FF2B5EF4-FFF2-40B4-BE49-F238E27FC236}">
                <a16:creationId xmlns:a16="http://schemas.microsoft.com/office/drawing/2014/main" id="{E9B4BCB2-EB01-4877-9819-76A6EAAF7C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9" r="1" b="1"/>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Theatrical Makeup | LoveToKnow">
            <a:extLst>
              <a:ext uri="{FF2B5EF4-FFF2-40B4-BE49-F238E27FC236}">
                <a16:creationId xmlns:a16="http://schemas.microsoft.com/office/drawing/2014/main" id="{0964CC96-2A17-4C4A-BB68-642FA284DE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22" r="2" b="9555"/>
          <a:stretch/>
        </p:blipFill>
        <p:spPr bwMode="auto">
          <a:xfrm>
            <a:off x="6350090"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Do arts teachers have to be artists?">
            <a:extLst>
              <a:ext uri="{FF2B5EF4-FFF2-40B4-BE49-F238E27FC236}">
                <a16:creationId xmlns:a16="http://schemas.microsoft.com/office/drawing/2014/main" id="{7CA58C4A-AF9F-4D45-9762-CFB09281F3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809" r="-2" b="14064"/>
          <a:stretch/>
        </p:blipFill>
        <p:spPr bwMode="auto">
          <a:xfrm>
            <a:off x="-1" y="3511295"/>
            <a:ext cx="769856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Rectangle 78">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6" name="Picture 8" descr="The best cinematographers to follow on Instagram - Film Daily">
            <a:extLst>
              <a:ext uri="{FF2B5EF4-FFF2-40B4-BE49-F238E27FC236}">
                <a16:creationId xmlns:a16="http://schemas.microsoft.com/office/drawing/2014/main" id="{B76AE41A-2694-4AAF-9E2E-FC359FA5A6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07" r="729" b="2"/>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5 Benefits of Being an Electrician – UEI College">
            <a:extLst>
              <a:ext uri="{FF2B5EF4-FFF2-40B4-BE49-F238E27FC236}">
                <a16:creationId xmlns:a16="http://schemas.microsoft.com/office/drawing/2014/main" id="{455DE915-8AC5-48F7-B0F5-5BFD9D8CAD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1" r="14757" b="2"/>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Much Do Mechanics Make in San Antonio, TX? Requirements &amp;amp; Salaries">
            <a:extLst>
              <a:ext uri="{FF2B5EF4-FFF2-40B4-BE49-F238E27FC236}">
                <a16:creationId xmlns:a16="http://schemas.microsoft.com/office/drawing/2014/main" id="{259D3290-6DD4-40F2-A830-DCAD025D21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764" r="34166" b="-1"/>
          <a:stretch/>
        </p:blipFill>
        <p:spPr bwMode="auto">
          <a:xfrm>
            <a:off x="4094479" y="10"/>
            <a:ext cx="40140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ack officer Brandon Hanks is suing Syracuse police, White colleagues for  'extreme racism,' lawsuit says - The Washington Post">
            <a:extLst>
              <a:ext uri="{FF2B5EF4-FFF2-40B4-BE49-F238E27FC236}">
                <a16:creationId xmlns:a16="http://schemas.microsoft.com/office/drawing/2014/main" id="{24BBF971-5BDF-47AF-A483-84A68D7ED7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68" r="4997" b="1"/>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sert.chef - Whistler Personnel Solutions">
            <a:extLst>
              <a:ext uri="{FF2B5EF4-FFF2-40B4-BE49-F238E27FC236}">
                <a16:creationId xmlns:a16="http://schemas.microsoft.com/office/drawing/2014/main" id="{A3998F4E-10CB-46BF-9794-3C4B342BE2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087" r="10526" b="2"/>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0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4" name="Picture 12" descr="Paramedic - Wikipedia">
            <a:extLst>
              <a:ext uri="{FF2B5EF4-FFF2-40B4-BE49-F238E27FC236}">
                <a16:creationId xmlns:a16="http://schemas.microsoft.com/office/drawing/2014/main" id="{74B34F48-598D-4F2D-8D80-7AEFFB632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403"/>
          <a:stretch/>
        </p:blipFill>
        <p:spPr bwMode="auto">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5 characteristics of an effective science teacher – from a researcher who  trains them">
            <a:extLst>
              <a:ext uri="{FF2B5EF4-FFF2-40B4-BE49-F238E27FC236}">
                <a16:creationId xmlns:a16="http://schemas.microsoft.com/office/drawing/2014/main" id="{CC013261-4645-4FEE-9A7D-C1DD559F98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21135"/>
          <a:stretch/>
        </p:blipFill>
        <p:spPr bwMode="auto">
          <a:xfrm>
            <a:off x="20" y="4069976"/>
            <a:ext cx="3535311" cy="27880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 moved from Canada to be a nurse in the UK – but now I want to quit |  Anonymous | The Guardian">
            <a:extLst>
              <a:ext uri="{FF2B5EF4-FFF2-40B4-BE49-F238E27FC236}">
                <a16:creationId xmlns:a16="http://schemas.microsoft.com/office/drawing/2014/main" id="{124CAD32-3535-4253-AF05-0184BD2E31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06" r="2" b="22908"/>
          <a:stretch/>
        </p:blipFill>
        <p:spPr bwMode="auto">
          <a:xfrm>
            <a:off x="3696199" y="3257176"/>
            <a:ext cx="4789093" cy="36008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5 different types of Surgeons with an Osteopathy or Allopathic medicine  surgical related specialty">
            <a:extLst>
              <a:ext uri="{FF2B5EF4-FFF2-40B4-BE49-F238E27FC236}">
                <a16:creationId xmlns:a16="http://schemas.microsoft.com/office/drawing/2014/main" id="{824390BE-80F0-4D9C-AE89-F42F0718D2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511" r="2760" b="-1"/>
          <a:stretch/>
        </p:blipFill>
        <p:spPr bwMode="auto">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Aviation Rescue Fire Fighting Service careers - Airservices">
            <a:extLst>
              <a:ext uri="{FF2B5EF4-FFF2-40B4-BE49-F238E27FC236}">
                <a16:creationId xmlns:a16="http://schemas.microsoft.com/office/drawing/2014/main" id="{86E6A0B2-006C-4BF4-8907-40F44F3674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938" r="-1" b="-1"/>
          <a:stretch/>
        </p:blipFill>
        <p:spPr bwMode="auto">
          <a:xfrm>
            <a:off x="8646161" y="4069976"/>
            <a:ext cx="3545840"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0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C139B78-6F65-4961-8A9E-06CE728B953A}"/>
              </a:ext>
            </a:extLst>
          </p:cNvPr>
          <p:cNvPicPr>
            <a:picLocks noChangeAspect="1"/>
          </p:cNvPicPr>
          <p:nvPr/>
        </p:nvPicPr>
        <p:blipFill>
          <a:blip r:embed="rId3"/>
          <a:stretch>
            <a:fillRect/>
          </a:stretch>
        </p:blipFill>
        <p:spPr>
          <a:xfrm>
            <a:off x="3733470" y="337706"/>
            <a:ext cx="4725059" cy="6182588"/>
          </a:xfrm>
          <a:prstGeom prst="rect">
            <a:avLst/>
          </a:prstGeom>
        </p:spPr>
      </p:pic>
    </p:spTree>
    <p:extLst>
      <p:ext uri="{BB962C8B-B14F-4D97-AF65-F5344CB8AC3E}">
        <p14:creationId xmlns:p14="http://schemas.microsoft.com/office/powerpoint/2010/main" val="106147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7315F13-70B1-4060-904B-C32D5CFCA807}"/>
              </a:ext>
            </a:extLst>
          </p:cNvPr>
          <p:cNvSpPr/>
          <p:nvPr/>
        </p:nvSpPr>
        <p:spPr>
          <a:xfrm>
            <a:off x="1243806" y="682953"/>
            <a:ext cx="9704387" cy="1015663"/>
          </a:xfrm>
          <a:prstGeom prst="rect">
            <a:avLst/>
          </a:prstGeom>
          <a:solidFill>
            <a:schemeClr val="accent1">
              <a:lumMod val="40000"/>
              <a:lumOff val="60000"/>
            </a:schemeClr>
          </a:solidFill>
        </p:spPr>
        <p:txBody>
          <a:bodyPr wrap="square" lIns="91440" tIns="45720" rIns="91440" bIns="4572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ill Me With Color" pitchFamily="2" charset="0"/>
              </a:rPr>
              <a:t>Understanding the poem</a:t>
            </a:r>
          </a:p>
        </p:txBody>
      </p:sp>
      <p:sp>
        <p:nvSpPr>
          <p:cNvPr id="2" name="Oval 1">
            <a:extLst>
              <a:ext uri="{FF2B5EF4-FFF2-40B4-BE49-F238E27FC236}">
                <a16:creationId xmlns:a16="http://schemas.microsoft.com/office/drawing/2014/main" id="{D292E1BF-2B0C-4789-B41C-E0732ECA04BD}"/>
              </a:ext>
            </a:extLst>
          </p:cNvPr>
          <p:cNvSpPr/>
          <p:nvPr/>
        </p:nvSpPr>
        <p:spPr>
          <a:xfrm rot="21070822">
            <a:off x="610769" y="1864672"/>
            <a:ext cx="3741821" cy="20333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How many jobs does the poet mention?</a:t>
            </a:r>
          </a:p>
        </p:txBody>
      </p:sp>
      <p:sp>
        <p:nvSpPr>
          <p:cNvPr id="8" name="Oval 7">
            <a:extLst>
              <a:ext uri="{FF2B5EF4-FFF2-40B4-BE49-F238E27FC236}">
                <a16:creationId xmlns:a16="http://schemas.microsoft.com/office/drawing/2014/main" id="{09E47145-6EAD-4E57-A4E8-12021E3DC873}"/>
              </a:ext>
            </a:extLst>
          </p:cNvPr>
          <p:cNvSpPr/>
          <p:nvPr/>
        </p:nvSpPr>
        <p:spPr>
          <a:xfrm>
            <a:off x="4644898" y="1731719"/>
            <a:ext cx="3089522" cy="248925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Are any of the jobs similar?</a:t>
            </a:r>
          </a:p>
        </p:txBody>
      </p:sp>
      <p:sp>
        <p:nvSpPr>
          <p:cNvPr id="9" name="Oval 8">
            <a:extLst>
              <a:ext uri="{FF2B5EF4-FFF2-40B4-BE49-F238E27FC236}">
                <a16:creationId xmlns:a16="http://schemas.microsoft.com/office/drawing/2014/main" id="{299F358A-7C2A-4809-B625-4EF1DD7B7342}"/>
              </a:ext>
            </a:extLst>
          </p:cNvPr>
          <p:cNvSpPr/>
          <p:nvPr/>
        </p:nvSpPr>
        <p:spPr>
          <a:xfrm rot="414587">
            <a:off x="8069922" y="1871462"/>
            <a:ext cx="3816702" cy="20333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Which jobs are very different from each other?</a:t>
            </a:r>
          </a:p>
        </p:txBody>
      </p:sp>
      <p:sp>
        <p:nvSpPr>
          <p:cNvPr id="10" name="Oval 9">
            <a:extLst>
              <a:ext uri="{FF2B5EF4-FFF2-40B4-BE49-F238E27FC236}">
                <a16:creationId xmlns:a16="http://schemas.microsoft.com/office/drawing/2014/main" id="{D031BC91-EB1E-43D1-8361-923E103FFD6C}"/>
              </a:ext>
            </a:extLst>
          </p:cNvPr>
          <p:cNvSpPr/>
          <p:nvPr/>
        </p:nvSpPr>
        <p:spPr>
          <a:xfrm>
            <a:off x="1904595" y="4127001"/>
            <a:ext cx="2879543" cy="20333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is the main theme of the poem?</a:t>
            </a:r>
          </a:p>
        </p:txBody>
      </p:sp>
      <p:sp>
        <p:nvSpPr>
          <p:cNvPr id="11" name="Oval 10">
            <a:extLst>
              <a:ext uri="{FF2B5EF4-FFF2-40B4-BE49-F238E27FC236}">
                <a16:creationId xmlns:a16="http://schemas.microsoft.com/office/drawing/2014/main" id="{07A649F3-6DD2-4809-985E-B84EBFFE71E7}"/>
              </a:ext>
            </a:extLst>
          </p:cNvPr>
          <p:cNvSpPr/>
          <p:nvPr/>
        </p:nvSpPr>
        <p:spPr>
          <a:xfrm>
            <a:off x="6164764" y="3985539"/>
            <a:ext cx="4546770" cy="2595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latin typeface="Andika" panose="02000000000000000000" pitchFamily="2" charset="0"/>
                <a:ea typeface="Andika" panose="02000000000000000000" pitchFamily="2" charset="0"/>
                <a:cs typeface="Andika" panose="02000000000000000000" pitchFamily="2" charset="0"/>
              </a:rPr>
              <a:t>What point is the poet making by writing about jobs that are very different?</a:t>
            </a:r>
          </a:p>
        </p:txBody>
      </p:sp>
    </p:spTree>
    <p:extLst>
      <p:ext uri="{BB962C8B-B14F-4D97-AF65-F5344CB8AC3E}">
        <p14:creationId xmlns:p14="http://schemas.microsoft.com/office/powerpoint/2010/main" val="4821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054B3E-4411-4115-9B4A-4A94B1DDB29A}">
  <we:reference id="wa104381637" version="1.0.0.0" store="en-US" storeType="OMEX"/>
  <we:alternateReferences>
    <we:reference id="wa104381637" version="1.0.0.0" store="WA10438163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9C867-6D43-4300-B8D8-2C883BC462F2}">
  <ds:schemaRefs>
    <ds:schemaRef ds:uri="http://schemas.microsoft.com/sharepoint/v3/contenttype/forms"/>
  </ds:schemaRefs>
</ds:datastoreItem>
</file>

<file path=customXml/itemProps3.xml><?xml version="1.0" encoding="utf-8"?>
<ds:datastoreItem xmlns:ds="http://schemas.openxmlformats.org/officeDocument/2006/customXml" ds:itemID="{323531C5-2780-48E1-B7EA-96EA2D7ACE1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a276554-a315-4eb0-8828-08adb05f0a88"/>
    <ds:schemaRef ds:uri="http://schemas.microsoft.com/office/2006/documentManagement/types"/>
    <ds:schemaRef ds:uri="http://purl.org/dc/terms/"/>
    <ds:schemaRef ds:uri="951fb4ba-5d5d-4f38-81cd-d6cbb08664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1173</Words>
  <Application>Microsoft Office PowerPoint</Application>
  <PresentationFormat>Widescreen</PresentationFormat>
  <Paragraphs>124</Paragraphs>
  <Slides>20</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Andika</vt:lpstr>
      <vt:lpstr>Aharoni</vt:lpstr>
      <vt:lpstr>Calibri</vt:lpstr>
      <vt:lpstr>Fill Me With Color</vt:lpstr>
      <vt:lpstr>Slime Box</vt:lpstr>
      <vt:lpstr>Calibri Light</vt:lpstr>
      <vt:lpstr>Arial</vt:lpstr>
      <vt:lpstr>Cavolini</vt:lpstr>
      <vt:lpstr>Office Theme</vt:lpstr>
      <vt:lpstr>1_Office Theme</vt:lpstr>
      <vt:lpstr>PowerPoint Presentation</vt:lpstr>
      <vt:lpstr>Notes for the Educator</vt:lpstr>
      <vt:lpstr>I am learning to read and respond to a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can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urieth aquilina</dc:creator>
  <cp:lastModifiedBy>urieth aquilina</cp:lastModifiedBy>
  <cp:revision>1</cp:revision>
  <dcterms:created xsi:type="dcterms:W3CDTF">2021-10-05T09:35:28Z</dcterms:created>
  <dcterms:modified xsi:type="dcterms:W3CDTF">2021-10-05T09:36:46Z</dcterms:modified>
</cp:coreProperties>
</file>