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2"/>
  </p:notesMasterIdLst>
  <p:sldIdLst>
    <p:sldId id="367" r:id="rId6"/>
    <p:sldId id="307" r:id="rId7"/>
    <p:sldId id="299" r:id="rId8"/>
    <p:sldId id="396" r:id="rId9"/>
    <p:sldId id="426" r:id="rId10"/>
    <p:sldId id="428" r:id="rId11"/>
    <p:sldId id="399" r:id="rId12"/>
    <p:sldId id="430" r:id="rId13"/>
    <p:sldId id="423" r:id="rId14"/>
    <p:sldId id="431" r:id="rId15"/>
    <p:sldId id="424" r:id="rId16"/>
    <p:sldId id="432" r:id="rId17"/>
    <p:sldId id="425" r:id="rId18"/>
    <p:sldId id="433" r:id="rId19"/>
    <p:sldId id="343" r:id="rId20"/>
    <p:sldId id="422" r:id="rId21"/>
    <p:sldId id="414" r:id="rId22"/>
    <p:sldId id="415" r:id="rId23"/>
    <p:sldId id="416" r:id="rId24"/>
    <p:sldId id="417" r:id="rId25"/>
    <p:sldId id="418" r:id="rId26"/>
    <p:sldId id="419" r:id="rId27"/>
    <p:sldId id="420" r:id="rId28"/>
    <p:sldId id="421" r:id="rId29"/>
    <p:sldId id="434" r:id="rId30"/>
    <p:sldId id="395" r:id="rId31"/>
  </p:sldIdLst>
  <p:sldSz cx="12192000" cy="6858000"/>
  <p:notesSz cx="6858000" cy="9144000"/>
  <p:embeddedFontLst>
    <p:embeddedFont>
      <p:font typeface="Andika" panose="02000000000000000000" pitchFamily="2"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avolini" panose="03000802040302020204" pitchFamily="66" charset="0"/>
      <p:bold r:id="rId40"/>
    </p:embeddedFont>
    <p:embeddedFont>
      <p:font typeface="Jungle Boy" pitchFamily="2" charset="0"/>
      <p:regular r:id="rId41"/>
    </p:embeddedFont>
    <p:embeddedFont>
      <p:font typeface="Letters for Learners"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99FF"/>
    <a:srgbClr val="99336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F60C3A-5008-42E8-8BAE-101B300315E4}" v="1047" dt="2021-04-24T04:08:49.5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8670" autoAdjust="0"/>
  </p:normalViewPr>
  <p:slideViewPr>
    <p:cSldViewPr snapToGrid="0">
      <p:cViewPr varScale="1">
        <p:scale>
          <a:sx n="64" d="100"/>
          <a:sy n="64" d="100"/>
        </p:scale>
        <p:origin x="12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43F60C3A-5008-42E8-8BAE-101B300315E4}"/>
    <pc:docChg chg="undo redo custSel addSld delSld modSld sldOrd">
      <pc:chgData name="Urieth Attard" userId="75441522-1268-482d-b74b-a084f810ee66" providerId="ADAL" clId="{43F60C3A-5008-42E8-8BAE-101B300315E4}" dt="2021-04-26T06:12:10.396" v="4296"/>
      <pc:docMkLst>
        <pc:docMk/>
      </pc:docMkLst>
      <pc:sldChg chg="modSp modNotesTx">
        <pc:chgData name="Urieth Attard" userId="75441522-1268-482d-b74b-a084f810ee66" providerId="ADAL" clId="{43F60C3A-5008-42E8-8BAE-101B300315E4}" dt="2021-04-26T06:10:41.635" v="4255" actId="6549"/>
        <pc:sldMkLst>
          <pc:docMk/>
          <pc:sldMk cId="2808312611" sldId="299"/>
        </pc:sldMkLst>
        <pc:spChg chg="mod">
          <ac:chgData name="Urieth Attard" userId="75441522-1268-482d-b74b-a084f810ee66" providerId="ADAL" clId="{43F60C3A-5008-42E8-8BAE-101B300315E4}" dt="2021-04-19T18:32:57.413" v="493" actId="20577"/>
          <ac:spMkLst>
            <pc:docMk/>
            <pc:sldMk cId="2808312611" sldId="299"/>
            <ac:spMk id="2" creationId="{8D4ED53B-8230-4C36-9720-599714DF2D7B}"/>
          </ac:spMkLst>
        </pc:spChg>
        <pc:spChg chg="mod">
          <ac:chgData name="Urieth Attard" userId="75441522-1268-482d-b74b-a084f810ee66" providerId="ADAL" clId="{43F60C3A-5008-42E8-8BAE-101B300315E4}" dt="2021-04-20T07:23:47.901" v="3629" actId="20577"/>
          <ac:spMkLst>
            <pc:docMk/>
            <pc:sldMk cId="2808312611" sldId="299"/>
            <ac:spMk id="11" creationId="{A26E9CFD-8B9E-4D05-8ED6-5B41CEACAB25}"/>
          </ac:spMkLst>
        </pc:spChg>
        <pc:spChg chg="mod">
          <ac:chgData name="Urieth Attard" userId="75441522-1268-482d-b74b-a084f810ee66" providerId="ADAL" clId="{43F60C3A-5008-42E8-8BAE-101B300315E4}" dt="2021-04-19T18:34:04.008" v="630" actId="20577"/>
          <ac:spMkLst>
            <pc:docMk/>
            <pc:sldMk cId="2808312611" sldId="299"/>
            <ac:spMk id="12" creationId="{EB9EF41A-3E6A-4B81-9DF4-4C6C837241D6}"/>
          </ac:spMkLst>
        </pc:spChg>
      </pc:sldChg>
      <pc:sldChg chg="modNotesTx">
        <pc:chgData name="Urieth Attard" userId="75441522-1268-482d-b74b-a084f810ee66" providerId="ADAL" clId="{43F60C3A-5008-42E8-8BAE-101B300315E4}" dt="2021-04-26T06:10:29.109" v="4253" actId="6549"/>
        <pc:sldMkLst>
          <pc:docMk/>
          <pc:sldMk cId="4109764292" sldId="307"/>
        </pc:sldMkLst>
      </pc:sldChg>
      <pc:sldChg chg="addSp delSp modSp modNotesTx">
        <pc:chgData name="Urieth Attard" userId="75441522-1268-482d-b74b-a084f810ee66" providerId="ADAL" clId="{43F60C3A-5008-42E8-8BAE-101B300315E4}" dt="2021-04-26T06:11:19.131" v="4259" actId="6549"/>
        <pc:sldMkLst>
          <pc:docMk/>
          <pc:sldMk cId="553465391" sldId="343"/>
        </pc:sldMkLst>
        <pc:spChg chg="mod">
          <ac:chgData name="Urieth Attard" userId="75441522-1268-482d-b74b-a084f810ee66" providerId="ADAL" clId="{43F60C3A-5008-42E8-8BAE-101B300315E4}" dt="2021-04-19T18:53:48.137" v="1254" actId="20577"/>
          <ac:spMkLst>
            <pc:docMk/>
            <pc:sldMk cId="553465391" sldId="343"/>
            <ac:spMk id="6" creationId="{E8B36BFF-2129-4C25-AA06-E9601A1981C6}"/>
          </ac:spMkLst>
        </pc:spChg>
        <pc:spChg chg="mod">
          <ac:chgData name="Urieth Attard" userId="75441522-1268-482d-b74b-a084f810ee66" providerId="ADAL" clId="{43F60C3A-5008-42E8-8BAE-101B300315E4}" dt="2021-04-19T18:34:11.823" v="647" actId="20577"/>
          <ac:spMkLst>
            <pc:docMk/>
            <pc:sldMk cId="553465391" sldId="343"/>
            <ac:spMk id="9" creationId="{C8B11CC4-9840-4CA8-A05B-14514F6D3DDE}"/>
          </ac:spMkLst>
        </pc:spChg>
        <pc:picChg chg="add del">
          <ac:chgData name="Urieth Attard" userId="75441522-1268-482d-b74b-a084f810ee66" providerId="ADAL" clId="{43F60C3A-5008-42E8-8BAE-101B300315E4}" dt="2021-04-19T18:58:23.072" v="1283"/>
          <ac:picMkLst>
            <pc:docMk/>
            <pc:sldMk cId="553465391" sldId="343"/>
            <ac:picMk id="2" creationId="{6330192F-336E-433E-BFFE-0774141D38D8}"/>
          </ac:picMkLst>
        </pc:picChg>
      </pc:sldChg>
      <pc:sldChg chg="addSp delSp modSp modNotesTx">
        <pc:chgData name="Urieth Attard" userId="75441522-1268-482d-b74b-a084f810ee66" providerId="ADAL" clId="{43F60C3A-5008-42E8-8BAE-101B300315E4}" dt="2021-04-26T06:10:35.050" v="4254" actId="6549"/>
        <pc:sldMkLst>
          <pc:docMk/>
          <pc:sldMk cId="3186416450" sldId="367"/>
        </pc:sldMkLst>
        <pc:spChg chg="mod">
          <ac:chgData name="Urieth Attard" userId="75441522-1268-482d-b74b-a084f810ee66" providerId="ADAL" clId="{43F60C3A-5008-42E8-8BAE-101B300315E4}" dt="2021-04-22T07:13:23.002" v="3653" actId="20577"/>
          <ac:spMkLst>
            <pc:docMk/>
            <pc:sldMk cId="3186416450" sldId="367"/>
            <ac:spMk id="2" creationId="{FE8D0916-1146-4848-8F04-554AA4584025}"/>
          </ac:spMkLst>
        </pc:spChg>
        <pc:picChg chg="add ord">
          <ac:chgData name="Urieth Attard" userId="75441522-1268-482d-b74b-a084f810ee66" providerId="ADAL" clId="{43F60C3A-5008-42E8-8BAE-101B300315E4}" dt="2021-04-19T12:26:21.008" v="2" actId="167"/>
          <ac:picMkLst>
            <pc:docMk/>
            <pc:sldMk cId="3186416450" sldId="367"/>
            <ac:picMk id="7" creationId="{BE75CF30-90A5-4E9D-BB91-78137836ECFD}"/>
          </ac:picMkLst>
        </pc:picChg>
        <pc:picChg chg="del">
          <ac:chgData name="Urieth Attard" userId="75441522-1268-482d-b74b-a084f810ee66" providerId="ADAL" clId="{43F60C3A-5008-42E8-8BAE-101B300315E4}" dt="2021-04-19T12:26:16.651" v="0" actId="478"/>
          <ac:picMkLst>
            <pc:docMk/>
            <pc:sldMk cId="3186416450" sldId="367"/>
            <ac:picMk id="1026" creationId="{9E0847B1-E858-4D6C-8252-DA3DBCE2EF5D}"/>
          </ac:picMkLst>
        </pc:picChg>
      </pc:sldChg>
      <pc:sldChg chg="mod modTransition modShow">
        <pc:chgData name="Urieth Attard" userId="75441522-1268-482d-b74b-a084f810ee66" providerId="ADAL" clId="{43F60C3A-5008-42E8-8BAE-101B300315E4}" dt="2021-04-26T06:12:10.396" v="4296"/>
        <pc:sldMkLst>
          <pc:docMk/>
          <pc:sldMk cId="2961034297" sldId="395"/>
        </pc:sldMkLst>
      </pc:sldChg>
      <pc:sldChg chg="delSp modSp ord">
        <pc:chgData name="Urieth Attard" userId="75441522-1268-482d-b74b-a084f810ee66" providerId="ADAL" clId="{43F60C3A-5008-42E8-8BAE-101B300315E4}" dt="2021-04-20T07:23:55.951" v="3630" actId="478"/>
        <pc:sldMkLst>
          <pc:docMk/>
          <pc:sldMk cId="2193188439" sldId="396"/>
        </pc:sldMkLst>
        <pc:spChg chg="mod">
          <ac:chgData name="Urieth Attard" userId="75441522-1268-482d-b74b-a084f810ee66" providerId="ADAL" clId="{43F60C3A-5008-42E8-8BAE-101B300315E4}" dt="2021-04-19T18:54:01.160" v="1257" actId="20577"/>
          <ac:spMkLst>
            <pc:docMk/>
            <pc:sldMk cId="2193188439" sldId="396"/>
            <ac:spMk id="6" creationId="{E8B36BFF-2129-4C25-AA06-E9601A1981C6}"/>
          </ac:spMkLst>
        </pc:spChg>
        <pc:spChg chg="mod">
          <ac:chgData name="Urieth Attard" userId="75441522-1268-482d-b74b-a084f810ee66" providerId="ADAL" clId="{43F60C3A-5008-42E8-8BAE-101B300315E4}" dt="2021-04-19T18:57:58.295" v="1279" actId="20577"/>
          <ac:spMkLst>
            <pc:docMk/>
            <pc:sldMk cId="2193188439" sldId="396"/>
            <ac:spMk id="9" creationId="{C8B11CC4-9840-4CA8-A05B-14514F6D3DDE}"/>
          </ac:spMkLst>
        </pc:spChg>
        <pc:picChg chg="del">
          <ac:chgData name="Urieth Attard" userId="75441522-1268-482d-b74b-a084f810ee66" providerId="ADAL" clId="{43F60C3A-5008-42E8-8BAE-101B300315E4}" dt="2021-04-20T07:23:55.951" v="3630" actId="478"/>
          <ac:picMkLst>
            <pc:docMk/>
            <pc:sldMk cId="2193188439" sldId="396"/>
            <ac:picMk id="10242" creationId="{36B54E7A-BB96-4CAC-A86D-E037705878C2}"/>
          </ac:picMkLst>
        </pc:picChg>
      </pc:sldChg>
      <pc:sldChg chg="addSp delSp modSp ord delAnim modAnim">
        <pc:chgData name="Urieth Attard" userId="75441522-1268-482d-b74b-a084f810ee66" providerId="ADAL" clId="{43F60C3A-5008-42E8-8BAE-101B300315E4}" dt="2021-04-24T03:42:45.471" v="3869"/>
        <pc:sldMkLst>
          <pc:docMk/>
          <pc:sldMk cId="4259196637" sldId="399"/>
        </pc:sldMkLst>
        <pc:spChg chg="mod">
          <ac:chgData name="Urieth Attard" userId="75441522-1268-482d-b74b-a084f810ee66" providerId="ADAL" clId="{43F60C3A-5008-42E8-8BAE-101B300315E4}" dt="2021-04-19T19:05:30.282" v="1361" actId="1076"/>
          <ac:spMkLst>
            <pc:docMk/>
            <pc:sldMk cId="4259196637" sldId="399"/>
            <ac:spMk id="2" creationId="{E02DA713-7E81-442F-8F36-6757B9D95F2D}"/>
          </ac:spMkLst>
        </pc:spChg>
        <pc:spChg chg="add del mod">
          <ac:chgData name="Urieth Attard" userId="75441522-1268-482d-b74b-a084f810ee66" providerId="ADAL" clId="{43F60C3A-5008-42E8-8BAE-101B300315E4}" dt="2021-04-19T18:58:29.598" v="1287" actId="478"/>
          <ac:spMkLst>
            <pc:docMk/>
            <pc:sldMk cId="4259196637" sldId="399"/>
            <ac:spMk id="3" creationId="{DF41E963-C2DE-417D-A58B-856D04C8CE5C}"/>
          </ac:spMkLst>
        </pc:spChg>
        <pc:spChg chg="add del mod">
          <ac:chgData name="Urieth Attard" userId="75441522-1268-482d-b74b-a084f810ee66" providerId="ADAL" clId="{43F60C3A-5008-42E8-8BAE-101B300315E4}" dt="2021-04-19T18:58:35.209" v="1289" actId="478"/>
          <ac:spMkLst>
            <pc:docMk/>
            <pc:sldMk cId="4259196637" sldId="399"/>
            <ac:spMk id="4" creationId="{98A42426-6C09-42F4-A98B-558A1616EDEF}"/>
          </ac:spMkLst>
        </pc:spChg>
        <pc:spChg chg="add del mod">
          <ac:chgData name="Urieth Attard" userId="75441522-1268-482d-b74b-a084f810ee66" providerId="ADAL" clId="{43F60C3A-5008-42E8-8BAE-101B300315E4}" dt="2021-04-19T18:58:56.565" v="1296" actId="478"/>
          <ac:spMkLst>
            <pc:docMk/>
            <pc:sldMk cId="4259196637" sldId="399"/>
            <ac:spMk id="6" creationId="{5B671464-7B53-48F7-962F-29F35568D6E0}"/>
          </ac:spMkLst>
        </pc:spChg>
        <pc:spChg chg="del">
          <ac:chgData name="Urieth Attard" userId="75441522-1268-482d-b74b-a084f810ee66" providerId="ADAL" clId="{43F60C3A-5008-42E8-8BAE-101B300315E4}" dt="2021-04-19T18:24:11.653" v="175" actId="478"/>
          <ac:spMkLst>
            <pc:docMk/>
            <pc:sldMk cId="4259196637" sldId="399"/>
            <ac:spMk id="7" creationId="{DD7940F1-C685-41AB-8D61-7F31D9040EC2}"/>
          </ac:spMkLst>
        </pc:spChg>
        <pc:spChg chg="add del mod">
          <ac:chgData name="Urieth Attard" userId="75441522-1268-482d-b74b-a084f810ee66" providerId="ADAL" clId="{43F60C3A-5008-42E8-8BAE-101B300315E4}" dt="2021-04-19T19:01:37.467" v="1300" actId="478"/>
          <ac:spMkLst>
            <pc:docMk/>
            <pc:sldMk cId="4259196637" sldId="399"/>
            <ac:spMk id="8" creationId="{01FF858D-CAF0-49E2-AC33-D17B248A6CEB}"/>
          </ac:spMkLst>
        </pc:spChg>
        <pc:spChg chg="add mod">
          <ac:chgData name="Urieth Attard" userId="75441522-1268-482d-b74b-a084f810ee66" providerId="ADAL" clId="{43F60C3A-5008-42E8-8BAE-101B300315E4}" dt="2021-04-19T19:05:13.853" v="1356" actId="1076"/>
          <ac:spMkLst>
            <pc:docMk/>
            <pc:sldMk cId="4259196637" sldId="399"/>
            <ac:spMk id="9" creationId="{FC8F927F-293F-4448-B52C-96700C8C4CF9}"/>
          </ac:spMkLst>
        </pc:spChg>
        <pc:spChg chg="del mod">
          <ac:chgData name="Urieth Attard" userId="75441522-1268-482d-b74b-a084f810ee66" providerId="ADAL" clId="{43F60C3A-5008-42E8-8BAE-101B300315E4}" dt="2021-04-19T18:58:50.502" v="1294" actId="478"/>
          <ac:spMkLst>
            <pc:docMk/>
            <pc:sldMk cId="4259196637" sldId="399"/>
            <ac:spMk id="10" creationId="{1D267A89-F7EC-459A-8BA7-FB597F2BFB0F}"/>
          </ac:spMkLst>
        </pc:spChg>
        <pc:spChg chg="add mod">
          <ac:chgData name="Urieth Attard" userId="75441522-1268-482d-b74b-a084f810ee66" providerId="ADAL" clId="{43F60C3A-5008-42E8-8BAE-101B300315E4}" dt="2021-04-20T06:44:20.008" v="2188" actId="1076"/>
          <ac:spMkLst>
            <pc:docMk/>
            <pc:sldMk cId="4259196637" sldId="399"/>
            <ac:spMk id="11" creationId="{2AC364D6-71ED-4C52-B94B-E5BBADD6B414}"/>
          </ac:spMkLst>
        </pc:spChg>
        <pc:spChg chg="add mod">
          <ac:chgData name="Urieth Attard" userId="75441522-1268-482d-b74b-a084f810ee66" providerId="ADAL" clId="{43F60C3A-5008-42E8-8BAE-101B300315E4}" dt="2021-04-20T06:44:02.190" v="2181" actId="1076"/>
          <ac:spMkLst>
            <pc:docMk/>
            <pc:sldMk cId="4259196637" sldId="399"/>
            <ac:spMk id="14" creationId="{D1861E23-AA99-4104-BA28-CD574644FA56}"/>
          </ac:spMkLst>
        </pc:spChg>
        <pc:spChg chg="add mod">
          <ac:chgData name="Urieth Attard" userId="75441522-1268-482d-b74b-a084f810ee66" providerId="ADAL" clId="{43F60C3A-5008-42E8-8BAE-101B300315E4}" dt="2021-04-20T06:44:05.506" v="2187" actId="20577"/>
          <ac:spMkLst>
            <pc:docMk/>
            <pc:sldMk cId="4259196637" sldId="399"/>
            <ac:spMk id="15" creationId="{D8367EE0-EE05-4363-9C72-7AFF2DB5AC24}"/>
          </ac:spMkLst>
        </pc:spChg>
        <pc:spChg chg="add mod">
          <ac:chgData name="Urieth Attard" userId="75441522-1268-482d-b74b-a084f810ee66" providerId="ADAL" clId="{43F60C3A-5008-42E8-8BAE-101B300315E4}" dt="2021-04-20T06:43:56.981" v="2179" actId="20577"/>
          <ac:spMkLst>
            <pc:docMk/>
            <pc:sldMk cId="4259196637" sldId="399"/>
            <ac:spMk id="16" creationId="{FB093CE1-461E-4A82-8A8C-CC0CC65A8F53}"/>
          </ac:spMkLst>
        </pc:spChg>
        <pc:graphicFrameChg chg="add mod">
          <ac:chgData name="Urieth Attard" userId="75441522-1268-482d-b74b-a084f810ee66" providerId="ADAL" clId="{43F60C3A-5008-42E8-8BAE-101B300315E4}" dt="2021-04-20T06:44:33.623" v="2191" actId="1076"/>
          <ac:graphicFrameMkLst>
            <pc:docMk/>
            <pc:sldMk cId="4259196637" sldId="399"/>
            <ac:graphicFrameMk id="10" creationId="{69002C29-4128-41B6-AA65-678E133E1BB7}"/>
          </ac:graphicFrameMkLst>
        </pc:graphicFrameChg>
        <pc:picChg chg="add del mod">
          <ac:chgData name="Urieth Attard" userId="75441522-1268-482d-b74b-a084f810ee66" providerId="ADAL" clId="{43F60C3A-5008-42E8-8BAE-101B300315E4}" dt="2021-04-19T18:58:31.662" v="1288" actId="478"/>
          <ac:picMkLst>
            <pc:docMk/>
            <pc:sldMk cId="4259196637" sldId="399"/>
            <ac:picMk id="1026" creationId="{030F9AF6-A005-432A-BE41-D12B9AE6EE4E}"/>
          </ac:picMkLst>
        </pc:picChg>
        <pc:picChg chg="add mod">
          <ac:chgData name="Urieth Attard" userId="75441522-1268-482d-b74b-a084f810ee66" providerId="ADAL" clId="{43F60C3A-5008-42E8-8BAE-101B300315E4}" dt="2021-04-20T06:44:25.846" v="2190" actId="1440"/>
          <ac:picMkLst>
            <pc:docMk/>
            <pc:sldMk cId="4259196637" sldId="399"/>
            <ac:picMk id="1028" creationId="{11FB9192-E42E-402F-B09C-CABE3DDFAA51}"/>
          </ac:picMkLst>
        </pc:picChg>
        <pc:picChg chg="del">
          <ac:chgData name="Urieth Attard" userId="75441522-1268-482d-b74b-a084f810ee66" providerId="ADAL" clId="{43F60C3A-5008-42E8-8BAE-101B300315E4}" dt="2021-04-19T18:24:12.885" v="176" actId="478"/>
          <ac:picMkLst>
            <pc:docMk/>
            <pc:sldMk cId="4259196637" sldId="399"/>
            <ac:picMk id="2050" creationId="{2679D97B-CC8C-43B8-BAD9-B1E8E82FAB57}"/>
          </ac:picMkLst>
        </pc:picChg>
      </pc:sldChg>
      <pc:sldChg chg="addSp delSp modSp add modAnim">
        <pc:chgData name="Urieth Attard" userId="75441522-1268-482d-b74b-a084f810ee66" providerId="ADAL" clId="{43F60C3A-5008-42E8-8BAE-101B300315E4}" dt="2021-04-24T04:08:55.420" v="4252" actId="1076"/>
        <pc:sldMkLst>
          <pc:docMk/>
          <pc:sldMk cId="522223984" sldId="414"/>
        </pc:sldMkLst>
        <pc:spChg chg="mod ord">
          <ac:chgData name="Urieth Attard" userId="75441522-1268-482d-b74b-a084f810ee66" providerId="ADAL" clId="{43F60C3A-5008-42E8-8BAE-101B300315E4}" dt="2021-04-19T18:30:06.604" v="363" actId="164"/>
          <ac:spMkLst>
            <pc:docMk/>
            <pc:sldMk cId="522223984" sldId="414"/>
            <ac:spMk id="3" creationId="{DF41E963-C2DE-417D-A58B-856D04C8CE5C}"/>
          </ac:spMkLst>
        </pc:spChg>
        <pc:spChg chg="mod ord">
          <ac:chgData name="Urieth Attard" userId="75441522-1268-482d-b74b-a084f810ee66" providerId="ADAL" clId="{43F60C3A-5008-42E8-8BAE-101B300315E4}" dt="2021-04-19T18:30:06.604" v="363" actId="164"/>
          <ac:spMkLst>
            <pc:docMk/>
            <pc:sldMk cId="522223984" sldId="414"/>
            <ac:spMk id="4" creationId="{98A42426-6C09-42F4-A98B-558A1616EDEF}"/>
          </ac:spMkLst>
        </pc:spChg>
        <pc:spChg chg="add mod">
          <ac:chgData name="Urieth Attard" userId="75441522-1268-482d-b74b-a084f810ee66" providerId="ADAL" clId="{43F60C3A-5008-42E8-8BAE-101B300315E4}" dt="2021-04-24T04:08:55.420" v="4252" actId="1076"/>
          <ac:spMkLst>
            <pc:docMk/>
            <pc:sldMk cId="522223984" sldId="414"/>
            <ac:spMk id="8" creationId="{FEA98485-1543-4236-805D-D38BC499B1C2}"/>
          </ac:spMkLst>
        </pc:spChg>
        <pc:spChg chg="mod">
          <ac:chgData name="Urieth Attard" userId="75441522-1268-482d-b74b-a084f810ee66" providerId="ADAL" clId="{43F60C3A-5008-42E8-8BAE-101B300315E4}" dt="2021-04-19T18:28:45.023" v="345" actId="20577"/>
          <ac:spMkLst>
            <pc:docMk/>
            <pc:sldMk cId="522223984" sldId="414"/>
            <ac:spMk id="10" creationId="{1D267A89-F7EC-459A-8BA7-FB597F2BFB0F}"/>
          </ac:spMkLst>
        </pc:spChg>
        <pc:grpChg chg="add mod">
          <ac:chgData name="Urieth Attard" userId="75441522-1268-482d-b74b-a084f810ee66" providerId="ADAL" clId="{43F60C3A-5008-42E8-8BAE-101B300315E4}" dt="2021-04-19T18:30:06.604" v="363" actId="164"/>
          <ac:grpSpMkLst>
            <pc:docMk/>
            <pc:sldMk cId="522223984" sldId="414"/>
            <ac:grpSpMk id="5" creationId="{F0A1DBF6-2220-49A9-B975-6F97F3B02873}"/>
          </ac:grpSpMkLst>
        </pc:grpChg>
        <pc:picChg chg="del">
          <ac:chgData name="Urieth Attard" userId="75441522-1268-482d-b74b-a084f810ee66" providerId="ADAL" clId="{43F60C3A-5008-42E8-8BAE-101B300315E4}" dt="2021-04-19T18:28:49.798" v="347" actId="478"/>
          <ac:picMkLst>
            <pc:docMk/>
            <pc:sldMk cId="522223984" sldId="414"/>
            <ac:picMk id="1026" creationId="{030F9AF6-A005-432A-BE41-D12B9AE6EE4E}"/>
          </ac:picMkLst>
        </pc:picChg>
        <pc:picChg chg="add mod">
          <ac:chgData name="Urieth Attard" userId="75441522-1268-482d-b74b-a084f810ee66" providerId="ADAL" clId="{43F60C3A-5008-42E8-8BAE-101B300315E4}" dt="2021-04-19T18:29:47.503" v="360" actId="1076"/>
          <ac:picMkLst>
            <pc:docMk/>
            <pc:sldMk cId="522223984" sldId="414"/>
            <ac:picMk id="2050" creationId="{9AF476AE-4A17-4A69-A600-9427EB8CBC22}"/>
          </ac:picMkLst>
        </pc:picChg>
      </pc:sldChg>
      <pc:sldChg chg="addSp delSp modSp add modAnim">
        <pc:chgData name="Urieth Attard" userId="75441522-1268-482d-b74b-a084f810ee66" providerId="ADAL" clId="{43F60C3A-5008-42E8-8BAE-101B300315E4}" dt="2021-04-24T03:47:28.863" v="3922"/>
        <pc:sldMkLst>
          <pc:docMk/>
          <pc:sldMk cId="4178008130" sldId="415"/>
        </pc:sldMkLst>
        <pc:spChg chg="mod">
          <ac:chgData name="Urieth Attard" userId="75441522-1268-482d-b74b-a084f810ee66" providerId="ADAL" clId="{43F60C3A-5008-42E8-8BAE-101B300315E4}" dt="2021-04-19T18:34:56.513" v="655" actId="208"/>
          <ac:spMkLst>
            <pc:docMk/>
            <pc:sldMk cId="4178008130" sldId="415"/>
            <ac:spMk id="3" creationId="{DF41E963-C2DE-417D-A58B-856D04C8CE5C}"/>
          </ac:spMkLst>
        </pc:spChg>
        <pc:spChg chg="mod">
          <ac:chgData name="Urieth Attard" userId="75441522-1268-482d-b74b-a084f810ee66" providerId="ADAL" clId="{43F60C3A-5008-42E8-8BAE-101B300315E4}" dt="2021-04-19T18:34:43.226" v="653" actId="207"/>
          <ac:spMkLst>
            <pc:docMk/>
            <pc:sldMk cId="4178008130" sldId="415"/>
            <ac:spMk id="4" creationId="{98A42426-6C09-42F4-A98B-558A1616EDEF}"/>
          </ac:spMkLst>
        </pc:spChg>
        <pc:spChg chg="add mod">
          <ac:chgData name="Urieth Attard" userId="75441522-1268-482d-b74b-a084f810ee66" providerId="ADAL" clId="{43F60C3A-5008-42E8-8BAE-101B300315E4}" dt="2021-04-24T03:47:16.410" v="3920" actId="1076"/>
          <ac:spMkLst>
            <pc:docMk/>
            <pc:sldMk cId="4178008130" sldId="415"/>
            <ac:spMk id="8" creationId="{20B2E5E3-4A8E-4045-BCC1-06B813AB333C}"/>
          </ac:spMkLst>
        </pc:spChg>
        <pc:spChg chg="mod">
          <ac:chgData name="Urieth Attard" userId="75441522-1268-482d-b74b-a084f810ee66" providerId="ADAL" clId="{43F60C3A-5008-42E8-8BAE-101B300315E4}" dt="2021-04-19T18:31:53.244" v="466" actId="20577"/>
          <ac:spMkLst>
            <pc:docMk/>
            <pc:sldMk cId="4178008130" sldId="415"/>
            <ac:spMk id="10" creationId="{1D267A89-F7EC-459A-8BA7-FB597F2BFB0F}"/>
          </ac:spMkLst>
        </pc:spChg>
        <pc:grpChg chg="mod ord">
          <ac:chgData name="Urieth Attard" userId="75441522-1268-482d-b74b-a084f810ee66" providerId="ADAL" clId="{43F60C3A-5008-42E8-8BAE-101B300315E4}" dt="2021-04-19T18:34:43.226" v="653" actId="207"/>
          <ac:grpSpMkLst>
            <pc:docMk/>
            <pc:sldMk cId="4178008130" sldId="415"/>
            <ac:grpSpMk id="5" creationId="{F0A1DBF6-2220-49A9-B975-6F97F3B02873}"/>
          </ac:grpSpMkLst>
        </pc:grpChg>
        <pc:picChg chg="del">
          <ac:chgData name="Urieth Attard" userId="75441522-1268-482d-b74b-a084f810ee66" providerId="ADAL" clId="{43F60C3A-5008-42E8-8BAE-101B300315E4}" dt="2021-04-19T18:31:56.406" v="468" actId="478"/>
          <ac:picMkLst>
            <pc:docMk/>
            <pc:sldMk cId="4178008130" sldId="415"/>
            <ac:picMk id="2050" creationId="{9AF476AE-4A17-4A69-A600-9427EB8CBC22}"/>
          </ac:picMkLst>
        </pc:picChg>
        <pc:picChg chg="add mod">
          <ac:chgData name="Urieth Attard" userId="75441522-1268-482d-b74b-a084f810ee66" providerId="ADAL" clId="{43F60C3A-5008-42E8-8BAE-101B300315E4}" dt="2021-04-19T18:32:36.965" v="472" actId="14100"/>
          <ac:picMkLst>
            <pc:docMk/>
            <pc:sldMk cId="4178008130" sldId="415"/>
            <ac:picMk id="3074" creationId="{3D2FFFBC-9BD0-4823-A0E7-0A9B290F3965}"/>
          </ac:picMkLst>
        </pc:picChg>
      </pc:sldChg>
      <pc:sldChg chg="addSp delSp modSp add modAnim">
        <pc:chgData name="Urieth Attard" userId="75441522-1268-482d-b74b-a084f810ee66" providerId="ADAL" clId="{43F60C3A-5008-42E8-8BAE-101B300315E4}" dt="2021-04-24T03:48:16.100" v="3940"/>
        <pc:sldMkLst>
          <pc:docMk/>
          <pc:sldMk cId="3828761196" sldId="416"/>
        </pc:sldMkLst>
        <pc:spChg chg="ord">
          <ac:chgData name="Urieth Attard" userId="75441522-1268-482d-b74b-a084f810ee66" providerId="ADAL" clId="{43F60C3A-5008-42E8-8BAE-101B300315E4}" dt="2021-04-19T18:39:37.720" v="879" actId="167"/>
          <ac:spMkLst>
            <pc:docMk/>
            <pc:sldMk cId="3828761196" sldId="416"/>
            <ac:spMk id="2" creationId="{E02DA713-7E81-442F-8F36-6757B9D95F2D}"/>
          </ac:spMkLst>
        </pc:spChg>
        <pc:spChg chg="mod ord">
          <ac:chgData name="Urieth Attard" userId="75441522-1268-482d-b74b-a084f810ee66" providerId="ADAL" clId="{43F60C3A-5008-42E8-8BAE-101B300315E4}" dt="2021-04-19T18:37:45.087" v="783" actId="166"/>
          <ac:spMkLst>
            <pc:docMk/>
            <pc:sldMk cId="3828761196" sldId="416"/>
            <ac:spMk id="3" creationId="{DF41E963-C2DE-417D-A58B-856D04C8CE5C}"/>
          </ac:spMkLst>
        </pc:spChg>
        <pc:spChg chg="mod ord">
          <ac:chgData name="Urieth Attard" userId="75441522-1268-482d-b74b-a084f810ee66" providerId="ADAL" clId="{43F60C3A-5008-42E8-8BAE-101B300315E4}" dt="2021-04-19T18:37:57.808" v="787" actId="1076"/>
          <ac:spMkLst>
            <pc:docMk/>
            <pc:sldMk cId="3828761196" sldId="416"/>
            <ac:spMk id="4" creationId="{98A42426-6C09-42F4-A98B-558A1616EDEF}"/>
          </ac:spMkLst>
        </pc:spChg>
        <pc:spChg chg="add mod">
          <ac:chgData name="Urieth Attard" userId="75441522-1268-482d-b74b-a084f810ee66" providerId="ADAL" clId="{43F60C3A-5008-42E8-8BAE-101B300315E4}" dt="2021-04-24T03:48:01.378" v="3936" actId="1076"/>
          <ac:spMkLst>
            <pc:docMk/>
            <pc:sldMk cId="3828761196" sldId="416"/>
            <ac:spMk id="8" creationId="{36AC1D90-E860-4978-ADA5-03537862FB50}"/>
          </ac:spMkLst>
        </pc:spChg>
        <pc:spChg chg="mod">
          <ac:chgData name="Urieth Attard" userId="75441522-1268-482d-b74b-a084f810ee66" providerId="ADAL" clId="{43F60C3A-5008-42E8-8BAE-101B300315E4}" dt="2021-04-19T18:36:00.238" v="771" actId="20577"/>
          <ac:spMkLst>
            <pc:docMk/>
            <pc:sldMk cId="3828761196" sldId="416"/>
            <ac:spMk id="10" creationId="{1D267A89-F7EC-459A-8BA7-FB597F2BFB0F}"/>
          </ac:spMkLst>
        </pc:spChg>
        <pc:grpChg chg="mod">
          <ac:chgData name="Urieth Attard" userId="75441522-1268-482d-b74b-a084f810ee66" providerId="ADAL" clId="{43F60C3A-5008-42E8-8BAE-101B300315E4}" dt="2021-04-24T03:48:07.940" v="3938" actId="1076"/>
          <ac:grpSpMkLst>
            <pc:docMk/>
            <pc:sldMk cId="3828761196" sldId="416"/>
            <ac:grpSpMk id="5" creationId="{F0A1DBF6-2220-49A9-B975-6F97F3B02873}"/>
          </ac:grpSpMkLst>
        </pc:grpChg>
        <pc:picChg chg="del">
          <ac:chgData name="Urieth Attard" userId="75441522-1268-482d-b74b-a084f810ee66" providerId="ADAL" clId="{43F60C3A-5008-42E8-8BAE-101B300315E4}" dt="2021-04-19T18:36:27.722" v="776" actId="478"/>
          <ac:picMkLst>
            <pc:docMk/>
            <pc:sldMk cId="3828761196" sldId="416"/>
            <ac:picMk id="3074" creationId="{3D2FFFBC-9BD0-4823-A0E7-0A9B290F3965}"/>
          </ac:picMkLst>
        </pc:picChg>
        <pc:picChg chg="add mod ord">
          <ac:chgData name="Urieth Attard" userId="75441522-1268-482d-b74b-a084f810ee66" providerId="ADAL" clId="{43F60C3A-5008-42E8-8BAE-101B300315E4}" dt="2021-04-19T18:38:02.664" v="789" actId="167"/>
          <ac:picMkLst>
            <pc:docMk/>
            <pc:sldMk cId="3828761196" sldId="416"/>
            <ac:picMk id="4098" creationId="{89AD4875-4C4C-4830-ADB4-CC401677D32C}"/>
          </ac:picMkLst>
        </pc:picChg>
      </pc:sldChg>
      <pc:sldChg chg="addSp modSp add modAnim">
        <pc:chgData name="Urieth Attard" userId="75441522-1268-482d-b74b-a084f810ee66" providerId="ADAL" clId="{43F60C3A-5008-42E8-8BAE-101B300315E4}" dt="2021-04-24T03:50:49.105" v="3962"/>
        <pc:sldMkLst>
          <pc:docMk/>
          <pc:sldMk cId="1936156930" sldId="417"/>
        </pc:sldMkLst>
        <pc:spChg chg="mod">
          <ac:chgData name="Urieth Attard" userId="75441522-1268-482d-b74b-a084f810ee66" providerId="ADAL" clId="{43F60C3A-5008-42E8-8BAE-101B300315E4}" dt="2021-04-19T18:40:26.253" v="890" actId="207"/>
          <ac:spMkLst>
            <pc:docMk/>
            <pc:sldMk cId="1936156930" sldId="417"/>
            <ac:spMk id="3" creationId="{DF41E963-C2DE-417D-A58B-856D04C8CE5C}"/>
          </ac:spMkLst>
        </pc:spChg>
        <pc:spChg chg="add mod">
          <ac:chgData name="Urieth Attard" userId="75441522-1268-482d-b74b-a084f810ee66" providerId="ADAL" clId="{43F60C3A-5008-42E8-8BAE-101B300315E4}" dt="2021-04-24T03:48:36.822" v="3958" actId="20577"/>
          <ac:spMkLst>
            <pc:docMk/>
            <pc:sldMk cId="1936156930" sldId="417"/>
            <ac:spMk id="9" creationId="{F8ACCE4A-EE22-4924-9547-76F4C9DFA077}"/>
          </ac:spMkLst>
        </pc:spChg>
        <pc:spChg chg="mod">
          <ac:chgData name="Urieth Attard" userId="75441522-1268-482d-b74b-a084f810ee66" providerId="ADAL" clId="{43F60C3A-5008-42E8-8BAE-101B300315E4}" dt="2021-04-19T18:39:27.924" v="876" actId="1076"/>
          <ac:spMkLst>
            <pc:docMk/>
            <pc:sldMk cId="1936156930" sldId="417"/>
            <ac:spMk id="10" creationId="{1D267A89-F7EC-459A-8BA7-FB597F2BFB0F}"/>
          </ac:spMkLst>
        </pc:spChg>
        <pc:grpChg chg="mod ord">
          <ac:chgData name="Urieth Attard" userId="75441522-1268-482d-b74b-a084f810ee66" providerId="ADAL" clId="{43F60C3A-5008-42E8-8BAE-101B300315E4}" dt="2021-04-24T03:48:21.016" v="3941" actId="1076"/>
          <ac:grpSpMkLst>
            <pc:docMk/>
            <pc:sldMk cId="1936156930" sldId="417"/>
            <ac:grpSpMk id="5" creationId="{F0A1DBF6-2220-49A9-B975-6F97F3B02873}"/>
          </ac:grpSpMkLst>
        </pc:grpChg>
        <pc:picChg chg="add mod">
          <ac:chgData name="Urieth Attard" userId="75441522-1268-482d-b74b-a084f810ee66" providerId="ADAL" clId="{43F60C3A-5008-42E8-8BAE-101B300315E4}" dt="2021-04-24T03:48:23.173" v="3942" actId="1076"/>
          <ac:picMkLst>
            <pc:docMk/>
            <pc:sldMk cId="1936156930" sldId="417"/>
            <ac:picMk id="5122" creationId="{73673CC0-2A7D-44D5-88EA-00208D402433}"/>
          </ac:picMkLst>
        </pc:picChg>
      </pc:sldChg>
      <pc:sldChg chg="addSp delSp modSp add">
        <pc:chgData name="Urieth Attard" userId="75441522-1268-482d-b74b-a084f810ee66" providerId="ADAL" clId="{43F60C3A-5008-42E8-8BAE-101B300315E4}" dt="2021-04-19T18:47:16.152" v="1151" actId="1076"/>
        <pc:sldMkLst>
          <pc:docMk/>
          <pc:sldMk cId="3387441308" sldId="418"/>
        </pc:sldMkLst>
        <pc:spChg chg="add del mod">
          <ac:chgData name="Urieth Attard" userId="75441522-1268-482d-b74b-a084f810ee66" providerId="ADAL" clId="{43F60C3A-5008-42E8-8BAE-101B300315E4}" dt="2021-04-19T18:40:47.827" v="896" actId="478"/>
          <ac:spMkLst>
            <pc:docMk/>
            <pc:sldMk cId="3387441308" sldId="418"/>
            <ac:spMk id="7" creationId="{519A1FE8-D007-4EEA-9650-015606142E72}"/>
          </ac:spMkLst>
        </pc:spChg>
        <pc:spChg chg="del">
          <ac:chgData name="Urieth Attard" userId="75441522-1268-482d-b74b-a084f810ee66" providerId="ADAL" clId="{43F60C3A-5008-42E8-8BAE-101B300315E4}" dt="2021-04-19T18:40:44.961" v="895" actId="478"/>
          <ac:spMkLst>
            <pc:docMk/>
            <pc:sldMk cId="3387441308" sldId="418"/>
            <ac:spMk id="10" creationId="{1D267A89-F7EC-459A-8BA7-FB597F2BFB0F}"/>
          </ac:spMkLst>
        </pc:spChg>
        <pc:spChg chg="add mod">
          <ac:chgData name="Urieth Attard" userId="75441522-1268-482d-b74b-a084f810ee66" providerId="ADAL" clId="{43F60C3A-5008-42E8-8BAE-101B300315E4}" dt="2021-04-19T18:47:16.152" v="1151" actId="1076"/>
          <ac:spMkLst>
            <pc:docMk/>
            <pc:sldMk cId="3387441308" sldId="418"/>
            <ac:spMk id="11" creationId="{C593B896-E274-4B09-B55C-C14AAC287CAA}"/>
          </ac:spMkLst>
        </pc:spChg>
        <pc:grpChg chg="del">
          <ac:chgData name="Urieth Attard" userId="75441522-1268-482d-b74b-a084f810ee66" providerId="ADAL" clId="{43F60C3A-5008-42E8-8BAE-101B300315E4}" dt="2021-04-19T18:40:40.814" v="893" actId="478"/>
          <ac:grpSpMkLst>
            <pc:docMk/>
            <pc:sldMk cId="3387441308" sldId="418"/>
            <ac:grpSpMk id="5" creationId="{F0A1DBF6-2220-49A9-B975-6F97F3B02873}"/>
          </ac:grpSpMkLst>
        </pc:grpChg>
        <pc:graphicFrameChg chg="add mod modGraphic">
          <ac:chgData name="Urieth Attard" userId="75441522-1268-482d-b74b-a084f810ee66" providerId="ADAL" clId="{43F60C3A-5008-42E8-8BAE-101B300315E4}" dt="2021-04-19T18:45:47.812" v="1124" actId="1076"/>
          <ac:graphicFrameMkLst>
            <pc:docMk/>
            <pc:sldMk cId="3387441308" sldId="418"/>
            <ac:graphicFrameMk id="8" creationId="{040B38BA-A48B-44DB-BAD1-5A8A487536C3}"/>
          </ac:graphicFrameMkLst>
        </pc:graphicFrameChg>
        <pc:picChg chg="del">
          <ac:chgData name="Urieth Attard" userId="75441522-1268-482d-b74b-a084f810ee66" providerId="ADAL" clId="{43F60C3A-5008-42E8-8BAE-101B300315E4}" dt="2021-04-19T18:40:42.460" v="894" actId="478"/>
          <ac:picMkLst>
            <pc:docMk/>
            <pc:sldMk cId="3387441308" sldId="418"/>
            <ac:picMk id="5122" creationId="{73673CC0-2A7D-44D5-88EA-00208D402433}"/>
          </ac:picMkLst>
        </pc:picChg>
        <pc:picChg chg="add mod">
          <ac:chgData name="Urieth Attard" userId="75441522-1268-482d-b74b-a084f810ee66" providerId="ADAL" clId="{43F60C3A-5008-42E8-8BAE-101B300315E4}" dt="2021-04-19T18:47:13.832" v="1150" actId="1076"/>
          <ac:picMkLst>
            <pc:docMk/>
            <pc:sldMk cId="3387441308" sldId="418"/>
            <ac:picMk id="6146" creationId="{C0CD5933-0EC5-43C2-86AC-59B2F2A9EFE9}"/>
          </ac:picMkLst>
        </pc:picChg>
      </pc:sldChg>
      <pc:sldChg chg="addSp delSp modSp add">
        <pc:chgData name="Urieth Attard" userId="75441522-1268-482d-b74b-a084f810ee66" providerId="ADAL" clId="{43F60C3A-5008-42E8-8BAE-101B300315E4}" dt="2021-04-19T18:49:04.018" v="1193" actId="1076"/>
        <pc:sldMkLst>
          <pc:docMk/>
          <pc:sldMk cId="3520428063" sldId="419"/>
        </pc:sldMkLst>
        <pc:spChg chg="mod">
          <ac:chgData name="Urieth Attard" userId="75441522-1268-482d-b74b-a084f810ee66" providerId="ADAL" clId="{43F60C3A-5008-42E8-8BAE-101B300315E4}" dt="2021-04-19T18:48:58.783" v="1190" actId="1076"/>
          <ac:spMkLst>
            <pc:docMk/>
            <pc:sldMk cId="3520428063" sldId="419"/>
            <ac:spMk id="11" creationId="{C593B896-E274-4B09-B55C-C14AAC287CAA}"/>
          </ac:spMkLst>
        </pc:spChg>
        <pc:picChg chg="del">
          <ac:chgData name="Urieth Attard" userId="75441522-1268-482d-b74b-a084f810ee66" providerId="ADAL" clId="{43F60C3A-5008-42E8-8BAE-101B300315E4}" dt="2021-04-19T18:48:25.375" v="1186" actId="478"/>
          <ac:picMkLst>
            <pc:docMk/>
            <pc:sldMk cId="3520428063" sldId="419"/>
            <ac:picMk id="6146" creationId="{C0CD5933-0EC5-43C2-86AC-59B2F2A9EFE9}"/>
          </ac:picMkLst>
        </pc:picChg>
        <pc:picChg chg="add mod">
          <ac:chgData name="Urieth Attard" userId="75441522-1268-482d-b74b-a084f810ee66" providerId="ADAL" clId="{43F60C3A-5008-42E8-8BAE-101B300315E4}" dt="2021-04-19T18:49:04.018" v="1193" actId="1076"/>
          <ac:picMkLst>
            <pc:docMk/>
            <pc:sldMk cId="3520428063" sldId="419"/>
            <ac:picMk id="7170" creationId="{218D8F96-1A37-4A17-A86D-351C81537FC5}"/>
          </ac:picMkLst>
        </pc:picChg>
      </pc:sldChg>
      <pc:sldChg chg="addSp delSp modSp add">
        <pc:chgData name="Urieth Attard" userId="75441522-1268-482d-b74b-a084f810ee66" providerId="ADAL" clId="{43F60C3A-5008-42E8-8BAE-101B300315E4}" dt="2021-04-19T18:50:02.768" v="1221" actId="20577"/>
        <pc:sldMkLst>
          <pc:docMk/>
          <pc:sldMk cId="3477154942" sldId="420"/>
        </pc:sldMkLst>
        <pc:spChg chg="mod">
          <ac:chgData name="Urieth Attard" userId="75441522-1268-482d-b74b-a084f810ee66" providerId="ADAL" clId="{43F60C3A-5008-42E8-8BAE-101B300315E4}" dt="2021-04-19T18:49:56.746" v="1206" actId="1076"/>
          <ac:spMkLst>
            <pc:docMk/>
            <pc:sldMk cId="3477154942" sldId="420"/>
            <ac:spMk id="11" creationId="{C593B896-E274-4B09-B55C-C14AAC287CAA}"/>
          </ac:spMkLst>
        </pc:spChg>
        <pc:graphicFrameChg chg="modGraphic">
          <ac:chgData name="Urieth Attard" userId="75441522-1268-482d-b74b-a084f810ee66" providerId="ADAL" clId="{43F60C3A-5008-42E8-8BAE-101B300315E4}" dt="2021-04-19T18:50:02.768" v="1221" actId="20577"/>
          <ac:graphicFrameMkLst>
            <pc:docMk/>
            <pc:sldMk cId="3477154942" sldId="420"/>
            <ac:graphicFrameMk id="8" creationId="{040B38BA-A48B-44DB-BAD1-5A8A487536C3}"/>
          </ac:graphicFrameMkLst>
        </pc:graphicFrameChg>
        <pc:picChg chg="del">
          <ac:chgData name="Urieth Attard" userId="75441522-1268-482d-b74b-a084f810ee66" providerId="ADAL" clId="{43F60C3A-5008-42E8-8BAE-101B300315E4}" dt="2021-04-19T18:49:44.210" v="1196" actId="478"/>
          <ac:picMkLst>
            <pc:docMk/>
            <pc:sldMk cId="3477154942" sldId="420"/>
            <ac:picMk id="7170" creationId="{218D8F96-1A37-4A17-A86D-351C81537FC5}"/>
          </ac:picMkLst>
        </pc:picChg>
        <pc:picChg chg="add mod">
          <ac:chgData name="Urieth Attard" userId="75441522-1268-482d-b74b-a084f810ee66" providerId="ADAL" clId="{43F60C3A-5008-42E8-8BAE-101B300315E4}" dt="2021-04-19T18:49:50.048" v="1200" actId="1076"/>
          <ac:picMkLst>
            <pc:docMk/>
            <pc:sldMk cId="3477154942" sldId="420"/>
            <ac:picMk id="8194" creationId="{D98FC2D6-4F8E-4156-8818-7AD63B645089}"/>
          </ac:picMkLst>
        </pc:picChg>
      </pc:sldChg>
      <pc:sldChg chg="addSp delSp modSp add">
        <pc:chgData name="Urieth Attard" userId="75441522-1268-482d-b74b-a084f810ee66" providerId="ADAL" clId="{43F60C3A-5008-42E8-8BAE-101B300315E4}" dt="2021-04-19T18:51:26.088" v="1252" actId="20577"/>
        <pc:sldMkLst>
          <pc:docMk/>
          <pc:sldMk cId="2042846220" sldId="421"/>
        </pc:sldMkLst>
        <pc:spChg chg="mod">
          <ac:chgData name="Urieth Attard" userId="75441522-1268-482d-b74b-a084f810ee66" providerId="ADAL" clId="{43F60C3A-5008-42E8-8BAE-101B300315E4}" dt="2021-04-19T18:51:26.088" v="1252" actId="20577"/>
          <ac:spMkLst>
            <pc:docMk/>
            <pc:sldMk cId="2042846220" sldId="421"/>
            <ac:spMk id="11" creationId="{C593B896-E274-4B09-B55C-C14AAC287CAA}"/>
          </ac:spMkLst>
        </pc:spChg>
        <pc:picChg chg="del">
          <ac:chgData name="Urieth Attard" userId="75441522-1268-482d-b74b-a084f810ee66" providerId="ADAL" clId="{43F60C3A-5008-42E8-8BAE-101B300315E4}" dt="2021-04-19T18:50:59.499" v="1232" actId="478"/>
          <ac:picMkLst>
            <pc:docMk/>
            <pc:sldMk cId="2042846220" sldId="421"/>
            <ac:picMk id="8194" creationId="{D98FC2D6-4F8E-4156-8818-7AD63B645089}"/>
          </ac:picMkLst>
        </pc:picChg>
        <pc:picChg chg="add mod modCrop">
          <ac:chgData name="Urieth Attard" userId="75441522-1268-482d-b74b-a084f810ee66" providerId="ADAL" clId="{43F60C3A-5008-42E8-8BAE-101B300315E4}" dt="2021-04-19T18:51:19.922" v="1239" actId="1076"/>
          <ac:picMkLst>
            <pc:docMk/>
            <pc:sldMk cId="2042846220" sldId="421"/>
            <ac:picMk id="9218" creationId="{A03F63C8-64FF-41F6-B28B-9849F692C6E1}"/>
          </ac:picMkLst>
        </pc:picChg>
      </pc:sldChg>
      <pc:sldChg chg="addSp modSp add modAnim">
        <pc:chgData name="Urieth Attard" userId="75441522-1268-482d-b74b-a084f810ee66" providerId="ADAL" clId="{43F60C3A-5008-42E8-8BAE-101B300315E4}" dt="2021-04-24T03:46:36.494" v="3906" actId="1076"/>
        <pc:sldMkLst>
          <pc:docMk/>
          <pc:sldMk cId="2103255241" sldId="422"/>
        </pc:sldMkLst>
        <pc:spChg chg="mod">
          <ac:chgData name="Urieth Attard" userId="75441522-1268-482d-b74b-a084f810ee66" providerId="ADAL" clId="{43F60C3A-5008-42E8-8BAE-101B300315E4}" dt="2021-04-20T07:14:42.975" v="3394" actId="1076"/>
          <ac:spMkLst>
            <pc:docMk/>
            <pc:sldMk cId="2103255241" sldId="422"/>
            <ac:spMk id="3" creationId="{DF41E963-C2DE-417D-A58B-856D04C8CE5C}"/>
          </ac:spMkLst>
        </pc:spChg>
        <pc:spChg chg="add mod">
          <ac:chgData name="Urieth Attard" userId="75441522-1268-482d-b74b-a084f810ee66" providerId="ADAL" clId="{43F60C3A-5008-42E8-8BAE-101B300315E4}" dt="2021-04-24T03:46:36.494" v="3906" actId="1076"/>
          <ac:spMkLst>
            <pc:docMk/>
            <pc:sldMk cId="2103255241" sldId="422"/>
            <ac:spMk id="5" creationId="{DC4CB77A-BFAE-4F0B-A49B-C296F9E34E8E}"/>
          </ac:spMkLst>
        </pc:spChg>
      </pc:sldChg>
      <pc:sldChg chg="addSp delSp modSp add modAnim">
        <pc:chgData name="Urieth Attard" userId="75441522-1268-482d-b74b-a084f810ee66" providerId="ADAL" clId="{43F60C3A-5008-42E8-8BAE-101B300315E4}" dt="2021-04-24T03:43:09.947" v="3873"/>
        <pc:sldMkLst>
          <pc:docMk/>
          <pc:sldMk cId="1363913793" sldId="423"/>
        </pc:sldMkLst>
        <pc:spChg chg="mod ord">
          <ac:chgData name="Urieth Attard" userId="75441522-1268-482d-b74b-a084f810ee66" providerId="ADAL" clId="{43F60C3A-5008-42E8-8BAE-101B300315E4}" dt="2021-04-20T06:44:52.326" v="2195" actId="167"/>
          <ac:spMkLst>
            <pc:docMk/>
            <pc:sldMk cId="1363913793" sldId="423"/>
            <ac:spMk id="2" creationId="{E02DA713-7E81-442F-8F36-6757B9D95F2D}"/>
          </ac:spMkLst>
        </pc:spChg>
        <pc:spChg chg="mod">
          <ac:chgData name="Urieth Attard" userId="75441522-1268-482d-b74b-a084f810ee66" providerId="ADAL" clId="{43F60C3A-5008-42E8-8BAE-101B300315E4}" dt="2021-04-19T19:11:49.164" v="1435" actId="1076"/>
          <ac:spMkLst>
            <pc:docMk/>
            <pc:sldMk cId="1363913793" sldId="423"/>
            <ac:spMk id="9" creationId="{FC8F927F-293F-4448-B52C-96700C8C4CF9}"/>
          </ac:spMkLst>
        </pc:spChg>
        <pc:spChg chg="mod ord">
          <ac:chgData name="Urieth Attard" userId="75441522-1268-482d-b74b-a084f810ee66" providerId="ADAL" clId="{43F60C3A-5008-42E8-8BAE-101B300315E4}" dt="2021-04-24T03:42:55.707" v="3870" actId="1076"/>
          <ac:spMkLst>
            <pc:docMk/>
            <pc:sldMk cId="1363913793" sldId="423"/>
            <ac:spMk id="11" creationId="{2AC364D6-71ED-4C52-B94B-E5BBADD6B414}"/>
          </ac:spMkLst>
        </pc:spChg>
        <pc:spChg chg="mod">
          <ac:chgData name="Urieth Attard" userId="75441522-1268-482d-b74b-a084f810ee66" providerId="ADAL" clId="{43F60C3A-5008-42E8-8BAE-101B300315E4}" dt="2021-04-19T19:11:50.728" v="1436" actId="1076"/>
          <ac:spMkLst>
            <pc:docMk/>
            <pc:sldMk cId="1363913793" sldId="423"/>
            <ac:spMk id="14" creationId="{D1861E23-AA99-4104-BA28-CD574644FA56}"/>
          </ac:spMkLst>
        </pc:spChg>
        <pc:spChg chg="mod">
          <ac:chgData name="Urieth Attard" userId="75441522-1268-482d-b74b-a084f810ee66" providerId="ADAL" clId="{43F60C3A-5008-42E8-8BAE-101B300315E4}" dt="2021-04-19T19:12:13.267" v="1449" actId="1076"/>
          <ac:spMkLst>
            <pc:docMk/>
            <pc:sldMk cId="1363913793" sldId="423"/>
            <ac:spMk id="15" creationId="{D8367EE0-EE05-4363-9C72-7AFF2DB5AC24}"/>
          </ac:spMkLst>
        </pc:spChg>
        <pc:spChg chg="mod">
          <ac:chgData name="Urieth Attard" userId="75441522-1268-482d-b74b-a084f810ee66" providerId="ADAL" clId="{43F60C3A-5008-42E8-8BAE-101B300315E4}" dt="2021-04-19T19:12:45.559" v="1485" actId="1076"/>
          <ac:spMkLst>
            <pc:docMk/>
            <pc:sldMk cId="1363913793" sldId="423"/>
            <ac:spMk id="16" creationId="{FB093CE1-461E-4A82-8A8C-CC0CC65A8F53}"/>
          </ac:spMkLst>
        </pc:spChg>
        <pc:graphicFrameChg chg="add">
          <ac:chgData name="Urieth Attard" userId="75441522-1268-482d-b74b-a084f810ee66" providerId="ADAL" clId="{43F60C3A-5008-42E8-8BAE-101B300315E4}" dt="2021-04-20T06:44:54.417" v="2196"/>
          <ac:graphicFrameMkLst>
            <pc:docMk/>
            <pc:sldMk cId="1363913793" sldId="423"/>
            <ac:graphicFrameMk id="10" creationId="{BA84C3BA-B47B-43CB-A8E0-DCDB6007E5F8}"/>
          </ac:graphicFrameMkLst>
        </pc:graphicFrameChg>
        <pc:picChg chg="del">
          <ac:chgData name="Urieth Attard" userId="75441522-1268-482d-b74b-a084f810ee66" providerId="ADAL" clId="{43F60C3A-5008-42E8-8BAE-101B300315E4}" dt="2021-04-19T19:06:46.260" v="1378" actId="478"/>
          <ac:picMkLst>
            <pc:docMk/>
            <pc:sldMk cId="1363913793" sldId="423"/>
            <ac:picMk id="1028" creationId="{11FB9192-E42E-402F-B09C-CABE3DDFAA51}"/>
          </ac:picMkLst>
        </pc:picChg>
        <pc:picChg chg="add del mod modCrop">
          <ac:chgData name="Urieth Attard" userId="75441522-1268-482d-b74b-a084f810ee66" providerId="ADAL" clId="{43F60C3A-5008-42E8-8BAE-101B300315E4}" dt="2021-04-19T19:10:55.046" v="1410" actId="478"/>
          <ac:picMkLst>
            <pc:docMk/>
            <pc:sldMk cId="1363913793" sldId="423"/>
            <ac:picMk id="10242" creationId="{2A2B6C40-DBB7-43E4-A5B8-94637DB5B771}"/>
          </ac:picMkLst>
        </pc:picChg>
        <pc:picChg chg="add mod ord">
          <ac:chgData name="Urieth Attard" userId="75441522-1268-482d-b74b-a084f810ee66" providerId="ADAL" clId="{43F60C3A-5008-42E8-8BAE-101B300315E4}" dt="2021-04-20T06:44:48.569" v="2194" actId="167"/>
          <ac:picMkLst>
            <pc:docMk/>
            <pc:sldMk cId="1363913793" sldId="423"/>
            <ac:picMk id="10244" creationId="{9F99947F-08AF-466E-AD54-46E21EA605D3}"/>
          </ac:picMkLst>
        </pc:picChg>
      </pc:sldChg>
      <pc:sldChg chg="addSp delSp modSp add modAnim">
        <pc:chgData name="Urieth Attard" userId="75441522-1268-482d-b74b-a084f810ee66" providerId="ADAL" clId="{43F60C3A-5008-42E8-8BAE-101B300315E4}" dt="2021-04-24T03:43:43.345" v="3879" actId="1076"/>
        <pc:sldMkLst>
          <pc:docMk/>
          <pc:sldMk cId="48251123" sldId="424"/>
        </pc:sldMkLst>
        <pc:spChg chg="mod">
          <ac:chgData name="Urieth Attard" userId="75441522-1268-482d-b74b-a084f810ee66" providerId="ADAL" clId="{43F60C3A-5008-42E8-8BAE-101B300315E4}" dt="2021-04-19T19:13:44.060" v="1511" actId="20577"/>
          <ac:spMkLst>
            <pc:docMk/>
            <pc:sldMk cId="48251123" sldId="424"/>
            <ac:spMk id="9" creationId="{FC8F927F-293F-4448-B52C-96700C8C4CF9}"/>
          </ac:spMkLst>
        </pc:spChg>
        <pc:spChg chg="mod">
          <ac:chgData name="Urieth Attard" userId="75441522-1268-482d-b74b-a084f810ee66" providerId="ADAL" clId="{43F60C3A-5008-42E8-8BAE-101B300315E4}" dt="2021-04-24T03:43:43.345" v="3879" actId="1076"/>
          <ac:spMkLst>
            <pc:docMk/>
            <pc:sldMk cId="48251123" sldId="424"/>
            <ac:spMk id="11" creationId="{2AC364D6-71ED-4C52-B94B-E5BBADD6B414}"/>
          </ac:spMkLst>
        </pc:spChg>
        <pc:spChg chg="mod">
          <ac:chgData name="Urieth Attard" userId="75441522-1268-482d-b74b-a084f810ee66" providerId="ADAL" clId="{43F60C3A-5008-42E8-8BAE-101B300315E4}" dt="2021-04-19T19:13:55.776" v="1515" actId="20577"/>
          <ac:spMkLst>
            <pc:docMk/>
            <pc:sldMk cId="48251123" sldId="424"/>
            <ac:spMk id="14" creationId="{D1861E23-AA99-4104-BA28-CD574644FA56}"/>
          </ac:spMkLst>
        </pc:spChg>
        <pc:spChg chg="mod">
          <ac:chgData name="Urieth Attard" userId="75441522-1268-482d-b74b-a084f810ee66" providerId="ADAL" clId="{43F60C3A-5008-42E8-8BAE-101B300315E4}" dt="2021-04-19T19:14:40.395" v="1519" actId="20577"/>
          <ac:spMkLst>
            <pc:docMk/>
            <pc:sldMk cId="48251123" sldId="424"/>
            <ac:spMk id="15" creationId="{D8367EE0-EE05-4363-9C72-7AFF2DB5AC24}"/>
          </ac:spMkLst>
        </pc:spChg>
        <pc:graphicFrameChg chg="add mod">
          <ac:chgData name="Urieth Attard" userId="75441522-1268-482d-b74b-a084f810ee66" providerId="ADAL" clId="{43F60C3A-5008-42E8-8BAE-101B300315E4}" dt="2021-04-20T06:46:06.695" v="2216" actId="20577"/>
          <ac:graphicFrameMkLst>
            <pc:docMk/>
            <pc:sldMk cId="48251123" sldId="424"/>
            <ac:graphicFrameMk id="10" creationId="{68F1A6AE-0CC8-4FB2-B4F7-981AAFA1CE3A}"/>
          </ac:graphicFrameMkLst>
        </pc:graphicFrameChg>
        <pc:picChg chg="del">
          <ac:chgData name="Urieth Attard" userId="75441522-1268-482d-b74b-a084f810ee66" providerId="ADAL" clId="{43F60C3A-5008-42E8-8BAE-101B300315E4}" dt="2021-04-19T19:14:42.370" v="1520" actId="478"/>
          <ac:picMkLst>
            <pc:docMk/>
            <pc:sldMk cId="48251123" sldId="424"/>
            <ac:picMk id="10244" creationId="{9F99947F-08AF-466E-AD54-46E21EA605D3}"/>
          </ac:picMkLst>
        </pc:picChg>
        <pc:picChg chg="add mod modCrop">
          <ac:chgData name="Urieth Attard" userId="75441522-1268-482d-b74b-a084f810ee66" providerId="ADAL" clId="{43F60C3A-5008-42E8-8BAE-101B300315E4}" dt="2021-04-20T06:45:28.836" v="2200" actId="1076"/>
          <ac:picMkLst>
            <pc:docMk/>
            <pc:sldMk cId="48251123" sldId="424"/>
            <ac:picMk id="11266" creationId="{D3592551-96F0-45DF-ABE1-CA79E721ECEB}"/>
          </ac:picMkLst>
        </pc:picChg>
      </pc:sldChg>
      <pc:sldChg chg="addSp delSp modSp add modAnim">
        <pc:chgData name="Urieth Attard" userId="75441522-1268-482d-b74b-a084f810ee66" providerId="ADAL" clId="{43F60C3A-5008-42E8-8BAE-101B300315E4}" dt="2021-04-24T04:07:57.697" v="4248"/>
        <pc:sldMkLst>
          <pc:docMk/>
          <pc:sldMk cId="786985651" sldId="425"/>
        </pc:sldMkLst>
        <pc:spChg chg="mod">
          <ac:chgData name="Urieth Attard" userId="75441522-1268-482d-b74b-a084f810ee66" providerId="ADAL" clId="{43F60C3A-5008-42E8-8BAE-101B300315E4}" dt="2021-04-19T19:19:46.233" v="1573" actId="1076"/>
          <ac:spMkLst>
            <pc:docMk/>
            <pc:sldMk cId="786985651" sldId="425"/>
            <ac:spMk id="9" creationId="{FC8F927F-293F-4448-B52C-96700C8C4CF9}"/>
          </ac:spMkLst>
        </pc:spChg>
        <pc:spChg chg="mod">
          <ac:chgData name="Urieth Attard" userId="75441522-1268-482d-b74b-a084f810ee66" providerId="ADAL" clId="{43F60C3A-5008-42E8-8BAE-101B300315E4}" dt="2021-04-20T06:46:15.689" v="2218" actId="1076"/>
          <ac:spMkLst>
            <pc:docMk/>
            <pc:sldMk cId="786985651" sldId="425"/>
            <ac:spMk id="11" creationId="{2AC364D6-71ED-4C52-B94B-E5BBADD6B414}"/>
          </ac:spMkLst>
        </pc:spChg>
        <pc:spChg chg="mod">
          <ac:chgData name="Urieth Attard" userId="75441522-1268-482d-b74b-a084f810ee66" providerId="ADAL" clId="{43F60C3A-5008-42E8-8BAE-101B300315E4}" dt="2021-04-19T19:19:48.280" v="1574" actId="1076"/>
          <ac:spMkLst>
            <pc:docMk/>
            <pc:sldMk cId="786985651" sldId="425"/>
            <ac:spMk id="14" creationId="{D1861E23-AA99-4104-BA28-CD574644FA56}"/>
          </ac:spMkLst>
        </pc:spChg>
        <pc:spChg chg="mod">
          <ac:chgData name="Urieth Attard" userId="75441522-1268-482d-b74b-a084f810ee66" providerId="ADAL" clId="{43F60C3A-5008-42E8-8BAE-101B300315E4}" dt="2021-04-19T19:19:49.636" v="1575" actId="1076"/>
          <ac:spMkLst>
            <pc:docMk/>
            <pc:sldMk cId="786985651" sldId="425"/>
            <ac:spMk id="15" creationId="{D8367EE0-EE05-4363-9C72-7AFF2DB5AC24}"/>
          </ac:spMkLst>
        </pc:spChg>
        <pc:spChg chg="mod">
          <ac:chgData name="Urieth Attard" userId="75441522-1268-482d-b74b-a084f810ee66" providerId="ADAL" clId="{43F60C3A-5008-42E8-8BAE-101B300315E4}" dt="2021-04-19T19:19:51.567" v="1576" actId="1076"/>
          <ac:spMkLst>
            <pc:docMk/>
            <pc:sldMk cId="786985651" sldId="425"/>
            <ac:spMk id="16" creationId="{FB093CE1-461E-4A82-8A8C-CC0CC65A8F53}"/>
          </ac:spMkLst>
        </pc:spChg>
        <pc:graphicFrameChg chg="add">
          <ac:chgData name="Urieth Attard" userId="75441522-1268-482d-b74b-a084f810ee66" providerId="ADAL" clId="{43F60C3A-5008-42E8-8BAE-101B300315E4}" dt="2021-04-20T06:46:18.525" v="2220"/>
          <ac:graphicFrameMkLst>
            <pc:docMk/>
            <pc:sldMk cId="786985651" sldId="425"/>
            <ac:graphicFrameMk id="10" creationId="{131A5064-80BA-4453-BBB1-DF94539285FA}"/>
          </ac:graphicFrameMkLst>
        </pc:graphicFrameChg>
        <pc:picChg chg="del">
          <ac:chgData name="Urieth Attard" userId="75441522-1268-482d-b74b-a084f810ee66" providerId="ADAL" clId="{43F60C3A-5008-42E8-8BAE-101B300315E4}" dt="2021-04-19T19:17:29.949" v="1537" actId="478"/>
          <ac:picMkLst>
            <pc:docMk/>
            <pc:sldMk cId="786985651" sldId="425"/>
            <ac:picMk id="11266" creationId="{D3592551-96F0-45DF-ABE1-CA79E721ECEB}"/>
          </ac:picMkLst>
        </pc:picChg>
        <pc:picChg chg="add mod">
          <ac:chgData name="Urieth Attard" userId="75441522-1268-482d-b74b-a084f810ee66" providerId="ADAL" clId="{43F60C3A-5008-42E8-8BAE-101B300315E4}" dt="2021-04-20T06:46:17.605" v="2219" actId="1076"/>
          <ac:picMkLst>
            <pc:docMk/>
            <pc:sldMk cId="786985651" sldId="425"/>
            <ac:picMk id="12290" creationId="{852D9D30-D411-4D22-90FD-2E23198D9200}"/>
          </ac:picMkLst>
        </pc:picChg>
      </pc:sldChg>
      <pc:sldChg chg="addSp delSp modSp add ord modAnim modNotesTx">
        <pc:chgData name="Urieth Attard" userId="75441522-1268-482d-b74b-a084f810ee66" providerId="ADAL" clId="{43F60C3A-5008-42E8-8BAE-101B300315E4}" dt="2021-04-26T06:10:51.845" v="4258" actId="20577"/>
        <pc:sldMkLst>
          <pc:docMk/>
          <pc:sldMk cId="2088280679" sldId="426"/>
        </pc:sldMkLst>
        <pc:spChg chg="add del mod">
          <ac:chgData name="Urieth Attard" userId="75441522-1268-482d-b74b-a084f810ee66" providerId="ADAL" clId="{43F60C3A-5008-42E8-8BAE-101B300315E4}" dt="2021-04-20T06:24:07.832" v="1615" actId="478"/>
          <ac:spMkLst>
            <pc:docMk/>
            <pc:sldMk cId="2088280679" sldId="426"/>
            <ac:spMk id="3" creationId="{CBC8402A-0B46-4988-9F15-1D8B001E9B9C}"/>
          </ac:spMkLst>
        </pc:spChg>
        <pc:spChg chg="del mod">
          <ac:chgData name="Urieth Attard" userId="75441522-1268-482d-b74b-a084f810ee66" providerId="ADAL" clId="{43F60C3A-5008-42E8-8BAE-101B300315E4}" dt="2021-04-20T06:25:19.633" v="1635" actId="478"/>
          <ac:spMkLst>
            <pc:docMk/>
            <pc:sldMk cId="2088280679" sldId="426"/>
            <ac:spMk id="9" creationId="{FC8F927F-293F-4448-B52C-96700C8C4CF9}"/>
          </ac:spMkLst>
        </pc:spChg>
        <pc:spChg chg="add del mod">
          <ac:chgData name="Urieth Attard" userId="75441522-1268-482d-b74b-a084f810ee66" providerId="ADAL" clId="{43F60C3A-5008-42E8-8BAE-101B300315E4}" dt="2021-04-20T06:24:10.174" v="1616" actId="478"/>
          <ac:spMkLst>
            <pc:docMk/>
            <pc:sldMk cId="2088280679" sldId="426"/>
            <ac:spMk id="10" creationId="{1000B559-0D47-45FE-9B66-C42ED095DE08}"/>
          </ac:spMkLst>
        </pc:spChg>
        <pc:spChg chg="del">
          <ac:chgData name="Urieth Attard" userId="75441522-1268-482d-b74b-a084f810ee66" providerId="ADAL" clId="{43F60C3A-5008-42E8-8BAE-101B300315E4}" dt="2021-04-20T06:23:12.850" v="1585" actId="478"/>
          <ac:spMkLst>
            <pc:docMk/>
            <pc:sldMk cId="2088280679" sldId="426"/>
            <ac:spMk id="11" creationId="{2AC364D6-71ED-4C52-B94B-E5BBADD6B414}"/>
          </ac:spMkLst>
        </pc:spChg>
        <pc:spChg chg="add del mod">
          <ac:chgData name="Urieth Attard" userId="75441522-1268-482d-b74b-a084f810ee66" providerId="ADAL" clId="{43F60C3A-5008-42E8-8BAE-101B300315E4}" dt="2021-04-20T06:24:14.609" v="1617" actId="478"/>
          <ac:spMkLst>
            <pc:docMk/>
            <pc:sldMk cId="2088280679" sldId="426"/>
            <ac:spMk id="12" creationId="{2146D016-0319-459E-9E36-403F98D95ADF}"/>
          </ac:spMkLst>
        </pc:spChg>
        <pc:spChg chg="add del">
          <ac:chgData name="Urieth Attard" userId="75441522-1268-482d-b74b-a084f810ee66" providerId="ADAL" clId="{43F60C3A-5008-42E8-8BAE-101B300315E4}" dt="2021-04-20T06:23:57.925" v="1612" actId="478"/>
          <ac:spMkLst>
            <pc:docMk/>
            <pc:sldMk cId="2088280679" sldId="426"/>
            <ac:spMk id="13" creationId="{CD69663A-9958-439E-A2D4-A2348063DE0C}"/>
          </ac:spMkLst>
        </pc:spChg>
        <pc:spChg chg="del mod">
          <ac:chgData name="Urieth Attard" userId="75441522-1268-482d-b74b-a084f810ee66" providerId="ADAL" clId="{43F60C3A-5008-42E8-8BAE-101B300315E4}" dt="2021-04-20T06:26:28.096" v="1664" actId="478"/>
          <ac:spMkLst>
            <pc:docMk/>
            <pc:sldMk cId="2088280679" sldId="426"/>
            <ac:spMk id="14" creationId="{D1861E23-AA99-4104-BA28-CD574644FA56}"/>
          </ac:spMkLst>
        </pc:spChg>
        <pc:spChg chg="del">
          <ac:chgData name="Urieth Attard" userId="75441522-1268-482d-b74b-a084f810ee66" providerId="ADAL" clId="{43F60C3A-5008-42E8-8BAE-101B300315E4}" dt="2021-04-20T06:25:21.475" v="1636" actId="478"/>
          <ac:spMkLst>
            <pc:docMk/>
            <pc:sldMk cId="2088280679" sldId="426"/>
            <ac:spMk id="15" creationId="{D8367EE0-EE05-4363-9C72-7AFF2DB5AC24}"/>
          </ac:spMkLst>
        </pc:spChg>
        <pc:spChg chg="del">
          <ac:chgData name="Urieth Attard" userId="75441522-1268-482d-b74b-a084f810ee66" providerId="ADAL" clId="{43F60C3A-5008-42E8-8BAE-101B300315E4}" dt="2021-04-20T06:25:24.822" v="1637" actId="478"/>
          <ac:spMkLst>
            <pc:docMk/>
            <pc:sldMk cId="2088280679" sldId="426"/>
            <ac:spMk id="16" creationId="{FB093CE1-461E-4A82-8A8C-CC0CC65A8F53}"/>
          </ac:spMkLst>
        </pc:spChg>
        <pc:spChg chg="add del mod">
          <ac:chgData name="Urieth Attard" userId="75441522-1268-482d-b74b-a084f810ee66" providerId="ADAL" clId="{43F60C3A-5008-42E8-8BAE-101B300315E4}" dt="2021-04-20T06:24:17.033" v="1618" actId="478"/>
          <ac:spMkLst>
            <pc:docMk/>
            <pc:sldMk cId="2088280679" sldId="426"/>
            <ac:spMk id="17" creationId="{5025218F-6A58-4760-ACDD-5B123E8303E2}"/>
          </ac:spMkLst>
        </pc:spChg>
        <pc:graphicFrameChg chg="add mod">
          <ac:chgData name="Urieth Attard" userId="75441522-1268-482d-b74b-a084f810ee66" providerId="ADAL" clId="{43F60C3A-5008-42E8-8BAE-101B300315E4}" dt="2021-04-20T07:01:13.331" v="2593" actId="1076"/>
          <ac:graphicFrameMkLst>
            <pc:docMk/>
            <pc:sldMk cId="2088280679" sldId="426"/>
            <ac:graphicFrameMk id="4" creationId="{2AA5A633-34C0-49EF-B0BD-CE07B3F2402C}"/>
          </ac:graphicFrameMkLst>
        </pc:graphicFrameChg>
        <pc:picChg chg="add mod">
          <ac:chgData name="Urieth Attard" userId="75441522-1268-482d-b74b-a084f810ee66" providerId="ADAL" clId="{43F60C3A-5008-42E8-8BAE-101B300315E4}" dt="2021-04-20T07:01:15.622" v="2594" actId="14100"/>
          <ac:picMkLst>
            <pc:docMk/>
            <pc:sldMk cId="2088280679" sldId="426"/>
            <ac:picMk id="1026" creationId="{E7A23068-3070-4024-A1A2-7735550D1A13}"/>
          </ac:picMkLst>
        </pc:picChg>
        <pc:picChg chg="del">
          <ac:chgData name="Urieth Attard" userId="75441522-1268-482d-b74b-a084f810ee66" providerId="ADAL" clId="{43F60C3A-5008-42E8-8BAE-101B300315E4}" dt="2021-04-20T06:23:08.756" v="1583" actId="478"/>
          <ac:picMkLst>
            <pc:docMk/>
            <pc:sldMk cId="2088280679" sldId="426"/>
            <ac:picMk id="1028" creationId="{11FB9192-E42E-402F-B09C-CABE3DDFAA51}"/>
          </ac:picMkLst>
        </pc:picChg>
      </pc:sldChg>
      <pc:sldChg chg="addSp delSp modSp add modAnim">
        <pc:chgData name="Urieth Attard" userId="75441522-1268-482d-b74b-a084f810ee66" providerId="ADAL" clId="{43F60C3A-5008-42E8-8BAE-101B300315E4}" dt="2021-04-24T03:52:42.486" v="3999"/>
        <pc:sldMkLst>
          <pc:docMk/>
          <pc:sldMk cId="140094755" sldId="428"/>
        </pc:sldMkLst>
        <pc:spChg chg="add mod">
          <ac:chgData name="Urieth Attard" userId="75441522-1268-482d-b74b-a084f810ee66" providerId="ADAL" clId="{43F60C3A-5008-42E8-8BAE-101B300315E4}" dt="2021-04-20T07:01:25.983" v="2595" actId="14100"/>
          <ac:spMkLst>
            <pc:docMk/>
            <pc:sldMk cId="140094755" sldId="428"/>
            <ac:spMk id="3" creationId="{1217FEED-5016-4E4A-9E13-8138C9BC681D}"/>
          </ac:spMkLst>
        </pc:spChg>
        <pc:spChg chg="add mod">
          <ac:chgData name="Urieth Attard" userId="75441522-1268-482d-b74b-a084f810ee66" providerId="ADAL" clId="{43F60C3A-5008-42E8-8BAE-101B300315E4}" dt="2021-04-24T03:51:26.120" v="3972" actId="403"/>
          <ac:spMkLst>
            <pc:docMk/>
            <pc:sldMk cId="140094755" sldId="428"/>
            <ac:spMk id="4" creationId="{FABE2A34-8A44-4781-B29E-21F58F8DB541}"/>
          </ac:spMkLst>
        </pc:spChg>
        <pc:spChg chg="add mod">
          <ac:chgData name="Urieth Attard" userId="75441522-1268-482d-b74b-a084f810ee66" providerId="ADAL" clId="{43F60C3A-5008-42E8-8BAE-101B300315E4}" dt="2021-04-24T03:52:22.168" v="3992" actId="403"/>
          <ac:spMkLst>
            <pc:docMk/>
            <pc:sldMk cId="140094755" sldId="428"/>
            <ac:spMk id="5" creationId="{62BD5300-72F0-48E0-ADA0-7B09904A9B21}"/>
          </ac:spMkLst>
        </pc:spChg>
        <pc:spChg chg="add mod">
          <ac:chgData name="Urieth Attard" userId="75441522-1268-482d-b74b-a084f810ee66" providerId="ADAL" clId="{43F60C3A-5008-42E8-8BAE-101B300315E4}" dt="2021-04-24T03:51:45.416" v="3979" actId="1076"/>
          <ac:spMkLst>
            <pc:docMk/>
            <pc:sldMk cId="140094755" sldId="428"/>
            <ac:spMk id="7" creationId="{3188330B-DB2B-4D55-8140-BE01FC85A310}"/>
          </ac:spMkLst>
        </pc:spChg>
        <pc:graphicFrameChg chg="del">
          <ac:chgData name="Urieth Attard" userId="75441522-1268-482d-b74b-a084f810ee66" providerId="ADAL" clId="{43F60C3A-5008-42E8-8BAE-101B300315E4}" dt="2021-04-20T06:30:22.301" v="1721" actId="478"/>
          <ac:graphicFrameMkLst>
            <pc:docMk/>
            <pc:sldMk cId="140094755" sldId="428"/>
            <ac:graphicFrameMk id="4" creationId="{2AA5A633-34C0-49EF-B0BD-CE07B3F2402C}"/>
          </ac:graphicFrameMkLst>
        </pc:graphicFrameChg>
        <pc:graphicFrameChg chg="add mod modGraphic">
          <ac:chgData name="Urieth Attard" userId="75441522-1268-482d-b74b-a084f810ee66" providerId="ADAL" clId="{43F60C3A-5008-42E8-8BAE-101B300315E4}" dt="2021-04-24T03:52:24.543" v="3993" actId="20577"/>
          <ac:graphicFrameMkLst>
            <pc:docMk/>
            <pc:sldMk cId="140094755" sldId="428"/>
            <ac:graphicFrameMk id="6" creationId="{5F798851-0AA2-40B9-805F-AC13B0A526BA}"/>
          </ac:graphicFrameMkLst>
        </pc:graphicFrameChg>
        <pc:picChg chg="mod">
          <ac:chgData name="Urieth Attard" userId="75441522-1268-482d-b74b-a084f810ee66" providerId="ADAL" clId="{43F60C3A-5008-42E8-8BAE-101B300315E4}" dt="2021-04-20T06:59:50.430" v="2519" actId="1076"/>
          <ac:picMkLst>
            <pc:docMk/>
            <pc:sldMk cId="140094755" sldId="428"/>
            <ac:picMk id="1026" creationId="{E7A23068-3070-4024-A1A2-7735550D1A13}"/>
          </ac:picMkLst>
        </pc:picChg>
      </pc:sldChg>
      <pc:sldChg chg="addSp delSp modSp add ord modAnim">
        <pc:chgData name="Urieth Attard" userId="75441522-1268-482d-b74b-a084f810ee66" providerId="ADAL" clId="{43F60C3A-5008-42E8-8BAE-101B300315E4}" dt="2021-04-24T03:55:46.233" v="4096"/>
        <pc:sldMkLst>
          <pc:docMk/>
          <pc:sldMk cId="2126409114" sldId="430"/>
        </pc:sldMkLst>
        <pc:spChg chg="mod">
          <ac:chgData name="Urieth Attard" userId="75441522-1268-482d-b74b-a084f810ee66" providerId="ADAL" clId="{43F60C3A-5008-42E8-8BAE-101B300315E4}" dt="2021-04-24T03:54:37.257" v="4030" actId="113"/>
          <ac:spMkLst>
            <pc:docMk/>
            <pc:sldMk cId="2126409114" sldId="430"/>
            <ac:spMk id="2" creationId="{E02DA713-7E81-442F-8F36-6757B9D95F2D}"/>
          </ac:spMkLst>
        </pc:spChg>
        <pc:spChg chg="mod ord">
          <ac:chgData name="Urieth Attard" userId="75441522-1268-482d-b74b-a084f810ee66" providerId="ADAL" clId="{43F60C3A-5008-42E8-8BAE-101B300315E4}" dt="2021-04-20T06:56:52.593" v="2338" actId="1076"/>
          <ac:spMkLst>
            <pc:docMk/>
            <pc:sldMk cId="2126409114" sldId="430"/>
            <ac:spMk id="3" creationId="{1217FEED-5016-4E4A-9E13-8138C9BC681D}"/>
          </ac:spMkLst>
        </pc:spChg>
        <pc:spChg chg="add mod">
          <ac:chgData name="Urieth Attard" userId="75441522-1268-482d-b74b-a084f810ee66" providerId="ADAL" clId="{43F60C3A-5008-42E8-8BAE-101B300315E4}" dt="2021-04-24T03:53:51.598" v="4015" actId="20577"/>
          <ac:spMkLst>
            <pc:docMk/>
            <pc:sldMk cId="2126409114" sldId="430"/>
            <ac:spMk id="6" creationId="{837A723D-BD46-4A7A-A9F7-40EE7FFA5C43}"/>
          </ac:spMkLst>
        </pc:spChg>
        <pc:spChg chg="add mod">
          <ac:chgData name="Urieth Attard" userId="75441522-1268-482d-b74b-a084f810ee66" providerId="ADAL" clId="{43F60C3A-5008-42E8-8BAE-101B300315E4}" dt="2021-04-24T03:54:34.338" v="4029" actId="1076"/>
          <ac:spMkLst>
            <pc:docMk/>
            <pc:sldMk cId="2126409114" sldId="430"/>
            <ac:spMk id="7" creationId="{058504AD-A53E-49C9-A32D-BC2953DC859C}"/>
          </ac:spMkLst>
        </pc:spChg>
        <pc:spChg chg="add mod">
          <ac:chgData name="Urieth Attard" userId="75441522-1268-482d-b74b-a084f810ee66" providerId="ADAL" clId="{43F60C3A-5008-42E8-8BAE-101B300315E4}" dt="2021-04-24T03:55:10.268" v="4077" actId="14100"/>
          <ac:spMkLst>
            <pc:docMk/>
            <pc:sldMk cId="2126409114" sldId="430"/>
            <ac:spMk id="8" creationId="{AE9DC44A-B1BF-416A-907F-58E1285473EC}"/>
          </ac:spMkLst>
        </pc:spChg>
        <pc:spChg chg="add mod">
          <ac:chgData name="Urieth Attard" userId="75441522-1268-482d-b74b-a084f810ee66" providerId="ADAL" clId="{43F60C3A-5008-42E8-8BAE-101B300315E4}" dt="2021-04-24T03:55:21" v="4089" actId="20577"/>
          <ac:spMkLst>
            <pc:docMk/>
            <pc:sldMk cId="2126409114" sldId="430"/>
            <ac:spMk id="9" creationId="{06CD862C-34BC-43F1-B526-64A7A928DF4D}"/>
          </ac:spMkLst>
        </pc:spChg>
        <pc:graphicFrameChg chg="add mod modGraphic">
          <ac:chgData name="Urieth Attard" userId="75441522-1268-482d-b74b-a084f810ee66" providerId="ADAL" clId="{43F60C3A-5008-42E8-8BAE-101B300315E4}" dt="2021-04-24T03:55:12.022" v="4081" actId="20577"/>
          <ac:graphicFrameMkLst>
            <pc:docMk/>
            <pc:sldMk cId="2126409114" sldId="430"/>
            <ac:graphicFrameMk id="4" creationId="{C79AA5B2-54F6-4C88-85CD-FDC99FF7BE1D}"/>
          </ac:graphicFrameMkLst>
        </pc:graphicFrameChg>
        <pc:picChg chg="add mod">
          <ac:chgData name="Urieth Attard" userId="75441522-1268-482d-b74b-a084f810ee66" providerId="ADAL" clId="{43F60C3A-5008-42E8-8BAE-101B300315E4}" dt="2021-04-20T06:56:50.924" v="2337" actId="1076"/>
          <ac:picMkLst>
            <pc:docMk/>
            <pc:sldMk cId="2126409114" sldId="430"/>
            <ac:picMk id="5" creationId="{F9DCBD95-72A9-4A2A-BCEC-3D27F885E95B}"/>
          </ac:picMkLst>
        </pc:picChg>
        <pc:picChg chg="del">
          <ac:chgData name="Urieth Attard" userId="75441522-1268-482d-b74b-a084f810ee66" providerId="ADAL" clId="{43F60C3A-5008-42E8-8BAE-101B300315E4}" dt="2021-04-20T06:54:53.898" v="2226" actId="478"/>
          <ac:picMkLst>
            <pc:docMk/>
            <pc:sldMk cId="2126409114" sldId="430"/>
            <ac:picMk id="1026" creationId="{E7A23068-3070-4024-A1A2-7735550D1A13}"/>
          </ac:picMkLst>
        </pc:picChg>
      </pc:sldChg>
      <pc:sldChg chg="addSp delSp modSp add ord modAnim">
        <pc:chgData name="Urieth Attard" userId="75441522-1268-482d-b74b-a084f810ee66" providerId="ADAL" clId="{43F60C3A-5008-42E8-8BAE-101B300315E4}" dt="2021-04-24T03:59:39.902" v="4178"/>
        <pc:sldMkLst>
          <pc:docMk/>
          <pc:sldMk cId="74027737" sldId="431"/>
        </pc:sldMkLst>
        <pc:spChg chg="mod ord">
          <ac:chgData name="Urieth Attard" userId="75441522-1268-482d-b74b-a084f810ee66" providerId="ADAL" clId="{43F60C3A-5008-42E8-8BAE-101B300315E4}" dt="2021-04-20T07:05:51.798" v="2979" actId="14100"/>
          <ac:spMkLst>
            <pc:docMk/>
            <pc:sldMk cId="74027737" sldId="431"/>
            <ac:spMk id="3" creationId="{1217FEED-5016-4E4A-9E13-8138C9BC681D}"/>
          </ac:spMkLst>
        </pc:spChg>
        <pc:spChg chg="add mod">
          <ac:chgData name="Urieth Attard" userId="75441522-1268-482d-b74b-a084f810ee66" providerId="ADAL" clId="{43F60C3A-5008-42E8-8BAE-101B300315E4}" dt="2021-04-24T03:56:33.005" v="4104" actId="20577"/>
          <ac:spMkLst>
            <pc:docMk/>
            <pc:sldMk cId="74027737" sldId="431"/>
            <ac:spMk id="7" creationId="{88BCE735-0A4F-4085-9AD9-9F42FACD4B5C}"/>
          </ac:spMkLst>
        </pc:spChg>
        <pc:spChg chg="add mod">
          <ac:chgData name="Urieth Attard" userId="75441522-1268-482d-b74b-a084f810ee66" providerId="ADAL" clId="{43F60C3A-5008-42E8-8BAE-101B300315E4}" dt="2021-04-24T03:58:38.156" v="4155" actId="1076"/>
          <ac:spMkLst>
            <pc:docMk/>
            <pc:sldMk cId="74027737" sldId="431"/>
            <ac:spMk id="8" creationId="{6050AE85-8A05-4523-BE1E-7C8D3727FE67}"/>
          </ac:spMkLst>
        </pc:spChg>
        <pc:spChg chg="add mod">
          <ac:chgData name="Urieth Attard" userId="75441522-1268-482d-b74b-a084f810ee66" providerId="ADAL" clId="{43F60C3A-5008-42E8-8BAE-101B300315E4}" dt="2021-04-24T03:59:11.929" v="4165" actId="1076"/>
          <ac:spMkLst>
            <pc:docMk/>
            <pc:sldMk cId="74027737" sldId="431"/>
            <ac:spMk id="9" creationId="{C231DD67-9DB6-4E33-B0B0-98A25CD617F4}"/>
          </ac:spMkLst>
        </pc:spChg>
        <pc:spChg chg="add del mod">
          <ac:chgData name="Urieth Attard" userId="75441522-1268-482d-b74b-a084f810ee66" providerId="ADAL" clId="{43F60C3A-5008-42E8-8BAE-101B300315E4}" dt="2021-04-24T03:58:55.795" v="4161"/>
          <ac:spMkLst>
            <pc:docMk/>
            <pc:sldMk cId="74027737" sldId="431"/>
            <ac:spMk id="10" creationId="{62AC0096-28B7-4323-A28B-0EE97FEBA87A}"/>
          </ac:spMkLst>
        </pc:spChg>
        <pc:spChg chg="add mod">
          <ac:chgData name="Urieth Attard" userId="75441522-1268-482d-b74b-a084f810ee66" providerId="ADAL" clId="{43F60C3A-5008-42E8-8BAE-101B300315E4}" dt="2021-04-24T03:59:31.618" v="4173" actId="14100"/>
          <ac:spMkLst>
            <pc:docMk/>
            <pc:sldMk cId="74027737" sldId="431"/>
            <ac:spMk id="11" creationId="{5AF5965E-1734-4D82-BCC1-AC1C992864BF}"/>
          </ac:spMkLst>
        </pc:spChg>
        <pc:graphicFrameChg chg="mod modGraphic">
          <ac:chgData name="Urieth Attard" userId="75441522-1268-482d-b74b-a084f810ee66" providerId="ADAL" clId="{43F60C3A-5008-42E8-8BAE-101B300315E4}" dt="2021-04-24T03:59:33.607" v="4174" actId="6549"/>
          <ac:graphicFrameMkLst>
            <pc:docMk/>
            <pc:sldMk cId="74027737" sldId="431"/>
            <ac:graphicFrameMk id="4" creationId="{C79AA5B2-54F6-4C88-85CD-FDC99FF7BE1D}"/>
          </ac:graphicFrameMkLst>
        </pc:graphicFrameChg>
        <pc:picChg chg="del">
          <ac:chgData name="Urieth Attard" userId="75441522-1268-482d-b74b-a084f810ee66" providerId="ADAL" clId="{43F60C3A-5008-42E8-8BAE-101B300315E4}" dt="2021-04-20T07:02:25.892" v="2661" actId="478"/>
          <ac:picMkLst>
            <pc:docMk/>
            <pc:sldMk cId="74027737" sldId="431"/>
            <ac:picMk id="5" creationId="{F9DCBD95-72A9-4A2A-BCEC-3D27F885E95B}"/>
          </ac:picMkLst>
        </pc:picChg>
        <pc:picChg chg="add mod">
          <ac:chgData name="Urieth Attard" userId="75441522-1268-482d-b74b-a084f810ee66" providerId="ADAL" clId="{43F60C3A-5008-42E8-8BAE-101B300315E4}" dt="2021-04-20T07:05:55.233" v="2981" actId="688"/>
          <ac:picMkLst>
            <pc:docMk/>
            <pc:sldMk cId="74027737" sldId="431"/>
            <ac:picMk id="6" creationId="{C1608555-E084-413C-81C2-225BCB8295ED}"/>
          </ac:picMkLst>
        </pc:picChg>
      </pc:sldChg>
      <pc:sldChg chg="addSp delSp modSp add ord modAnim">
        <pc:chgData name="Urieth Attard" userId="75441522-1268-482d-b74b-a084f810ee66" providerId="ADAL" clId="{43F60C3A-5008-42E8-8BAE-101B300315E4}" dt="2021-04-24T04:01:53.679" v="4213"/>
        <pc:sldMkLst>
          <pc:docMk/>
          <pc:sldMk cId="2468131108" sldId="432"/>
        </pc:sldMkLst>
        <pc:spChg chg="mod">
          <ac:chgData name="Urieth Attard" userId="75441522-1268-482d-b74b-a084f810ee66" providerId="ADAL" clId="{43F60C3A-5008-42E8-8BAE-101B300315E4}" dt="2021-04-24T04:00:46.870" v="4191"/>
          <ac:spMkLst>
            <pc:docMk/>
            <pc:sldMk cId="2468131108" sldId="432"/>
            <ac:spMk id="2" creationId="{E02DA713-7E81-442F-8F36-6757B9D95F2D}"/>
          </ac:spMkLst>
        </pc:spChg>
        <pc:spChg chg="mod ord">
          <ac:chgData name="Urieth Attard" userId="75441522-1268-482d-b74b-a084f810ee66" providerId="ADAL" clId="{43F60C3A-5008-42E8-8BAE-101B300315E4}" dt="2021-04-20T07:08:27.941" v="3194" actId="20577"/>
          <ac:spMkLst>
            <pc:docMk/>
            <pc:sldMk cId="2468131108" sldId="432"/>
            <ac:spMk id="3" creationId="{1217FEED-5016-4E4A-9E13-8138C9BC681D}"/>
          </ac:spMkLst>
        </pc:spChg>
        <pc:spChg chg="add mod">
          <ac:chgData name="Urieth Attard" userId="75441522-1268-482d-b74b-a084f810ee66" providerId="ADAL" clId="{43F60C3A-5008-42E8-8BAE-101B300315E4}" dt="2021-04-24T04:00:10.986" v="4186" actId="20577"/>
          <ac:spMkLst>
            <pc:docMk/>
            <pc:sldMk cId="2468131108" sldId="432"/>
            <ac:spMk id="5" creationId="{1FB601B2-B6E9-4AEB-A26B-1AF902AF70FA}"/>
          </ac:spMkLst>
        </pc:spChg>
        <pc:spChg chg="add mod">
          <ac:chgData name="Urieth Attard" userId="75441522-1268-482d-b74b-a084f810ee66" providerId="ADAL" clId="{43F60C3A-5008-42E8-8BAE-101B300315E4}" dt="2021-04-24T04:00:43.794" v="4190" actId="1076"/>
          <ac:spMkLst>
            <pc:docMk/>
            <pc:sldMk cId="2468131108" sldId="432"/>
            <ac:spMk id="6" creationId="{A95109F4-3A81-4687-BEAD-19B1BDF6D035}"/>
          </ac:spMkLst>
        </pc:spChg>
        <pc:spChg chg="add mod">
          <ac:chgData name="Urieth Attard" userId="75441522-1268-482d-b74b-a084f810ee66" providerId="ADAL" clId="{43F60C3A-5008-42E8-8BAE-101B300315E4}" dt="2021-04-24T04:01:09.655" v="4198" actId="1076"/>
          <ac:spMkLst>
            <pc:docMk/>
            <pc:sldMk cId="2468131108" sldId="432"/>
            <ac:spMk id="8" creationId="{750A3EE8-15A3-4868-B678-F6934B148E64}"/>
          </ac:spMkLst>
        </pc:spChg>
        <pc:spChg chg="add mod">
          <ac:chgData name="Urieth Attard" userId="75441522-1268-482d-b74b-a084f810ee66" providerId="ADAL" clId="{43F60C3A-5008-42E8-8BAE-101B300315E4}" dt="2021-04-24T04:01:40.283" v="4210" actId="1076"/>
          <ac:spMkLst>
            <pc:docMk/>
            <pc:sldMk cId="2468131108" sldId="432"/>
            <ac:spMk id="9" creationId="{A1C2FE58-B90C-47CF-8392-82213789E375}"/>
          </ac:spMkLst>
        </pc:spChg>
        <pc:graphicFrameChg chg="mod modGraphic">
          <ac:chgData name="Urieth Attard" userId="75441522-1268-482d-b74b-a084f810ee66" providerId="ADAL" clId="{43F60C3A-5008-42E8-8BAE-101B300315E4}" dt="2021-04-24T04:01:30.220" v="4206" actId="21"/>
          <ac:graphicFrameMkLst>
            <pc:docMk/>
            <pc:sldMk cId="2468131108" sldId="432"/>
            <ac:graphicFrameMk id="4" creationId="{C79AA5B2-54F6-4C88-85CD-FDC99FF7BE1D}"/>
          </ac:graphicFrameMkLst>
        </pc:graphicFrameChg>
        <pc:picChg chg="del">
          <ac:chgData name="Urieth Attard" userId="75441522-1268-482d-b74b-a084f810ee66" providerId="ADAL" clId="{43F60C3A-5008-42E8-8BAE-101B300315E4}" dt="2021-04-20T07:06:18.534" v="2985" actId="21"/>
          <ac:picMkLst>
            <pc:docMk/>
            <pc:sldMk cId="2468131108" sldId="432"/>
            <ac:picMk id="6" creationId="{C1608555-E084-413C-81C2-225BCB8295ED}"/>
          </ac:picMkLst>
        </pc:picChg>
        <pc:picChg chg="add mod">
          <ac:chgData name="Urieth Attard" userId="75441522-1268-482d-b74b-a084f810ee66" providerId="ADAL" clId="{43F60C3A-5008-42E8-8BAE-101B300315E4}" dt="2021-04-20T07:06:35.895" v="2991" actId="1076"/>
          <ac:picMkLst>
            <pc:docMk/>
            <pc:sldMk cId="2468131108" sldId="432"/>
            <ac:picMk id="7" creationId="{6CCE8A2B-0273-43B6-BD7C-50E032A0FB0F}"/>
          </ac:picMkLst>
        </pc:picChg>
      </pc:sldChg>
      <pc:sldChg chg="addSp delSp modSp add ord modAnim">
        <pc:chgData name="Urieth Attard" userId="75441522-1268-482d-b74b-a084f810ee66" providerId="ADAL" clId="{43F60C3A-5008-42E8-8BAE-101B300315E4}" dt="2021-04-24T04:03:59.819" v="4245"/>
        <pc:sldMkLst>
          <pc:docMk/>
          <pc:sldMk cId="1166150678" sldId="433"/>
        </pc:sldMkLst>
        <pc:spChg chg="mod ord">
          <ac:chgData name="Urieth Attard" userId="75441522-1268-482d-b74b-a084f810ee66" providerId="ADAL" clId="{43F60C3A-5008-42E8-8BAE-101B300315E4}" dt="2021-04-20T07:14:29.326" v="3393" actId="14100"/>
          <ac:spMkLst>
            <pc:docMk/>
            <pc:sldMk cId="1166150678" sldId="433"/>
            <ac:spMk id="3" creationId="{1217FEED-5016-4E4A-9E13-8138C9BC681D}"/>
          </ac:spMkLst>
        </pc:spChg>
        <pc:spChg chg="add mod">
          <ac:chgData name="Urieth Attard" userId="75441522-1268-482d-b74b-a084f810ee66" providerId="ADAL" clId="{43F60C3A-5008-42E8-8BAE-101B300315E4}" dt="2021-04-24T04:02:15.831" v="4218" actId="14100"/>
          <ac:spMkLst>
            <pc:docMk/>
            <pc:sldMk cId="1166150678" sldId="433"/>
            <ac:spMk id="5" creationId="{F79C2912-229F-444B-94A0-D1C8723FB574}"/>
          </ac:spMkLst>
        </pc:spChg>
        <pc:spChg chg="add mod">
          <ac:chgData name="Urieth Attard" userId="75441522-1268-482d-b74b-a084f810ee66" providerId="ADAL" clId="{43F60C3A-5008-42E8-8BAE-101B300315E4}" dt="2021-04-24T04:02:29.813" v="4223" actId="14100"/>
          <ac:spMkLst>
            <pc:docMk/>
            <pc:sldMk cId="1166150678" sldId="433"/>
            <ac:spMk id="7" creationId="{41FFC7E0-DF54-4974-9E41-77515D6CA1EE}"/>
          </ac:spMkLst>
        </pc:spChg>
        <pc:spChg chg="add mod">
          <ac:chgData name="Urieth Attard" userId="75441522-1268-482d-b74b-a084f810ee66" providerId="ADAL" clId="{43F60C3A-5008-42E8-8BAE-101B300315E4}" dt="2021-04-24T04:02:50.162" v="4229" actId="1076"/>
          <ac:spMkLst>
            <pc:docMk/>
            <pc:sldMk cId="1166150678" sldId="433"/>
            <ac:spMk id="8" creationId="{3151D0D1-0897-4FB6-A7FB-7432EF5CF010}"/>
          </ac:spMkLst>
        </pc:spChg>
        <pc:spChg chg="add mod">
          <ac:chgData name="Urieth Attard" userId="75441522-1268-482d-b74b-a084f810ee66" providerId="ADAL" clId="{43F60C3A-5008-42E8-8BAE-101B300315E4}" dt="2021-04-24T04:03:39.113" v="4237" actId="1076"/>
          <ac:spMkLst>
            <pc:docMk/>
            <pc:sldMk cId="1166150678" sldId="433"/>
            <ac:spMk id="9" creationId="{0BF08B56-5BDB-45B0-AF77-25385AC8B750}"/>
          </ac:spMkLst>
        </pc:spChg>
        <pc:graphicFrameChg chg="mod modGraphic">
          <ac:chgData name="Urieth Attard" userId="75441522-1268-482d-b74b-a084f810ee66" providerId="ADAL" clId="{43F60C3A-5008-42E8-8BAE-101B300315E4}" dt="2021-04-24T04:03:02.140" v="4235" actId="21"/>
          <ac:graphicFrameMkLst>
            <pc:docMk/>
            <pc:sldMk cId="1166150678" sldId="433"/>
            <ac:graphicFrameMk id="4" creationId="{C79AA5B2-54F6-4C88-85CD-FDC99FF7BE1D}"/>
          </ac:graphicFrameMkLst>
        </pc:graphicFrameChg>
        <pc:picChg chg="add mod">
          <ac:chgData name="Urieth Attard" userId="75441522-1268-482d-b74b-a084f810ee66" providerId="ADAL" clId="{43F60C3A-5008-42E8-8BAE-101B300315E4}" dt="2021-04-20T07:08:59.323" v="3201" actId="1076"/>
          <ac:picMkLst>
            <pc:docMk/>
            <pc:sldMk cId="1166150678" sldId="433"/>
            <ac:picMk id="6" creationId="{CB9E68A4-C177-484B-8797-D376C6395D73}"/>
          </ac:picMkLst>
        </pc:picChg>
        <pc:picChg chg="del">
          <ac:chgData name="Urieth Attard" userId="75441522-1268-482d-b74b-a084f810ee66" providerId="ADAL" clId="{43F60C3A-5008-42E8-8BAE-101B300315E4}" dt="2021-04-20T07:08:57.089" v="3199" actId="478"/>
          <ac:picMkLst>
            <pc:docMk/>
            <pc:sldMk cId="1166150678" sldId="433"/>
            <ac:picMk id="7" creationId="{6CCE8A2B-0273-43B6-BD7C-50E032A0FB0F}"/>
          </ac:picMkLst>
        </pc:picChg>
      </pc:sldChg>
      <pc:sldChg chg="addSp delSp modSp add modNotesTx">
        <pc:chgData name="Urieth Attard" userId="75441522-1268-482d-b74b-a084f810ee66" providerId="ADAL" clId="{43F60C3A-5008-42E8-8BAE-101B300315E4}" dt="2021-04-26T06:12:06.048" v="4294" actId="6549"/>
        <pc:sldMkLst>
          <pc:docMk/>
          <pc:sldMk cId="2254594633" sldId="434"/>
        </pc:sldMkLst>
        <pc:spChg chg="mod">
          <ac:chgData name="Urieth Attard" userId="75441522-1268-482d-b74b-a084f810ee66" providerId="ADAL" clId="{43F60C3A-5008-42E8-8BAE-101B300315E4}" dt="2021-04-20T07:19:06.063" v="3401" actId="1076"/>
          <ac:spMkLst>
            <pc:docMk/>
            <pc:sldMk cId="2254594633" sldId="434"/>
            <ac:spMk id="2" creationId="{E02DA713-7E81-442F-8F36-6757B9D95F2D}"/>
          </ac:spMkLst>
        </pc:spChg>
        <pc:spChg chg="add mod">
          <ac:chgData name="Urieth Attard" userId="75441522-1268-482d-b74b-a084f810ee66" providerId="ADAL" clId="{43F60C3A-5008-42E8-8BAE-101B300315E4}" dt="2021-04-20T07:19:40.305" v="3420" actId="255"/>
          <ac:spMkLst>
            <pc:docMk/>
            <pc:sldMk cId="2254594633" sldId="434"/>
            <ac:spMk id="9" creationId="{3C3E23D6-A88D-4DFF-8945-5FCF7A8E7DD5}"/>
          </ac:spMkLst>
        </pc:spChg>
        <pc:spChg chg="mod">
          <ac:chgData name="Urieth Attard" userId="75441522-1268-482d-b74b-a084f810ee66" providerId="ADAL" clId="{43F60C3A-5008-42E8-8BAE-101B300315E4}" dt="2021-04-22T07:35:10.845" v="3671" actId="20577"/>
          <ac:spMkLst>
            <pc:docMk/>
            <pc:sldMk cId="2254594633" sldId="434"/>
            <ac:spMk id="11" creationId="{C593B896-E274-4B09-B55C-C14AAC287CAA}"/>
          </ac:spMkLst>
        </pc:spChg>
        <pc:picChg chg="add del">
          <ac:chgData name="Urieth Attard" userId="75441522-1268-482d-b74b-a084f810ee66" providerId="ADAL" clId="{43F60C3A-5008-42E8-8BAE-101B300315E4}" dt="2021-04-20T07:18:52.443" v="3399" actId="478"/>
          <ac:picMkLst>
            <pc:docMk/>
            <pc:sldMk cId="2254594633" sldId="434"/>
            <ac:picMk id="7" creationId="{03683F19-9B74-408E-96A0-EF6C8588527D}"/>
          </ac:picMkLst>
        </pc:picChg>
        <pc:picChg chg="del">
          <ac:chgData name="Urieth Attard" userId="75441522-1268-482d-b74b-a084f810ee66" providerId="ADAL" clId="{43F60C3A-5008-42E8-8BAE-101B300315E4}" dt="2021-04-20T07:18:40.691" v="3397" actId="478"/>
          <ac:picMkLst>
            <pc:docMk/>
            <pc:sldMk cId="2254594633" sldId="434"/>
            <ac:picMk id="9218" creationId="{A03F63C8-64FF-41F6-B28B-9849F692C6E1}"/>
          </ac:picMkLst>
        </pc:picChg>
      </pc:sldChg>
    </pc:docChg>
  </pc:docChgLst>
  <pc:docChgLst>
    <pc:chgData name="Urieth Attard" userId="75441522-1268-482d-b74b-a084f810ee66" providerId="ADAL" clId="{CB1C69A6-CA7D-48E4-850C-BEB4C837C7AB}"/>
    <pc:docChg chg="undo redo custSel mod addSld delSld modSld sldOrd">
      <pc:chgData name="Urieth Attard" userId="75441522-1268-482d-b74b-a084f810ee66" providerId="ADAL" clId="{CB1C69A6-CA7D-48E4-850C-BEB4C837C7AB}" dt="2021-04-08T09:24:11.276" v="2583"/>
      <pc:docMkLst>
        <pc:docMk/>
      </pc:docMkLst>
      <pc:sldChg chg="modSp ord">
        <pc:chgData name="Urieth Attard" userId="75441522-1268-482d-b74b-a084f810ee66" providerId="ADAL" clId="{CB1C69A6-CA7D-48E4-850C-BEB4C837C7AB}" dt="2021-04-08T07:08:39.648" v="2453" actId="1076"/>
        <pc:sldMkLst>
          <pc:docMk/>
          <pc:sldMk cId="2808312611" sldId="299"/>
        </pc:sldMkLst>
        <pc:spChg chg="mod">
          <ac:chgData name="Urieth Attard" userId="75441522-1268-482d-b74b-a084f810ee66" providerId="ADAL" clId="{CB1C69A6-CA7D-48E4-850C-BEB4C837C7AB}" dt="2021-04-08T07:08:39.648" v="2453" actId="1076"/>
          <ac:spMkLst>
            <pc:docMk/>
            <pc:sldMk cId="2808312611" sldId="299"/>
            <ac:spMk id="2" creationId="{8D4ED53B-8230-4C36-9720-599714DF2D7B}"/>
          </ac:spMkLst>
        </pc:spChg>
        <pc:spChg chg="mod">
          <ac:chgData name="Urieth Attard" userId="75441522-1268-482d-b74b-a084f810ee66" providerId="ADAL" clId="{CB1C69A6-CA7D-48E4-850C-BEB4C837C7AB}" dt="2021-04-05T13:05:46.628" v="2225" actId="20577"/>
          <ac:spMkLst>
            <pc:docMk/>
            <pc:sldMk cId="2808312611" sldId="299"/>
            <ac:spMk id="11" creationId="{A26E9CFD-8B9E-4D05-8ED6-5B41CEACAB25}"/>
          </ac:spMkLst>
        </pc:spChg>
        <pc:spChg chg="mod">
          <ac:chgData name="Urieth Attard" userId="75441522-1268-482d-b74b-a084f810ee66" providerId="ADAL" clId="{CB1C69A6-CA7D-48E4-850C-BEB4C837C7AB}" dt="2021-04-05T13:06:10.674" v="2256" actId="20577"/>
          <ac:spMkLst>
            <pc:docMk/>
            <pc:sldMk cId="2808312611" sldId="299"/>
            <ac:spMk id="12" creationId="{EB9EF41A-3E6A-4B81-9DF4-4C6C837241D6}"/>
          </ac:spMkLst>
        </pc:spChg>
      </pc:sldChg>
      <pc:sldChg chg="modSp mod modTransition modShow modNotesTx">
        <pc:chgData name="Urieth Attard" userId="75441522-1268-482d-b74b-a084f810ee66" providerId="ADAL" clId="{CB1C69A6-CA7D-48E4-850C-BEB4C837C7AB}" dt="2021-04-08T07:07:12.530" v="2448" actId="20577"/>
        <pc:sldMkLst>
          <pc:docMk/>
          <pc:sldMk cId="4109764292" sldId="307"/>
        </pc:sldMkLst>
        <pc:spChg chg="mod">
          <ac:chgData name="Urieth Attard" userId="75441522-1268-482d-b74b-a084f810ee66" providerId="ADAL" clId="{CB1C69A6-CA7D-48E4-850C-BEB4C837C7AB}" dt="2021-04-05T12:37:21.735" v="2045" actId="20577"/>
          <ac:spMkLst>
            <pc:docMk/>
            <pc:sldMk cId="4109764292" sldId="307"/>
            <ac:spMk id="5" creationId="{D6BE8F0F-99CA-4624-BE99-E95152857094}"/>
          </ac:spMkLst>
        </pc:spChg>
      </pc:sldChg>
      <pc:sldChg chg="addSp delSp modSp delAnim">
        <pc:chgData name="Urieth Attard" userId="75441522-1268-482d-b74b-a084f810ee66" providerId="ADAL" clId="{CB1C69A6-CA7D-48E4-850C-BEB4C837C7AB}" dt="2021-04-03T20:18:30.119" v="1979" actId="20577"/>
        <pc:sldMkLst>
          <pc:docMk/>
          <pc:sldMk cId="553465391" sldId="343"/>
        </pc:sldMkLst>
        <pc:spChg chg="mod">
          <ac:chgData name="Urieth Attard" userId="75441522-1268-482d-b74b-a084f810ee66" providerId="ADAL" clId="{CB1C69A6-CA7D-48E4-850C-BEB4C837C7AB}" dt="2021-04-03T20:18:30.119" v="1979" actId="20577"/>
          <ac:spMkLst>
            <pc:docMk/>
            <pc:sldMk cId="553465391" sldId="343"/>
            <ac:spMk id="6" creationId="{E8B36BFF-2129-4C25-AA06-E9601A1981C6}"/>
          </ac:spMkLst>
        </pc:spChg>
        <pc:spChg chg="mod">
          <ac:chgData name="Urieth Attard" userId="75441522-1268-482d-b74b-a084f810ee66" providerId="ADAL" clId="{CB1C69A6-CA7D-48E4-850C-BEB4C837C7AB}" dt="2021-04-03T18:48:09.635" v="21" actId="20577"/>
          <ac:spMkLst>
            <pc:docMk/>
            <pc:sldMk cId="553465391" sldId="343"/>
            <ac:spMk id="9" creationId="{C8B11CC4-9840-4CA8-A05B-14514F6D3DDE}"/>
          </ac:spMkLst>
        </pc:spChg>
        <pc:picChg chg="del">
          <ac:chgData name="Urieth Attard" userId="75441522-1268-482d-b74b-a084f810ee66" providerId="ADAL" clId="{CB1C69A6-CA7D-48E4-850C-BEB4C837C7AB}" dt="2021-04-03T18:48:11.590" v="22" actId="478"/>
          <ac:picMkLst>
            <pc:docMk/>
            <pc:sldMk cId="553465391" sldId="343"/>
            <ac:picMk id="2054" creationId="{DB177460-9347-4B54-AF59-385ABF449004}"/>
          </ac:picMkLst>
        </pc:picChg>
        <pc:picChg chg="add mod">
          <ac:chgData name="Urieth Attard" userId="75441522-1268-482d-b74b-a084f810ee66" providerId="ADAL" clId="{CB1C69A6-CA7D-48E4-850C-BEB4C837C7AB}" dt="2021-04-03T20:18:27.852" v="1977" actId="1076"/>
          <ac:picMkLst>
            <pc:docMk/>
            <pc:sldMk cId="553465391" sldId="343"/>
            <ac:picMk id="11266" creationId="{DE716E63-9F4E-4739-B891-4AE6752CABBA}"/>
          </ac:picMkLst>
        </pc:picChg>
      </pc:sldChg>
      <pc:sldChg chg="addSp delSp modSp add del setBg delDesignElem modNotesTx">
        <pc:chgData name="Urieth Attard" userId="75441522-1268-482d-b74b-a084f810ee66" providerId="ADAL" clId="{CB1C69A6-CA7D-48E4-850C-BEB4C837C7AB}" dt="2021-04-08T09:09:52.202" v="2495" actId="6549"/>
        <pc:sldMkLst>
          <pc:docMk/>
          <pc:sldMk cId="3186416450" sldId="367"/>
        </pc:sldMkLst>
        <pc:spChg chg="mod">
          <ac:chgData name="Urieth Attard" userId="75441522-1268-482d-b74b-a084f810ee66" providerId="ADAL" clId="{CB1C69A6-CA7D-48E4-850C-BEB4C837C7AB}" dt="2021-04-04T20:13:03.150" v="2025" actId="20577"/>
          <ac:spMkLst>
            <pc:docMk/>
            <pc:sldMk cId="3186416450" sldId="367"/>
            <ac:spMk id="3" creationId="{C3D0A8D4-DF3C-4E1B-BB61-6774B5BA3789}"/>
          </ac:spMkLst>
        </pc:spChg>
        <pc:spChg chg="add del">
          <ac:chgData name="Urieth Attard" userId="75441522-1268-482d-b74b-a084f810ee66" providerId="ADAL" clId="{CB1C69A6-CA7D-48E4-850C-BEB4C837C7AB}" dt="2021-04-04T20:12:57.771" v="2012"/>
          <ac:spMkLst>
            <pc:docMk/>
            <pc:sldMk cId="3186416450" sldId="367"/>
            <ac:spMk id="1032" creationId="{87CC2527-562A-4F69-B487-4371E5B243E7}"/>
          </ac:spMkLst>
        </pc:spChg>
        <pc:cxnChg chg="add del">
          <ac:chgData name="Urieth Attard" userId="75441522-1268-482d-b74b-a084f810ee66" providerId="ADAL" clId="{CB1C69A6-CA7D-48E4-850C-BEB4C837C7AB}" dt="2021-04-04T20:12:57.771" v="2012"/>
          <ac:cxnSpMkLst>
            <pc:docMk/>
            <pc:sldMk cId="3186416450" sldId="367"/>
            <ac:cxnSpMk id="1033" creationId="{BCDAEC91-5BCE-4B55-9CC0-43EF94CB734B}"/>
          </ac:cxnSpMkLst>
        </pc:cxnChg>
      </pc:sldChg>
      <pc:sldChg chg="mod modTransition modShow">
        <pc:chgData name="Urieth Attard" userId="75441522-1268-482d-b74b-a084f810ee66" providerId="ADAL" clId="{CB1C69A6-CA7D-48E4-850C-BEB4C837C7AB}" dt="2021-04-08T07:12:07.879" v="2493"/>
        <pc:sldMkLst>
          <pc:docMk/>
          <pc:sldMk cId="2961034297" sldId="395"/>
        </pc:sldMkLst>
      </pc:sldChg>
      <pc:sldChg chg="addSp delSp modSp modNotesTx">
        <pc:chgData name="Urieth Attard" userId="75441522-1268-482d-b74b-a084f810ee66" providerId="ADAL" clId="{CB1C69A6-CA7D-48E4-850C-BEB4C837C7AB}" dt="2021-04-05T13:09:29.126" v="2444" actId="20577"/>
        <pc:sldMkLst>
          <pc:docMk/>
          <pc:sldMk cId="2193188439" sldId="396"/>
        </pc:sldMkLst>
        <pc:spChg chg="add del">
          <ac:chgData name="Urieth Attard" userId="75441522-1268-482d-b74b-a084f810ee66" providerId="ADAL" clId="{CB1C69A6-CA7D-48E4-850C-BEB4C837C7AB}" dt="2021-04-03T19:45:57.185" v="1967" actId="478"/>
          <ac:spMkLst>
            <pc:docMk/>
            <pc:sldMk cId="2193188439" sldId="396"/>
            <ac:spMk id="2" creationId="{94A7DEA3-E666-4513-B6FB-625F1BED2814}"/>
          </ac:spMkLst>
        </pc:spChg>
        <pc:spChg chg="mod">
          <ac:chgData name="Urieth Attard" userId="75441522-1268-482d-b74b-a084f810ee66" providerId="ADAL" clId="{CB1C69A6-CA7D-48E4-850C-BEB4C837C7AB}" dt="2021-04-03T20:18:37.460" v="1981" actId="20577"/>
          <ac:spMkLst>
            <pc:docMk/>
            <pc:sldMk cId="2193188439" sldId="396"/>
            <ac:spMk id="6" creationId="{E8B36BFF-2129-4C25-AA06-E9601A1981C6}"/>
          </ac:spMkLst>
        </pc:spChg>
        <pc:picChg chg="add mod">
          <ac:chgData name="Urieth Attard" userId="75441522-1268-482d-b74b-a084f810ee66" providerId="ADAL" clId="{CB1C69A6-CA7D-48E4-850C-BEB4C837C7AB}" dt="2021-04-03T19:46:21.493" v="1971"/>
          <ac:picMkLst>
            <pc:docMk/>
            <pc:sldMk cId="2193188439" sldId="396"/>
            <ac:picMk id="10242" creationId="{36B54E7A-BB96-4CAC-A86D-E037705878C2}"/>
          </ac:picMkLst>
        </pc:picChg>
      </pc:sldChg>
      <pc:sldChg chg="addSp delSp modSp add ord delAnim modAnim">
        <pc:chgData name="Urieth Attard" userId="75441522-1268-482d-b74b-a084f810ee66" providerId="ADAL" clId="{CB1C69A6-CA7D-48E4-850C-BEB4C837C7AB}" dt="2021-04-03T19:09:30.371" v="581" actId="6549"/>
        <pc:sldMkLst>
          <pc:docMk/>
          <pc:sldMk cId="4259196637" sldId="399"/>
        </pc:sldMkLst>
        <pc:spChg chg="mod">
          <ac:chgData name="Urieth Attard" userId="75441522-1268-482d-b74b-a084f810ee66" providerId="ADAL" clId="{CB1C69A6-CA7D-48E4-850C-BEB4C837C7AB}" dt="2021-04-03T19:05:16.058" v="457" actId="1076"/>
          <ac:spMkLst>
            <pc:docMk/>
            <pc:sldMk cId="4259196637" sldId="399"/>
            <ac:spMk id="2" creationId="{E02DA713-7E81-442F-8F36-6757B9D95F2D}"/>
          </ac:spMkLst>
        </pc:spChg>
        <pc:spChg chg="add mod">
          <ac:chgData name="Urieth Attard" userId="75441522-1268-482d-b74b-a084f810ee66" providerId="ADAL" clId="{CB1C69A6-CA7D-48E4-850C-BEB4C837C7AB}" dt="2021-04-03T19:07:03.107" v="562" actId="688"/>
          <ac:spMkLst>
            <pc:docMk/>
            <pc:sldMk cId="4259196637" sldId="399"/>
            <ac:spMk id="7" creationId="{DD7940F1-C685-41AB-8D61-7F31D9040EC2}"/>
          </ac:spMkLst>
        </pc:spChg>
        <pc:spChg chg="mod">
          <ac:chgData name="Urieth Attard" userId="75441522-1268-482d-b74b-a084f810ee66" providerId="ADAL" clId="{CB1C69A6-CA7D-48E4-850C-BEB4C837C7AB}" dt="2021-04-03T19:09:30.371" v="581" actId="6549"/>
          <ac:spMkLst>
            <pc:docMk/>
            <pc:sldMk cId="4259196637" sldId="399"/>
            <ac:spMk id="10" creationId="{1D267A89-F7EC-459A-8BA7-FB597F2BFB0F}"/>
          </ac:spMkLst>
        </pc:spChg>
        <pc:graphicFrameChg chg="add del mod">
          <ac:chgData name="Urieth Attard" userId="75441522-1268-482d-b74b-a084f810ee66" providerId="ADAL" clId="{CB1C69A6-CA7D-48E4-850C-BEB4C837C7AB}" dt="2021-04-03T19:03:58.018" v="446" actId="1032"/>
          <ac:graphicFrameMkLst>
            <pc:docMk/>
            <pc:sldMk cId="4259196637" sldId="399"/>
            <ac:graphicFrameMk id="3" creationId="{F2C8C2AD-0CEF-48CE-BC63-92A566AF6F8B}"/>
          </ac:graphicFrameMkLst>
        </pc:graphicFrameChg>
        <pc:graphicFrameChg chg="del">
          <ac:chgData name="Urieth Attard" userId="75441522-1268-482d-b74b-a084f810ee66" providerId="ADAL" clId="{CB1C69A6-CA7D-48E4-850C-BEB4C837C7AB}" dt="2021-04-03T19:00:31.118" v="178" actId="478"/>
          <ac:graphicFrameMkLst>
            <pc:docMk/>
            <pc:sldMk cId="4259196637" sldId="399"/>
            <ac:graphicFrameMk id="11" creationId="{6A211B56-4B3C-4047-AFD8-0AC608CAD441}"/>
          </ac:graphicFrameMkLst>
        </pc:graphicFrameChg>
        <pc:picChg chg="add mod">
          <ac:chgData name="Urieth Attard" userId="75441522-1268-482d-b74b-a084f810ee66" providerId="ADAL" clId="{CB1C69A6-CA7D-48E4-850C-BEB4C837C7AB}" dt="2021-04-03T19:05:25.614" v="460" actId="1076"/>
          <ac:picMkLst>
            <pc:docMk/>
            <pc:sldMk cId="4259196637" sldId="399"/>
            <ac:picMk id="2050" creationId="{2679D97B-CC8C-43B8-BAD9-B1E8E82FAB57}"/>
          </ac:picMkLst>
        </pc:picChg>
      </pc:sldChg>
    </pc:docChg>
  </pc:docChgLst>
  <pc:docChgLst>
    <pc:chgData name="Urieth Attard" userId="75441522-1268-482d-b74b-a084f810ee66" providerId="ADAL" clId="{49393D0D-D4C5-48F6-AC55-D553E19DB135}"/>
    <pc:docChg chg="undo custSel addSld delSld modSld">
      <pc:chgData name="Urieth Attard" userId="75441522-1268-482d-b74b-a084f810ee66" providerId="ADAL" clId="{49393D0D-D4C5-48F6-AC55-D553E19DB135}" dt="2021-04-02T19:34:54.281" v="423" actId="47"/>
      <pc:docMkLst>
        <pc:docMk/>
      </pc:docMkLst>
      <pc:sldChg chg="addSp delSp add del setBg delDesignElem">
        <pc:chgData name="Urieth Attard" userId="75441522-1268-482d-b74b-a084f810ee66" providerId="ADAL" clId="{49393D0D-D4C5-48F6-AC55-D553E19DB135}" dt="2021-04-02T19:24:00.620" v="6"/>
        <pc:sldMkLst>
          <pc:docMk/>
          <pc:sldMk cId="4109764292" sldId="307"/>
        </pc:sldMkLst>
        <pc:spChg chg="add del">
          <ac:chgData name="Urieth Attard" userId="75441522-1268-482d-b74b-a084f810ee66" providerId="ADAL" clId="{49393D0D-D4C5-48F6-AC55-D553E19DB135}" dt="2021-04-02T19:24:00.438" v="5"/>
          <ac:spMkLst>
            <pc:docMk/>
            <pc:sldMk cId="4109764292" sldId="307"/>
            <ac:spMk id="73" creationId="{32BC26D8-82FB-445E-AA49-62A77D7C1EE0}"/>
          </ac:spMkLst>
        </pc:spChg>
        <pc:spChg chg="add del">
          <ac:chgData name="Urieth Attard" userId="75441522-1268-482d-b74b-a084f810ee66" providerId="ADAL" clId="{49393D0D-D4C5-48F6-AC55-D553E19DB135}" dt="2021-04-02T19:24:00.438" v="5"/>
          <ac:spMkLst>
            <pc:docMk/>
            <pc:sldMk cId="4109764292" sldId="307"/>
            <ac:spMk id="75" creationId="{CB44330D-EA18-4254-AA95-EB49948539B8}"/>
          </ac:spMkLst>
        </pc:spChg>
      </pc:sldChg>
      <pc:sldChg chg="delSp add setBg delDesignElem">
        <pc:chgData name="Urieth Attard" userId="75441522-1268-482d-b74b-a084f810ee66" providerId="ADAL" clId="{49393D0D-D4C5-48F6-AC55-D553E19DB135}" dt="2021-04-02T19:23:20.271" v="1"/>
        <pc:sldMkLst>
          <pc:docMk/>
          <pc:sldMk cId="3186416450" sldId="367"/>
        </pc:sldMkLst>
        <pc:spChg chg="del">
          <ac:chgData name="Urieth Attard" userId="75441522-1268-482d-b74b-a084f810ee66" providerId="ADAL" clId="{49393D0D-D4C5-48F6-AC55-D553E19DB135}" dt="2021-04-02T19:23:20.271" v="1"/>
          <ac:spMkLst>
            <pc:docMk/>
            <pc:sldMk cId="3186416450" sldId="367"/>
            <ac:spMk id="1032" creationId="{87CC2527-562A-4F69-B487-4371E5B243E7}"/>
          </ac:spMkLst>
        </pc:spChg>
        <pc:cxnChg chg="del">
          <ac:chgData name="Urieth Attard" userId="75441522-1268-482d-b74b-a084f810ee66" providerId="ADAL" clId="{49393D0D-D4C5-48F6-AC55-D553E19DB135}" dt="2021-04-02T19:23:20.271" v="1"/>
          <ac:cxnSpMkLst>
            <pc:docMk/>
            <pc:sldMk cId="3186416450" sldId="367"/>
            <ac:cxnSpMk id="1033" creationId="{BCDAEC91-5BCE-4B55-9CC0-43EF94CB734B}"/>
          </ac:cxnSpMkLst>
        </pc:cxnChg>
      </pc:sldChg>
      <pc:sldChg chg="delSp modSp add delAnim modAnim">
        <pc:chgData name="Urieth Attard" userId="75441522-1268-482d-b74b-a084f810ee66" providerId="ADAL" clId="{49393D0D-D4C5-48F6-AC55-D553E19DB135}" dt="2021-04-02T19:25:38.199" v="37" actId="478"/>
        <pc:sldMkLst>
          <pc:docMk/>
          <pc:sldMk cId="2193188439" sldId="396"/>
        </pc:sldMkLst>
        <pc:spChg chg="mod">
          <ac:chgData name="Urieth Attard" userId="75441522-1268-482d-b74b-a084f810ee66" providerId="ADAL" clId="{49393D0D-D4C5-48F6-AC55-D553E19DB135}" dt="2021-04-02T19:25:35.744" v="36" actId="20577"/>
          <ac:spMkLst>
            <pc:docMk/>
            <pc:sldMk cId="2193188439" sldId="396"/>
            <ac:spMk id="9" creationId="{C8B11CC4-9840-4CA8-A05B-14514F6D3DDE}"/>
          </ac:spMkLst>
        </pc:spChg>
        <pc:picChg chg="del">
          <ac:chgData name="Urieth Attard" userId="75441522-1268-482d-b74b-a084f810ee66" providerId="ADAL" clId="{49393D0D-D4C5-48F6-AC55-D553E19DB135}" dt="2021-04-02T19:25:38.199" v="37" actId="478"/>
          <ac:picMkLst>
            <pc:docMk/>
            <pc:sldMk cId="2193188439" sldId="396"/>
            <ac:picMk id="2054" creationId="{DB177460-9347-4B54-AF59-385ABF44900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32EFC-3F49-4D2B-9F70-ADC986B2C4D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56BE0E63-8090-44F3-B235-CC2C15D1435E}">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Colour</a:t>
          </a:r>
        </a:p>
      </dgm:t>
    </dgm:pt>
    <dgm:pt modelId="{708E2515-918E-4FC9-B1F5-98B8CDFB322F}" type="par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AF020D09-C769-462C-BB42-5EB37E4AEEE2}" type="sib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3BFA06F2-42E2-4DFE-819B-61C190734966}">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Shape</a:t>
          </a:r>
        </a:p>
      </dgm:t>
    </dgm:pt>
    <dgm:pt modelId="{24A67463-2E2A-481C-85CD-0016B2CC2F0F}" type="par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5216EB4-4E0A-40F3-ACAD-AAA1F1C591D5}" type="sib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A0C9D0E-43D4-4377-B97C-CA455701C100}">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Speed</a:t>
          </a:r>
        </a:p>
      </dgm:t>
    </dgm:pt>
    <dgm:pt modelId="{D466E52C-1816-4F7A-82AE-F79F0AF5D0B0}" type="par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7807BC9-8522-48A7-AF60-AE3B95B4449C}" type="sib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06609C5-87C1-4161-B80B-F1783C146768}">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Size</a:t>
          </a:r>
        </a:p>
      </dgm:t>
    </dgm:pt>
    <dgm:pt modelId="{639B5361-9E28-45EE-8A75-666C73DB1E56}" type="par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6AC2E7A-B034-404E-8817-43D4925EE94B}" type="sib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5FE55975-B6EE-42F9-AFC9-420A51EBB2C6}" type="pres">
      <dgm:prSet presAssocID="{73332EFC-3F49-4D2B-9F70-ADC986B2C4D2}" presName="Name0" presStyleCnt="0">
        <dgm:presLayoutVars>
          <dgm:chPref val="3"/>
          <dgm:dir/>
          <dgm:animLvl val="lvl"/>
          <dgm:resizeHandles/>
        </dgm:presLayoutVars>
      </dgm:prSet>
      <dgm:spPr/>
    </dgm:pt>
    <dgm:pt modelId="{C5FBE9EB-3F73-4496-B498-DA9B21226C9B}" type="pres">
      <dgm:prSet presAssocID="{706609C5-87C1-4161-B80B-F1783C146768}" presName="horFlow" presStyleCnt="0"/>
      <dgm:spPr/>
    </dgm:pt>
    <dgm:pt modelId="{03771743-BF26-498A-A3E1-C17C0617D983}" type="pres">
      <dgm:prSet presAssocID="{706609C5-87C1-4161-B80B-F1783C146768}" presName="bigChev" presStyleLbl="node1" presStyleIdx="0" presStyleCnt="4"/>
      <dgm:spPr/>
    </dgm:pt>
    <dgm:pt modelId="{8A6440AA-359E-4CE5-970A-69777BD9BDC8}" type="pres">
      <dgm:prSet presAssocID="{706609C5-87C1-4161-B80B-F1783C146768}" presName="vSp" presStyleCnt="0"/>
      <dgm:spPr/>
    </dgm:pt>
    <dgm:pt modelId="{2DD104C1-6C3B-4E60-A732-3984C93A4613}" type="pres">
      <dgm:prSet presAssocID="{56BE0E63-8090-44F3-B235-CC2C15D1435E}" presName="horFlow" presStyleCnt="0"/>
      <dgm:spPr/>
    </dgm:pt>
    <dgm:pt modelId="{7C8A2306-9E98-4552-8F12-6030BDD6D023}" type="pres">
      <dgm:prSet presAssocID="{56BE0E63-8090-44F3-B235-CC2C15D1435E}" presName="bigChev" presStyleLbl="node1" presStyleIdx="1" presStyleCnt="4"/>
      <dgm:spPr/>
    </dgm:pt>
    <dgm:pt modelId="{ABE19E4B-35E2-4D9F-B4C2-D15D3C9C496B}" type="pres">
      <dgm:prSet presAssocID="{56BE0E63-8090-44F3-B235-CC2C15D1435E}" presName="vSp" presStyleCnt="0"/>
      <dgm:spPr/>
    </dgm:pt>
    <dgm:pt modelId="{5DE9480B-736F-4A86-86BB-44E26B58755A}" type="pres">
      <dgm:prSet presAssocID="{3BFA06F2-42E2-4DFE-819B-61C190734966}" presName="horFlow" presStyleCnt="0"/>
      <dgm:spPr/>
    </dgm:pt>
    <dgm:pt modelId="{865E7316-E40F-4C32-8C51-B8F4FB7F084F}" type="pres">
      <dgm:prSet presAssocID="{3BFA06F2-42E2-4DFE-819B-61C190734966}" presName="bigChev" presStyleLbl="node1" presStyleIdx="2" presStyleCnt="4"/>
      <dgm:spPr/>
    </dgm:pt>
    <dgm:pt modelId="{1BEC6E9A-B271-4C2B-8480-20C605E67C52}" type="pres">
      <dgm:prSet presAssocID="{3BFA06F2-42E2-4DFE-819B-61C190734966}" presName="vSp" presStyleCnt="0"/>
      <dgm:spPr/>
    </dgm:pt>
    <dgm:pt modelId="{EED368B3-DDB0-4222-A95A-40FC2009C0F9}" type="pres">
      <dgm:prSet presAssocID="{0A0C9D0E-43D4-4377-B97C-CA455701C100}" presName="horFlow" presStyleCnt="0"/>
      <dgm:spPr/>
    </dgm:pt>
    <dgm:pt modelId="{A74D9B78-0A62-4A1A-9F7A-B9108081D4E0}" type="pres">
      <dgm:prSet presAssocID="{0A0C9D0E-43D4-4377-B97C-CA455701C100}" presName="bigChev" presStyleLbl="node1" presStyleIdx="3" presStyleCnt="4"/>
      <dgm:spPr/>
    </dgm:pt>
  </dgm:ptLst>
  <dgm:cxnLst>
    <dgm:cxn modelId="{0D47460F-1DEF-4DD0-9055-015AFA5E1FA0}" type="presOf" srcId="{73332EFC-3F49-4D2B-9F70-ADC986B2C4D2}" destId="{5FE55975-B6EE-42F9-AFC9-420A51EBB2C6}" srcOrd="0" destOrd="0" presId="urn:microsoft.com/office/officeart/2005/8/layout/lProcess3"/>
    <dgm:cxn modelId="{B925E217-33F2-402E-BD16-8CE4A6EC93E2}" type="presOf" srcId="{3BFA06F2-42E2-4DFE-819B-61C190734966}" destId="{865E7316-E40F-4C32-8C51-B8F4FB7F084F}" srcOrd="0" destOrd="0" presId="urn:microsoft.com/office/officeart/2005/8/layout/lProcess3"/>
    <dgm:cxn modelId="{73EEE029-8C5F-4759-A0E9-A39392EB17AA}" srcId="{73332EFC-3F49-4D2B-9F70-ADC986B2C4D2}" destId="{3BFA06F2-42E2-4DFE-819B-61C190734966}" srcOrd="2" destOrd="0" parTransId="{24A67463-2E2A-481C-85CD-0016B2CC2F0F}" sibTransId="{75216EB4-4E0A-40F3-ACAD-AAA1F1C591D5}"/>
    <dgm:cxn modelId="{3754D12F-08D1-4225-B3BF-CD0CDDD57B94}" srcId="{73332EFC-3F49-4D2B-9F70-ADC986B2C4D2}" destId="{56BE0E63-8090-44F3-B235-CC2C15D1435E}" srcOrd="1" destOrd="0" parTransId="{708E2515-918E-4FC9-B1F5-98B8CDFB322F}" sibTransId="{AF020D09-C769-462C-BB42-5EB37E4AEEE2}"/>
    <dgm:cxn modelId="{28DB2A68-78B6-4DA6-85FE-42A587AC96A1}" type="presOf" srcId="{0A0C9D0E-43D4-4377-B97C-CA455701C100}" destId="{A74D9B78-0A62-4A1A-9F7A-B9108081D4E0}" srcOrd="0" destOrd="0" presId="urn:microsoft.com/office/officeart/2005/8/layout/lProcess3"/>
    <dgm:cxn modelId="{58563273-8974-4042-9A33-8081F44E95CD}" type="presOf" srcId="{706609C5-87C1-4161-B80B-F1783C146768}" destId="{03771743-BF26-498A-A3E1-C17C0617D983}" srcOrd="0" destOrd="0" presId="urn:microsoft.com/office/officeart/2005/8/layout/lProcess3"/>
    <dgm:cxn modelId="{94FD1999-3DC6-4DC5-A3A4-0E48C7CD57E2}" srcId="{73332EFC-3F49-4D2B-9F70-ADC986B2C4D2}" destId="{706609C5-87C1-4161-B80B-F1783C146768}" srcOrd="0" destOrd="0" parTransId="{639B5361-9E28-45EE-8A75-666C73DB1E56}" sibTransId="{76AC2E7A-B034-404E-8817-43D4925EE94B}"/>
    <dgm:cxn modelId="{94E213D2-FE0C-42F6-ACEF-FB589B8DAF76}" srcId="{73332EFC-3F49-4D2B-9F70-ADC986B2C4D2}" destId="{0A0C9D0E-43D4-4377-B97C-CA455701C100}" srcOrd="3" destOrd="0" parTransId="{D466E52C-1816-4F7A-82AE-F79F0AF5D0B0}" sibTransId="{07807BC9-8522-48A7-AF60-AE3B95B4449C}"/>
    <dgm:cxn modelId="{C3348ADA-C7BB-4D77-B934-A9E624C252C5}" type="presOf" srcId="{56BE0E63-8090-44F3-B235-CC2C15D1435E}" destId="{7C8A2306-9E98-4552-8F12-6030BDD6D023}" srcOrd="0" destOrd="0" presId="urn:microsoft.com/office/officeart/2005/8/layout/lProcess3"/>
    <dgm:cxn modelId="{59D7DBFE-FD53-4C48-85F9-4E783554C905}" type="presParOf" srcId="{5FE55975-B6EE-42F9-AFC9-420A51EBB2C6}" destId="{C5FBE9EB-3F73-4496-B498-DA9B21226C9B}" srcOrd="0" destOrd="0" presId="urn:microsoft.com/office/officeart/2005/8/layout/lProcess3"/>
    <dgm:cxn modelId="{94CF52B4-2EFA-4B13-9981-DDF2760AEFD4}" type="presParOf" srcId="{C5FBE9EB-3F73-4496-B498-DA9B21226C9B}" destId="{03771743-BF26-498A-A3E1-C17C0617D983}" srcOrd="0" destOrd="0" presId="urn:microsoft.com/office/officeart/2005/8/layout/lProcess3"/>
    <dgm:cxn modelId="{155A504E-5A82-4E07-9479-B4DF43B33508}" type="presParOf" srcId="{5FE55975-B6EE-42F9-AFC9-420A51EBB2C6}" destId="{8A6440AA-359E-4CE5-970A-69777BD9BDC8}" srcOrd="1" destOrd="0" presId="urn:microsoft.com/office/officeart/2005/8/layout/lProcess3"/>
    <dgm:cxn modelId="{9D93CA11-E04E-4472-B84E-94F84CAC9DDC}" type="presParOf" srcId="{5FE55975-B6EE-42F9-AFC9-420A51EBB2C6}" destId="{2DD104C1-6C3B-4E60-A732-3984C93A4613}" srcOrd="2" destOrd="0" presId="urn:microsoft.com/office/officeart/2005/8/layout/lProcess3"/>
    <dgm:cxn modelId="{A34ED6F0-5F88-45E9-B275-60CDC6C0066E}" type="presParOf" srcId="{2DD104C1-6C3B-4E60-A732-3984C93A4613}" destId="{7C8A2306-9E98-4552-8F12-6030BDD6D023}" srcOrd="0" destOrd="0" presId="urn:microsoft.com/office/officeart/2005/8/layout/lProcess3"/>
    <dgm:cxn modelId="{DF437594-996A-4582-9974-C753809B71A6}" type="presParOf" srcId="{5FE55975-B6EE-42F9-AFC9-420A51EBB2C6}" destId="{ABE19E4B-35E2-4D9F-B4C2-D15D3C9C496B}" srcOrd="3" destOrd="0" presId="urn:microsoft.com/office/officeart/2005/8/layout/lProcess3"/>
    <dgm:cxn modelId="{F850C392-3B64-42E1-BCFC-1F5EC4CAB719}" type="presParOf" srcId="{5FE55975-B6EE-42F9-AFC9-420A51EBB2C6}" destId="{5DE9480B-736F-4A86-86BB-44E26B58755A}" srcOrd="4" destOrd="0" presId="urn:microsoft.com/office/officeart/2005/8/layout/lProcess3"/>
    <dgm:cxn modelId="{B88B2F62-7450-4A77-A03A-5C8D7D8EE908}" type="presParOf" srcId="{5DE9480B-736F-4A86-86BB-44E26B58755A}" destId="{865E7316-E40F-4C32-8C51-B8F4FB7F084F}" srcOrd="0" destOrd="0" presId="urn:microsoft.com/office/officeart/2005/8/layout/lProcess3"/>
    <dgm:cxn modelId="{1F1F90F3-B1DE-4F6D-B5FE-B453A9ABFE07}" type="presParOf" srcId="{5FE55975-B6EE-42F9-AFC9-420A51EBB2C6}" destId="{1BEC6E9A-B271-4C2B-8480-20C605E67C52}" srcOrd="5" destOrd="0" presId="urn:microsoft.com/office/officeart/2005/8/layout/lProcess3"/>
    <dgm:cxn modelId="{6D5A7E0E-B004-4B81-8D42-085BFE6E9F53}" type="presParOf" srcId="{5FE55975-B6EE-42F9-AFC9-420A51EBB2C6}" destId="{EED368B3-DDB0-4222-A95A-40FC2009C0F9}" srcOrd="6" destOrd="0" presId="urn:microsoft.com/office/officeart/2005/8/layout/lProcess3"/>
    <dgm:cxn modelId="{86F2DBED-51B4-4463-B824-A27E48D2EB09}" type="presParOf" srcId="{EED368B3-DDB0-4222-A95A-40FC2009C0F9}" destId="{A74D9B78-0A62-4A1A-9F7A-B9108081D4E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32EFC-3F49-4D2B-9F70-ADC986B2C4D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56BE0E63-8090-44F3-B235-CC2C15D1435E}">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Colour</a:t>
          </a:r>
        </a:p>
      </dgm:t>
    </dgm:pt>
    <dgm:pt modelId="{708E2515-918E-4FC9-B1F5-98B8CDFB322F}" type="par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AF020D09-C769-462C-BB42-5EB37E4AEEE2}" type="sib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3BFA06F2-42E2-4DFE-819B-61C190734966}">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Shape</a:t>
          </a:r>
        </a:p>
      </dgm:t>
    </dgm:pt>
    <dgm:pt modelId="{24A67463-2E2A-481C-85CD-0016B2CC2F0F}" type="par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5216EB4-4E0A-40F3-ACAD-AAA1F1C591D5}" type="sib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A0C9D0E-43D4-4377-B97C-CA455701C100}">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Speed</a:t>
          </a:r>
        </a:p>
      </dgm:t>
    </dgm:pt>
    <dgm:pt modelId="{D466E52C-1816-4F7A-82AE-F79F0AF5D0B0}" type="par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7807BC9-8522-48A7-AF60-AE3B95B4449C}" type="sib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06609C5-87C1-4161-B80B-F1783C146768}">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Size</a:t>
          </a:r>
        </a:p>
      </dgm:t>
    </dgm:pt>
    <dgm:pt modelId="{639B5361-9E28-45EE-8A75-666C73DB1E56}" type="par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6AC2E7A-B034-404E-8817-43D4925EE94B}" type="sib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5FE55975-B6EE-42F9-AFC9-420A51EBB2C6}" type="pres">
      <dgm:prSet presAssocID="{73332EFC-3F49-4D2B-9F70-ADC986B2C4D2}" presName="Name0" presStyleCnt="0">
        <dgm:presLayoutVars>
          <dgm:chPref val="3"/>
          <dgm:dir/>
          <dgm:animLvl val="lvl"/>
          <dgm:resizeHandles/>
        </dgm:presLayoutVars>
      </dgm:prSet>
      <dgm:spPr/>
    </dgm:pt>
    <dgm:pt modelId="{C5FBE9EB-3F73-4496-B498-DA9B21226C9B}" type="pres">
      <dgm:prSet presAssocID="{706609C5-87C1-4161-B80B-F1783C146768}" presName="horFlow" presStyleCnt="0"/>
      <dgm:spPr/>
    </dgm:pt>
    <dgm:pt modelId="{03771743-BF26-498A-A3E1-C17C0617D983}" type="pres">
      <dgm:prSet presAssocID="{706609C5-87C1-4161-B80B-F1783C146768}" presName="bigChev" presStyleLbl="node1" presStyleIdx="0" presStyleCnt="4"/>
      <dgm:spPr/>
    </dgm:pt>
    <dgm:pt modelId="{8A6440AA-359E-4CE5-970A-69777BD9BDC8}" type="pres">
      <dgm:prSet presAssocID="{706609C5-87C1-4161-B80B-F1783C146768}" presName="vSp" presStyleCnt="0"/>
      <dgm:spPr/>
    </dgm:pt>
    <dgm:pt modelId="{2DD104C1-6C3B-4E60-A732-3984C93A4613}" type="pres">
      <dgm:prSet presAssocID="{56BE0E63-8090-44F3-B235-CC2C15D1435E}" presName="horFlow" presStyleCnt="0"/>
      <dgm:spPr/>
    </dgm:pt>
    <dgm:pt modelId="{7C8A2306-9E98-4552-8F12-6030BDD6D023}" type="pres">
      <dgm:prSet presAssocID="{56BE0E63-8090-44F3-B235-CC2C15D1435E}" presName="bigChev" presStyleLbl="node1" presStyleIdx="1" presStyleCnt="4"/>
      <dgm:spPr/>
    </dgm:pt>
    <dgm:pt modelId="{ABE19E4B-35E2-4D9F-B4C2-D15D3C9C496B}" type="pres">
      <dgm:prSet presAssocID="{56BE0E63-8090-44F3-B235-CC2C15D1435E}" presName="vSp" presStyleCnt="0"/>
      <dgm:spPr/>
    </dgm:pt>
    <dgm:pt modelId="{5DE9480B-736F-4A86-86BB-44E26B58755A}" type="pres">
      <dgm:prSet presAssocID="{3BFA06F2-42E2-4DFE-819B-61C190734966}" presName="horFlow" presStyleCnt="0"/>
      <dgm:spPr/>
    </dgm:pt>
    <dgm:pt modelId="{865E7316-E40F-4C32-8C51-B8F4FB7F084F}" type="pres">
      <dgm:prSet presAssocID="{3BFA06F2-42E2-4DFE-819B-61C190734966}" presName="bigChev" presStyleLbl="node1" presStyleIdx="2" presStyleCnt="4"/>
      <dgm:spPr/>
    </dgm:pt>
    <dgm:pt modelId="{1BEC6E9A-B271-4C2B-8480-20C605E67C52}" type="pres">
      <dgm:prSet presAssocID="{3BFA06F2-42E2-4DFE-819B-61C190734966}" presName="vSp" presStyleCnt="0"/>
      <dgm:spPr/>
    </dgm:pt>
    <dgm:pt modelId="{EED368B3-DDB0-4222-A95A-40FC2009C0F9}" type="pres">
      <dgm:prSet presAssocID="{0A0C9D0E-43D4-4377-B97C-CA455701C100}" presName="horFlow" presStyleCnt="0"/>
      <dgm:spPr/>
    </dgm:pt>
    <dgm:pt modelId="{A74D9B78-0A62-4A1A-9F7A-B9108081D4E0}" type="pres">
      <dgm:prSet presAssocID="{0A0C9D0E-43D4-4377-B97C-CA455701C100}" presName="bigChev" presStyleLbl="node1" presStyleIdx="3" presStyleCnt="4"/>
      <dgm:spPr/>
    </dgm:pt>
  </dgm:ptLst>
  <dgm:cxnLst>
    <dgm:cxn modelId="{0D47460F-1DEF-4DD0-9055-015AFA5E1FA0}" type="presOf" srcId="{73332EFC-3F49-4D2B-9F70-ADC986B2C4D2}" destId="{5FE55975-B6EE-42F9-AFC9-420A51EBB2C6}" srcOrd="0" destOrd="0" presId="urn:microsoft.com/office/officeart/2005/8/layout/lProcess3"/>
    <dgm:cxn modelId="{B925E217-33F2-402E-BD16-8CE4A6EC93E2}" type="presOf" srcId="{3BFA06F2-42E2-4DFE-819B-61C190734966}" destId="{865E7316-E40F-4C32-8C51-B8F4FB7F084F}" srcOrd="0" destOrd="0" presId="urn:microsoft.com/office/officeart/2005/8/layout/lProcess3"/>
    <dgm:cxn modelId="{73EEE029-8C5F-4759-A0E9-A39392EB17AA}" srcId="{73332EFC-3F49-4D2B-9F70-ADC986B2C4D2}" destId="{3BFA06F2-42E2-4DFE-819B-61C190734966}" srcOrd="2" destOrd="0" parTransId="{24A67463-2E2A-481C-85CD-0016B2CC2F0F}" sibTransId="{75216EB4-4E0A-40F3-ACAD-AAA1F1C591D5}"/>
    <dgm:cxn modelId="{3754D12F-08D1-4225-B3BF-CD0CDDD57B94}" srcId="{73332EFC-3F49-4D2B-9F70-ADC986B2C4D2}" destId="{56BE0E63-8090-44F3-B235-CC2C15D1435E}" srcOrd="1" destOrd="0" parTransId="{708E2515-918E-4FC9-B1F5-98B8CDFB322F}" sibTransId="{AF020D09-C769-462C-BB42-5EB37E4AEEE2}"/>
    <dgm:cxn modelId="{28DB2A68-78B6-4DA6-85FE-42A587AC96A1}" type="presOf" srcId="{0A0C9D0E-43D4-4377-B97C-CA455701C100}" destId="{A74D9B78-0A62-4A1A-9F7A-B9108081D4E0}" srcOrd="0" destOrd="0" presId="urn:microsoft.com/office/officeart/2005/8/layout/lProcess3"/>
    <dgm:cxn modelId="{58563273-8974-4042-9A33-8081F44E95CD}" type="presOf" srcId="{706609C5-87C1-4161-B80B-F1783C146768}" destId="{03771743-BF26-498A-A3E1-C17C0617D983}" srcOrd="0" destOrd="0" presId="urn:microsoft.com/office/officeart/2005/8/layout/lProcess3"/>
    <dgm:cxn modelId="{94FD1999-3DC6-4DC5-A3A4-0E48C7CD57E2}" srcId="{73332EFC-3F49-4D2B-9F70-ADC986B2C4D2}" destId="{706609C5-87C1-4161-B80B-F1783C146768}" srcOrd="0" destOrd="0" parTransId="{639B5361-9E28-45EE-8A75-666C73DB1E56}" sibTransId="{76AC2E7A-B034-404E-8817-43D4925EE94B}"/>
    <dgm:cxn modelId="{94E213D2-FE0C-42F6-ACEF-FB589B8DAF76}" srcId="{73332EFC-3F49-4D2B-9F70-ADC986B2C4D2}" destId="{0A0C9D0E-43D4-4377-B97C-CA455701C100}" srcOrd="3" destOrd="0" parTransId="{D466E52C-1816-4F7A-82AE-F79F0AF5D0B0}" sibTransId="{07807BC9-8522-48A7-AF60-AE3B95B4449C}"/>
    <dgm:cxn modelId="{C3348ADA-C7BB-4D77-B934-A9E624C252C5}" type="presOf" srcId="{56BE0E63-8090-44F3-B235-CC2C15D1435E}" destId="{7C8A2306-9E98-4552-8F12-6030BDD6D023}" srcOrd="0" destOrd="0" presId="urn:microsoft.com/office/officeart/2005/8/layout/lProcess3"/>
    <dgm:cxn modelId="{59D7DBFE-FD53-4C48-85F9-4E783554C905}" type="presParOf" srcId="{5FE55975-B6EE-42F9-AFC9-420A51EBB2C6}" destId="{C5FBE9EB-3F73-4496-B498-DA9B21226C9B}" srcOrd="0" destOrd="0" presId="urn:microsoft.com/office/officeart/2005/8/layout/lProcess3"/>
    <dgm:cxn modelId="{94CF52B4-2EFA-4B13-9981-DDF2760AEFD4}" type="presParOf" srcId="{C5FBE9EB-3F73-4496-B498-DA9B21226C9B}" destId="{03771743-BF26-498A-A3E1-C17C0617D983}" srcOrd="0" destOrd="0" presId="urn:microsoft.com/office/officeart/2005/8/layout/lProcess3"/>
    <dgm:cxn modelId="{155A504E-5A82-4E07-9479-B4DF43B33508}" type="presParOf" srcId="{5FE55975-B6EE-42F9-AFC9-420A51EBB2C6}" destId="{8A6440AA-359E-4CE5-970A-69777BD9BDC8}" srcOrd="1" destOrd="0" presId="urn:microsoft.com/office/officeart/2005/8/layout/lProcess3"/>
    <dgm:cxn modelId="{9D93CA11-E04E-4472-B84E-94F84CAC9DDC}" type="presParOf" srcId="{5FE55975-B6EE-42F9-AFC9-420A51EBB2C6}" destId="{2DD104C1-6C3B-4E60-A732-3984C93A4613}" srcOrd="2" destOrd="0" presId="urn:microsoft.com/office/officeart/2005/8/layout/lProcess3"/>
    <dgm:cxn modelId="{A34ED6F0-5F88-45E9-B275-60CDC6C0066E}" type="presParOf" srcId="{2DD104C1-6C3B-4E60-A732-3984C93A4613}" destId="{7C8A2306-9E98-4552-8F12-6030BDD6D023}" srcOrd="0" destOrd="0" presId="urn:microsoft.com/office/officeart/2005/8/layout/lProcess3"/>
    <dgm:cxn modelId="{DF437594-996A-4582-9974-C753809B71A6}" type="presParOf" srcId="{5FE55975-B6EE-42F9-AFC9-420A51EBB2C6}" destId="{ABE19E4B-35E2-4D9F-B4C2-D15D3C9C496B}" srcOrd="3" destOrd="0" presId="urn:microsoft.com/office/officeart/2005/8/layout/lProcess3"/>
    <dgm:cxn modelId="{F850C392-3B64-42E1-BCFC-1F5EC4CAB719}" type="presParOf" srcId="{5FE55975-B6EE-42F9-AFC9-420A51EBB2C6}" destId="{5DE9480B-736F-4A86-86BB-44E26B58755A}" srcOrd="4" destOrd="0" presId="urn:microsoft.com/office/officeart/2005/8/layout/lProcess3"/>
    <dgm:cxn modelId="{B88B2F62-7450-4A77-A03A-5C8D7D8EE908}" type="presParOf" srcId="{5DE9480B-736F-4A86-86BB-44E26B58755A}" destId="{865E7316-E40F-4C32-8C51-B8F4FB7F084F}" srcOrd="0" destOrd="0" presId="urn:microsoft.com/office/officeart/2005/8/layout/lProcess3"/>
    <dgm:cxn modelId="{1F1F90F3-B1DE-4F6D-B5FE-B453A9ABFE07}" type="presParOf" srcId="{5FE55975-B6EE-42F9-AFC9-420A51EBB2C6}" destId="{1BEC6E9A-B271-4C2B-8480-20C605E67C52}" srcOrd="5" destOrd="0" presId="urn:microsoft.com/office/officeart/2005/8/layout/lProcess3"/>
    <dgm:cxn modelId="{6D5A7E0E-B004-4B81-8D42-085BFE6E9F53}" type="presParOf" srcId="{5FE55975-B6EE-42F9-AFC9-420A51EBB2C6}" destId="{EED368B3-DDB0-4222-A95A-40FC2009C0F9}" srcOrd="6" destOrd="0" presId="urn:microsoft.com/office/officeart/2005/8/layout/lProcess3"/>
    <dgm:cxn modelId="{86F2DBED-51B4-4463-B824-A27E48D2EB09}" type="presParOf" srcId="{EED368B3-DDB0-4222-A95A-40FC2009C0F9}" destId="{A74D9B78-0A62-4A1A-9F7A-B9108081D4E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332EFC-3F49-4D2B-9F70-ADC986B2C4D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56BE0E63-8090-44F3-B235-CC2C15D1435E}">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Colour</a:t>
          </a:r>
        </a:p>
      </dgm:t>
    </dgm:pt>
    <dgm:pt modelId="{708E2515-918E-4FC9-B1F5-98B8CDFB322F}" type="par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AF020D09-C769-462C-BB42-5EB37E4AEEE2}" type="sib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3BFA06F2-42E2-4DFE-819B-61C190734966}">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Shape</a:t>
          </a:r>
        </a:p>
      </dgm:t>
    </dgm:pt>
    <dgm:pt modelId="{24A67463-2E2A-481C-85CD-0016B2CC2F0F}" type="par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5216EB4-4E0A-40F3-ACAD-AAA1F1C591D5}" type="sib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A0C9D0E-43D4-4377-B97C-CA455701C100}">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Speed</a:t>
          </a:r>
        </a:p>
      </dgm:t>
    </dgm:pt>
    <dgm:pt modelId="{D466E52C-1816-4F7A-82AE-F79F0AF5D0B0}" type="par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7807BC9-8522-48A7-AF60-AE3B95B4449C}" type="sib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06609C5-87C1-4161-B80B-F1783C146768}">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Size</a:t>
          </a:r>
        </a:p>
      </dgm:t>
    </dgm:pt>
    <dgm:pt modelId="{639B5361-9E28-45EE-8A75-666C73DB1E56}" type="par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6AC2E7A-B034-404E-8817-43D4925EE94B}" type="sib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5FE55975-B6EE-42F9-AFC9-420A51EBB2C6}" type="pres">
      <dgm:prSet presAssocID="{73332EFC-3F49-4D2B-9F70-ADC986B2C4D2}" presName="Name0" presStyleCnt="0">
        <dgm:presLayoutVars>
          <dgm:chPref val="3"/>
          <dgm:dir/>
          <dgm:animLvl val="lvl"/>
          <dgm:resizeHandles/>
        </dgm:presLayoutVars>
      </dgm:prSet>
      <dgm:spPr/>
    </dgm:pt>
    <dgm:pt modelId="{C5FBE9EB-3F73-4496-B498-DA9B21226C9B}" type="pres">
      <dgm:prSet presAssocID="{706609C5-87C1-4161-B80B-F1783C146768}" presName="horFlow" presStyleCnt="0"/>
      <dgm:spPr/>
    </dgm:pt>
    <dgm:pt modelId="{03771743-BF26-498A-A3E1-C17C0617D983}" type="pres">
      <dgm:prSet presAssocID="{706609C5-87C1-4161-B80B-F1783C146768}" presName="bigChev" presStyleLbl="node1" presStyleIdx="0" presStyleCnt="4"/>
      <dgm:spPr/>
    </dgm:pt>
    <dgm:pt modelId="{8A6440AA-359E-4CE5-970A-69777BD9BDC8}" type="pres">
      <dgm:prSet presAssocID="{706609C5-87C1-4161-B80B-F1783C146768}" presName="vSp" presStyleCnt="0"/>
      <dgm:spPr/>
    </dgm:pt>
    <dgm:pt modelId="{2DD104C1-6C3B-4E60-A732-3984C93A4613}" type="pres">
      <dgm:prSet presAssocID="{56BE0E63-8090-44F3-B235-CC2C15D1435E}" presName="horFlow" presStyleCnt="0"/>
      <dgm:spPr/>
    </dgm:pt>
    <dgm:pt modelId="{7C8A2306-9E98-4552-8F12-6030BDD6D023}" type="pres">
      <dgm:prSet presAssocID="{56BE0E63-8090-44F3-B235-CC2C15D1435E}" presName="bigChev" presStyleLbl="node1" presStyleIdx="1" presStyleCnt="4"/>
      <dgm:spPr/>
    </dgm:pt>
    <dgm:pt modelId="{ABE19E4B-35E2-4D9F-B4C2-D15D3C9C496B}" type="pres">
      <dgm:prSet presAssocID="{56BE0E63-8090-44F3-B235-CC2C15D1435E}" presName="vSp" presStyleCnt="0"/>
      <dgm:spPr/>
    </dgm:pt>
    <dgm:pt modelId="{5DE9480B-736F-4A86-86BB-44E26B58755A}" type="pres">
      <dgm:prSet presAssocID="{3BFA06F2-42E2-4DFE-819B-61C190734966}" presName="horFlow" presStyleCnt="0"/>
      <dgm:spPr/>
    </dgm:pt>
    <dgm:pt modelId="{865E7316-E40F-4C32-8C51-B8F4FB7F084F}" type="pres">
      <dgm:prSet presAssocID="{3BFA06F2-42E2-4DFE-819B-61C190734966}" presName="bigChev" presStyleLbl="node1" presStyleIdx="2" presStyleCnt="4"/>
      <dgm:spPr/>
    </dgm:pt>
    <dgm:pt modelId="{1BEC6E9A-B271-4C2B-8480-20C605E67C52}" type="pres">
      <dgm:prSet presAssocID="{3BFA06F2-42E2-4DFE-819B-61C190734966}" presName="vSp" presStyleCnt="0"/>
      <dgm:spPr/>
    </dgm:pt>
    <dgm:pt modelId="{EED368B3-DDB0-4222-A95A-40FC2009C0F9}" type="pres">
      <dgm:prSet presAssocID="{0A0C9D0E-43D4-4377-B97C-CA455701C100}" presName="horFlow" presStyleCnt="0"/>
      <dgm:spPr/>
    </dgm:pt>
    <dgm:pt modelId="{A74D9B78-0A62-4A1A-9F7A-B9108081D4E0}" type="pres">
      <dgm:prSet presAssocID="{0A0C9D0E-43D4-4377-B97C-CA455701C100}" presName="bigChev" presStyleLbl="node1" presStyleIdx="3" presStyleCnt="4"/>
      <dgm:spPr/>
    </dgm:pt>
  </dgm:ptLst>
  <dgm:cxnLst>
    <dgm:cxn modelId="{0D47460F-1DEF-4DD0-9055-015AFA5E1FA0}" type="presOf" srcId="{73332EFC-3F49-4D2B-9F70-ADC986B2C4D2}" destId="{5FE55975-B6EE-42F9-AFC9-420A51EBB2C6}" srcOrd="0" destOrd="0" presId="urn:microsoft.com/office/officeart/2005/8/layout/lProcess3"/>
    <dgm:cxn modelId="{B925E217-33F2-402E-BD16-8CE4A6EC93E2}" type="presOf" srcId="{3BFA06F2-42E2-4DFE-819B-61C190734966}" destId="{865E7316-E40F-4C32-8C51-B8F4FB7F084F}" srcOrd="0" destOrd="0" presId="urn:microsoft.com/office/officeart/2005/8/layout/lProcess3"/>
    <dgm:cxn modelId="{73EEE029-8C5F-4759-A0E9-A39392EB17AA}" srcId="{73332EFC-3F49-4D2B-9F70-ADC986B2C4D2}" destId="{3BFA06F2-42E2-4DFE-819B-61C190734966}" srcOrd="2" destOrd="0" parTransId="{24A67463-2E2A-481C-85CD-0016B2CC2F0F}" sibTransId="{75216EB4-4E0A-40F3-ACAD-AAA1F1C591D5}"/>
    <dgm:cxn modelId="{3754D12F-08D1-4225-B3BF-CD0CDDD57B94}" srcId="{73332EFC-3F49-4D2B-9F70-ADC986B2C4D2}" destId="{56BE0E63-8090-44F3-B235-CC2C15D1435E}" srcOrd="1" destOrd="0" parTransId="{708E2515-918E-4FC9-B1F5-98B8CDFB322F}" sibTransId="{AF020D09-C769-462C-BB42-5EB37E4AEEE2}"/>
    <dgm:cxn modelId="{28DB2A68-78B6-4DA6-85FE-42A587AC96A1}" type="presOf" srcId="{0A0C9D0E-43D4-4377-B97C-CA455701C100}" destId="{A74D9B78-0A62-4A1A-9F7A-B9108081D4E0}" srcOrd="0" destOrd="0" presId="urn:microsoft.com/office/officeart/2005/8/layout/lProcess3"/>
    <dgm:cxn modelId="{58563273-8974-4042-9A33-8081F44E95CD}" type="presOf" srcId="{706609C5-87C1-4161-B80B-F1783C146768}" destId="{03771743-BF26-498A-A3E1-C17C0617D983}" srcOrd="0" destOrd="0" presId="urn:microsoft.com/office/officeart/2005/8/layout/lProcess3"/>
    <dgm:cxn modelId="{94FD1999-3DC6-4DC5-A3A4-0E48C7CD57E2}" srcId="{73332EFC-3F49-4D2B-9F70-ADC986B2C4D2}" destId="{706609C5-87C1-4161-B80B-F1783C146768}" srcOrd="0" destOrd="0" parTransId="{639B5361-9E28-45EE-8A75-666C73DB1E56}" sibTransId="{76AC2E7A-B034-404E-8817-43D4925EE94B}"/>
    <dgm:cxn modelId="{94E213D2-FE0C-42F6-ACEF-FB589B8DAF76}" srcId="{73332EFC-3F49-4D2B-9F70-ADC986B2C4D2}" destId="{0A0C9D0E-43D4-4377-B97C-CA455701C100}" srcOrd="3" destOrd="0" parTransId="{D466E52C-1816-4F7A-82AE-F79F0AF5D0B0}" sibTransId="{07807BC9-8522-48A7-AF60-AE3B95B4449C}"/>
    <dgm:cxn modelId="{C3348ADA-C7BB-4D77-B934-A9E624C252C5}" type="presOf" srcId="{56BE0E63-8090-44F3-B235-CC2C15D1435E}" destId="{7C8A2306-9E98-4552-8F12-6030BDD6D023}" srcOrd="0" destOrd="0" presId="urn:microsoft.com/office/officeart/2005/8/layout/lProcess3"/>
    <dgm:cxn modelId="{59D7DBFE-FD53-4C48-85F9-4E783554C905}" type="presParOf" srcId="{5FE55975-B6EE-42F9-AFC9-420A51EBB2C6}" destId="{C5FBE9EB-3F73-4496-B498-DA9B21226C9B}" srcOrd="0" destOrd="0" presId="urn:microsoft.com/office/officeart/2005/8/layout/lProcess3"/>
    <dgm:cxn modelId="{94CF52B4-2EFA-4B13-9981-DDF2760AEFD4}" type="presParOf" srcId="{C5FBE9EB-3F73-4496-B498-DA9B21226C9B}" destId="{03771743-BF26-498A-A3E1-C17C0617D983}" srcOrd="0" destOrd="0" presId="urn:microsoft.com/office/officeart/2005/8/layout/lProcess3"/>
    <dgm:cxn modelId="{155A504E-5A82-4E07-9479-B4DF43B33508}" type="presParOf" srcId="{5FE55975-B6EE-42F9-AFC9-420A51EBB2C6}" destId="{8A6440AA-359E-4CE5-970A-69777BD9BDC8}" srcOrd="1" destOrd="0" presId="urn:microsoft.com/office/officeart/2005/8/layout/lProcess3"/>
    <dgm:cxn modelId="{9D93CA11-E04E-4472-B84E-94F84CAC9DDC}" type="presParOf" srcId="{5FE55975-B6EE-42F9-AFC9-420A51EBB2C6}" destId="{2DD104C1-6C3B-4E60-A732-3984C93A4613}" srcOrd="2" destOrd="0" presId="urn:microsoft.com/office/officeart/2005/8/layout/lProcess3"/>
    <dgm:cxn modelId="{A34ED6F0-5F88-45E9-B275-60CDC6C0066E}" type="presParOf" srcId="{2DD104C1-6C3B-4E60-A732-3984C93A4613}" destId="{7C8A2306-9E98-4552-8F12-6030BDD6D023}" srcOrd="0" destOrd="0" presId="urn:microsoft.com/office/officeart/2005/8/layout/lProcess3"/>
    <dgm:cxn modelId="{DF437594-996A-4582-9974-C753809B71A6}" type="presParOf" srcId="{5FE55975-B6EE-42F9-AFC9-420A51EBB2C6}" destId="{ABE19E4B-35E2-4D9F-B4C2-D15D3C9C496B}" srcOrd="3" destOrd="0" presId="urn:microsoft.com/office/officeart/2005/8/layout/lProcess3"/>
    <dgm:cxn modelId="{F850C392-3B64-42E1-BCFC-1F5EC4CAB719}" type="presParOf" srcId="{5FE55975-B6EE-42F9-AFC9-420A51EBB2C6}" destId="{5DE9480B-736F-4A86-86BB-44E26B58755A}" srcOrd="4" destOrd="0" presId="urn:microsoft.com/office/officeart/2005/8/layout/lProcess3"/>
    <dgm:cxn modelId="{B88B2F62-7450-4A77-A03A-5C8D7D8EE908}" type="presParOf" srcId="{5DE9480B-736F-4A86-86BB-44E26B58755A}" destId="{865E7316-E40F-4C32-8C51-B8F4FB7F084F}" srcOrd="0" destOrd="0" presId="urn:microsoft.com/office/officeart/2005/8/layout/lProcess3"/>
    <dgm:cxn modelId="{1F1F90F3-B1DE-4F6D-B5FE-B453A9ABFE07}" type="presParOf" srcId="{5FE55975-B6EE-42F9-AFC9-420A51EBB2C6}" destId="{1BEC6E9A-B271-4C2B-8480-20C605E67C52}" srcOrd="5" destOrd="0" presId="urn:microsoft.com/office/officeart/2005/8/layout/lProcess3"/>
    <dgm:cxn modelId="{6D5A7E0E-B004-4B81-8D42-085BFE6E9F53}" type="presParOf" srcId="{5FE55975-B6EE-42F9-AFC9-420A51EBB2C6}" destId="{EED368B3-DDB0-4222-A95A-40FC2009C0F9}" srcOrd="6" destOrd="0" presId="urn:microsoft.com/office/officeart/2005/8/layout/lProcess3"/>
    <dgm:cxn modelId="{86F2DBED-51B4-4463-B824-A27E48D2EB09}" type="presParOf" srcId="{EED368B3-DDB0-4222-A95A-40FC2009C0F9}" destId="{A74D9B78-0A62-4A1A-9F7A-B9108081D4E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332EFC-3F49-4D2B-9F70-ADC986B2C4D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56BE0E63-8090-44F3-B235-CC2C15D1435E}">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Colour</a:t>
          </a:r>
        </a:p>
      </dgm:t>
    </dgm:pt>
    <dgm:pt modelId="{708E2515-918E-4FC9-B1F5-98B8CDFB322F}" type="par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AF020D09-C769-462C-BB42-5EB37E4AEEE2}" type="sib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3BFA06F2-42E2-4DFE-819B-61C190734966}">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Shape</a:t>
          </a:r>
        </a:p>
      </dgm:t>
    </dgm:pt>
    <dgm:pt modelId="{24A67463-2E2A-481C-85CD-0016B2CC2F0F}" type="par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5216EB4-4E0A-40F3-ACAD-AAA1F1C591D5}" type="sib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A0C9D0E-43D4-4377-B97C-CA455701C100}">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Speed</a:t>
          </a:r>
        </a:p>
      </dgm:t>
    </dgm:pt>
    <dgm:pt modelId="{D466E52C-1816-4F7A-82AE-F79F0AF5D0B0}" type="par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7807BC9-8522-48A7-AF60-AE3B95B4449C}" type="sib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06609C5-87C1-4161-B80B-F1783C146768}">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Size</a:t>
          </a:r>
        </a:p>
      </dgm:t>
    </dgm:pt>
    <dgm:pt modelId="{639B5361-9E28-45EE-8A75-666C73DB1E56}" type="par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6AC2E7A-B034-404E-8817-43D4925EE94B}" type="sib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5FE55975-B6EE-42F9-AFC9-420A51EBB2C6}" type="pres">
      <dgm:prSet presAssocID="{73332EFC-3F49-4D2B-9F70-ADC986B2C4D2}" presName="Name0" presStyleCnt="0">
        <dgm:presLayoutVars>
          <dgm:chPref val="3"/>
          <dgm:dir/>
          <dgm:animLvl val="lvl"/>
          <dgm:resizeHandles/>
        </dgm:presLayoutVars>
      </dgm:prSet>
      <dgm:spPr/>
    </dgm:pt>
    <dgm:pt modelId="{C5FBE9EB-3F73-4496-B498-DA9B21226C9B}" type="pres">
      <dgm:prSet presAssocID="{706609C5-87C1-4161-B80B-F1783C146768}" presName="horFlow" presStyleCnt="0"/>
      <dgm:spPr/>
    </dgm:pt>
    <dgm:pt modelId="{03771743-BF26-498A-A3E1-C17C0617D983}" type="pres">
      <dgm:prSet presAssocID="{706609C5-87C1-4161-B80B-F1783C146768}" presName="bigChev" presStyleLbl="node1" presStyleIdx="0" presStyleCnt="4"/>
      <dgm:spPr/>
    </dgm:pt>
    <dgm:pt modelId="{8A6440AA-359E-4CE5-970A-69777BD9BDC8}" type="pres">
      <dgm:prSet presAssocID="{706609C5-87C1-4161-B80B-F1783C146768}" presName="vSp" presStyleCnt="0"/>
      <dgm:spPr/>
    </dgm:pt>
    <dgm:pt modelId="{2DD104C1-6C3B-4E60-A732-3984C93A4613}" type="pres">
      <dgm:prSet presAssocID="{56BE0E63-8090-44F3-B235-CC2C15D1435E}" presName="horFlow" presStyleCnt="0"/>
      <dgm:spPr/>
    </dgm:pt>
    <dgm:pt modelId="{7C8A2306-9E98-4552-8F12-6030BDD6D023}" type="pres">
      <dgm:prSet presAssocID="{56BE0E63-8090-44F3-B235-CC2C15D1435E}" presName="bigChev" presStyleLbl="node1" presStyleIdx="1" presStyleCnt="4"/>
      <dgm:spPr/>
    </dgm:pt>
    <dgm:pt modelId="{ABE19E4B-35E2-4D9F-B4C2-D15D3C9C496B}" type="pres">
      <dgm:prSet presAssocID="{56BE0E63-8090-44F3-B235-CC2C15D1435E}" presName="vSp" presStyleCnt="0"/>
      <dgm:spPr/>
    </dgm:pt>
    <dgm:pt modelId="{5DE9480B-736F-4A86-86BB-44E26B58755A}" type="pres">
      <dgm:prSet presAssocID="{3BFA06F2-42E2-4DFE-819B-61C190734966}" presName="horFlow" presStyleCnt="0"/>
      <dgm:spPr/>
    </dgm:pt>
    <dgm:pt modelId="{865E7316-E40F-4C32-8C51-B8F4FB7F084F}" type="pres">
      <dgm:prSet presAssocID="{3BFA06F2-42E2-4DFE-819B-61C190734966}" presName="bigChev" presStyleLbl="node1" presStyleIdx="2" presStyleCnt="4"/>
      <dgm:spPr/>
    </dgm:pt>
    <dgm:pt modelId="{1BEC6E9A-B271-4C2B-8480-20C605E67C52}" type="pres">
      <dgm:prSet presAssocID="{3BFA06F2-42E2-4DFE-819B-61C190734966}" presName="vSp" presStyleCnt="0"/>
      <dgm:spPr/>
    </dgm:pt>
    <dgm:pt modelId="{EED368B3-DDB0-4222-A95A-40FC2009C0F9}" type="pres">
      <dgm:prSet presAssocID="{0A0C9D0E-43D4-4377-B97C-CA455701C100}" presName="horFlow" presStyleCnt="0"/>
      <dgm:spPr/>
    </dgm:pt>
    <dgm:pt modelId="{A74D9B78-0A62-4A1A-9F7A-B9108081D4E0}" type="pres">
      <dgm:prSet presAssocID="{0A0C9D0E-43D4-4377-B97C-CA455701C100}" presName="bigChev" presStyleLbl="node1" presStyleIdx="3" presStyleCnt="4"/>
      <dgm:spPr/>
    </dgm:pt>
  </dgm:ptLst>
  <dgm:cxnLst>
    <dgm:cxn modelId="{0D47460F-1DEF-4DD0-9055-015AFA5E1FA0}" type="presOf" srcId="{73332EFC-3F49-4D2B-9F70-ADC986B2C4D2}" destId="{5FE55975-B6EE-42F9-AFC9-420A51EBB2C6}" srcOrd="0" destOrd="0" presId="urn:microsoft.com/office/officeart/2005/8/layout/lProcess3"/>
    <dgm:cxn modelId="{B925E217-33F2-402E-BD16-8CE4A6EC93E2}" type="presOf" srcId="{3BFA06F2-42E2-4DFE-819B-61C190734966}" destId="{865E7316-E40F-4C32-8C51-B8F4FB7F084F}" srcOrd="0" destOrd="0" presId="urn:microsoft.com/office/officeart/2005/8/layout/lProcess3"/>
    <dgm:cxn modelId="{73EEE029-8C5F-4759-A0E9-A39392EB17AA}" srcId="{73332EFC-3F49-4D2B-9F70-ADC986B2C4D2}" destId="{3BFA06F2-42E2-4DFE-819B-61C190734966}" srcOrd="2" destOrd="0" parTransId="{24A67463-2E2A-481C-85CD-0016B2CC2F0F}" sibTransId="{75216EB4-4E0A-40F3-ACAD-AAA1F1C591D5}"/>
    <dgm:cxn modelId="{3754D12F-08D1-4225-B3BF-CD0CDDD57B94}" srcId="{73332EFC-3F49-4D2B-9F70-ADC986B2C4D2}" destId="{56BE0E63-8090-44F3-B235-CC2C15D1435E}" srcOrd="1" destOrd="0" parTransId="{708E2515-918E-4FC9-B1F5-98B8CDFB322F}" sibTransId="{AF020D09-C769-462C-BB42-5EB37E4AEEE2}"/>
    <dgm:cxn modelId="{28DB2A68-78B6-4DA6-85FE-42A587AC96A1}" type="presOf" srcId="{0A0C9D0E-43D4-4377-B97C-CA455701C100}" destId="{A74D9B78-0A62-4A1A-9F7A-B9108081D4E0}" srcOrd="0" destOrd="0" presId="urn:microsoft.com/office/officeart/2005/8/layout/lProcess3"/>
    <dgm:cxn modelId="{58563273-8974-4042-9A33-8081F44E95CD}" type="presOf" srcId="{706609C5-87C1-4161-B80B-F1783C146768}" destId="{03771743-BF26-498A-A3E1-C17C0617D983}" srcOrd="0" destOrd="0" presId="urn:microsoft.com/office/officeart/2005/8/layout/lProcess3"/>
    <dgm:cxn modelId="{94FD1999-3DC6-4DC5-A3A4-0E48C7CD57E2}" srcId="{73332EFC-3F49-4D2B-9F70-ADC986B2C4D2}" destId="{706609C5-87C1-4161-B80B-F1783C146768}" srcOrd="0" destOrd="0" parTransId="{639B5361-9E28-45EE-8A75-666C73DB1E56}" sibTransId="{76AC2E7A-B034-404E-8817-43D4925EE94B}"/>
    <dgm:cxn modelId="{94E213D2-FE0C-42F6-ACEF-FB589B8DAF76}" srcId="{73332EFC-3F49-4D2B-9F70-ADC986B2C4D2}" destId="{0A0C9D0E-43D4-4377-B97C-CA455701C100}" srcOrd="3" destOrd="0" parTransId="{D466E52C-1816-4F7A-82AE-F79F0AF5D0B0}" sibTransId="{07807BC9-8522-48A7-AF60-AE3B95B4449C}"/>
    <dgm:cxn modelId="{C3348ADA-C7BB-4D77-B934-A9E624C252C5}" type="presOf" srcId="{56BE0E63-8090-44F3-B235-CC2C15D1435E}" destId="{7C8A2306-9E98-4552-8F12-6030BDD6D023}" srcOrd="0" destOrd="0" presId="urn:microsoft.com/office/officeart/2005/8/layout/lProcess3"/>
    <dgm:cxn modelId="{59D7DBFE-FD53-4C48-85F9-4E783554C905}" type="presParOf" srcId="{5FE55975-B6EE-42F9-AFC9-420A51EBB2C6}" destId="{C5FBE9EB-3F73-4496-B498-DA9B21226C9B}" srcOrd="0" destOrd="0" presId="urn:microsoft.com/office/officeart/2005/8/layout/lProcess3"/>
    <dgm:cxn modelId="{94CF52B4-2EFA-4B13-9981-DDF2760AEFD4}" type="presParOf" srcId="{C5FBE9EB-3F73-4496-B498-DA9B21226C9B}" destId="{03771743-BF26-498A-A3E1-C17C0617D983}" srcOrd="0" destOrd="0" presId="urn:microsoft.com/office/officeart/2005/8/layout/lProcess3"/>
    <dgm:cxn modelId="{155A504E-5A82-4E07-9479-B4DF43B33508}" type="presParOf" srcId="{5FE55975-B6EE-42F9-AFC9-420A51EBB2C6}" destId="{8A6440AA-359E-4CE5-970A-69777BD9BDC8}" srcOrd="1" destOrd="0" presId="urn:microsoft.com/office/officeart/2005/8/layout/lProcess3"/>
    <dgm:cxn modelId="{9D93CA11-E04E-4472-B84E-94F84CAC9DDC}" type="presParOf" srcId="{5FE55975-B6EE-42F9-AFC9-420A51EBB2C6}" destId="{2DD104C1-6C3B-4E60-A732-3984C93A4613}" srcOrd="2" destOrd="0" presId="urn:microsoft.com/office/officeart/2005/8/layout/lProcess3"/>
    <dgm:cxn modelId="{A34ED6F0-5F88-45E9-B275-60CDC6C0066E}" type="presParOf" srcId="{2DD104C1-6C3B-4E60-A732-3984C93A4613}" destId="{7C8A2306-9E98-4552-8F12-6030BDD6D023}" srcOrd="0" destOrd="0" presId="urn:microsoft.com/office/officeart/2005/8/layout/lProcess3"/>
    <dgm:cxn modelId="{DF437594-996A-4582-9974-C753809B71A6}" type="presParOf" srcId="{5FE55975-B6EE-42F9-AFC9-420A51EBB2C6}" destId="{ABE19E4B-35E2-4D9F-B4C2-D15D3C9C496B}" srcOrd="3" destOrd="0" presId="urn:microsoft.com/office/officeart/2005/8/layout/lProcess3"/>
    <dgm:cxn modelId="{F850C392-3B64-42E1-BCFC-1F5EC4CAB719}" type="presParOf" srcId="{5FE55975-B6EE-42F9-AFC9-420A51EBB2C6}" destId="{5DE9480B-736F-4A86-86BB-44E26B58755A}" srcOrd="4" destOrd="0" presId="urn:microsoft.com/office/officeart/2005/8/layout/lProcess3"/>
    <dgm:cxn modelId="{B88B2F62-7450-4A77-A03A-5C8D7D8EE908}" type="presParOf" srcId="{5DE9480B-736F-4A86-86BB-44E26B58755A}" destId="{865E7316-E40F-4C32-8C51-B8F4FB7F084F}" srcOrd="0" destOrd="0" presId="urn:microsoft.com/office/officeart/2005/8/layout/lProcess3"/>
    <dgm:cxn modelId="{1F1F90F3-B1DE-4F6D-B5FE-B453A9ABFE07}" type="presParOf" srcId="{5FE55975-B6EE-42F9-AFC9-420A51EBB2C6}" destId="{1BEC6E9A-B271-4C2B-8480-20C605E67C52}" srcOrd="5" destOrd="0" presId="urn:microsoft.com/office/officeart/2005/8/layout/lProcess3"/>
    <dgm:cxn modelId="{6D5A7E0E-B004-4B81-8D42-085BFE6E9F53}" type="presParOf" srcId="{5FE55975-B6EE-42F9-AFC9-420A51EBB2C6}" destId="{EED368B3-DDB0-4222-A95A-40FC2009C0F9}" srcOrd="6" destOrd="0" presId="urn:microsoft.com/office/officeart/2005/8/layout/lProcess3"/>
    <dgm:cxn modelId="{86F2DBED-51B4-4463-B824-A27E48D2EB09}" type="presParOf" srcId="{EED368B3-DDB0-4222-A95A-40FC2009C0F9}" destId="{A74D9B78-0A62-4A1A-9F7A-B9108081D4E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332EFC-3F49-4D2B-9F70-ADC986B2C4D2}"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GB"/>
        </a:p>
      </dgm:t>
    </dgm:pt>
    <dgm:pt modelId="{56BE0E63-8090-44F3-B235-CC2C15D1435E}">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Colour</a:t>
          </a:r>
        </a:p>
      </dgm:t>
    </dgm:pt>
    <dgm:pt modelId="{708E2515-918E-4FC9-B1F5-98B8CDFB322F}" type="par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AF020D09-C769-462C-BB42-5EB37E4AEEE2}" type="sibTrans" cxnId="{3754D12F-08D1-4225-B3BF-CD0CDDD57B94}">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3BFA06F2-42E2-4DFE-819B-61C190734966}">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Shape</a:t>
          </a:r>
        </a:p>
      </dgm:t>
    </dgm:pt>
    <dgm:pt modelId="{24A67463-2E2A-481C-85CD-0016B2CC2F0F}" type="par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5216EB4-4E0A-40F3-ACAD-AAA1F1C591D5}" type="sibTrans" cxnId="{73EEE029-8C5F-4759-A0E9-A39392EB17AA}">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A0C9D0E-43D4-4377-B97C-CA455701C100}">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Speed</a:t>
          </a:r>
        </a:p>
      </dgm:t>
    </dgm:pt>
    <dgm:pt modelId="{D466E52C-1816-4F7A-82AE-F79F0AF5D0B0}" type="par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07807BC9-8522-48A7-AF60-AE3B95B4449C}" type="sibTrans" cxnId="{94E213D2-FE0C-42F6-ACEF-FB589B8DAF76}">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06609C5-87C1-4161-B80B-F1783C146768}">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Size</a:t>
          </a:r>
        </a:p>
      </dgm:t>
    </dgm:pt>
    <dgm:pt modelId="{639B5361-9E28-45EE-8A75-666C73DB1E56}" type="par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76AC2E7A-B034-404E-8817-43D4925EE94B}" type="sibTrans" cxnId="{94FD1999-3DC6-4DC5-A3A4-0E48C7CD57E2}">
      <dgm:prSet/>
      <dgm:spPr/>
      <dgm:t>
        <a:bodyPr/>
        <a:lstStyle/>
        <a:p>
          <a:endParaRPr lang="en-GB">
            <a:latin typeface="Andika" panose="02000000000000000000" pitchFamily="2" charset="0"/>
            <a:ea typeface="Andika" panose="02000000000000000000" pitchFamily="2" charset="0"/>
            <a:cs typeface="Andika" panose="02000000000000000000" pitchFamily="2" charset="0"/>
          </a:endParaRPr>
        </a:p>
      </dgm:t>
    </dgm:pt>
    <dgm:pt modelId="{5FE55975-B6EE-42F9-AFC9-420A51EBB2C6}" type="pres">
      <dgm:prSet presAssocID="{73332EFC-3F49-4D2B-9F70-ADC986B2C4D2}" presName="Name0" presStyleCnt="0">
        <dgm:presLayoutVars>
          <dgm:chPref val="3"/>
          <dgm:dir/>
          <dgm:animLvl val="lvl"/>
          <dgm:resizeHandles/>
        </dgm:presLayoutVars>
      </dgm:prSet>
      <dgm:spPr/>
    </dgm:pt>
    <dgm:pt modelId="{C5FBE9EB-3F73-4496-B498-DA9B21226C9B}" type="pres">
      <dgm:prSet presAssocID="{706609C5-87C1-4161-B80B-F1783C146768}" presName="horFlow" presStyleCnt="0"/>
      <dgm:spPr/>
    </dgm:pt>
    <dgm:pt modelId="{03771743-BF26-498A-A3E1-C17C0617D983}" type="pres">
      <dgm:prSet presAssocID="{706609C5-87C1-4161-B80B-F1783C146768}" presName="bigChev" presStyleLbl="node1" presStyleIdx="0" presStyleCnt="4"/>
      <dgm:spPr/>
    </dgm:pt>
    <dgm:pt modelId="{8A6440AA-359E-4CE5-970A-69777BD9BDC8}" type="pres">
      <dgm:prSet presAssocID="{706609C5-87C1-4161-B80B-F1783C146768}" presName="vSp" presStyleCnt="0"/>
      <dgm:spPr/>
    </dgm:pt>
    <dgm:pt modelId="{2DD104C1-6C3B-4E60-A732-3984C93A4613}" type="pres">
      <dgm:prSet presAssocID="{56BE0E63-8090-44F3-B235-CC2C15D1435E}" presName="horFlow" presStyleCnt="0"/>
      <dgm:spPr/>
    </dgm:pt>
    <dgm:pt modelId="{7C8A2306-9E98-4552-8F12-6030BDD6D023}" type="pres">
      <dgm:prSet presAssocID="{56BE0E63-8090-44F3-B235-CC2C15D1435E}" presName="bigChev" presStyleLbl="node1" presStyleIdx="1" presStyleCnt="4"/>
      <dgm:spPr/>
    </dgm:pt>
    <dgm:pt modelId="{ABE19E4B-35E2-4D9F-B4C2-D15D3C9C496B}" type="pres">
      <dgm:prSet presAssocID="{56BE0E63-8090-44F3-B235-CC2C15D1435E}" presName="vSp" presStyleCnt="0"/>
      <dgm:spPr/>
    </dgm:pt>
    <dgm:pt modelId="{5DE9480B-736F-4A86-86BB-44E26B58755A}" type="pres">
      <dgm:prSet presAssocID="{3BFA06F2-42E2-4DFE-819B-61C190734966}" presName="horFlow" presStyleCnt="0"/>
      <dgm:spPr/>
    </dgm:pt>
    <dgm:pt modelId="{865E7316-E40F-4C32-8C51-B8F4FB7F084F}" type="pres">
      <dgm:prSet presAssocID="{3BFA06F2-42E2-4DFE-819B-61C190734966}" presName="bigChev" presStyleLbl="node1" presStyleIdx="2" presStyleCnt="4"/>
      <dgm:spPr/>
    </dgm:pt>
    <dgm:pt modelId="{1BEC6E9A-B271-4C2B-8480-20C605E67C52}" type="pres">
      <dgm:prSet presAssocID="{3BFA06F2-42E2-4DFE-819B-61C190734966}" presName="vSp" presStyleCnt="0"/>
      <dgm:spPr/>
    </dgm:pt>
    <dgm:pt modelId="{EED368B3-DDB0-4222-A95A-40FC2009C0F9}" type="pres">
      <dgm:prSet presAssocID="{0A0C9D0E-43D4-4377-B97C-CA455701C100}" presName="horFlow" presStyleCnt="0"/>
      <dgm:spPr/>
    </dgm:pt>
    <dgm:pt modelId="{A74D9B78-0A62-4A1A-9F7A-B9108081D4E0}" type="pres">
      <dgm:prSet presAssocID="{0A0C9D0E-43D4-4377-B97C-CA455701C100}" presName="bigChev" presStyleLbl="node1" presStyleIdx="3" presStyleCnt="4"/>
      <dgm:spPr/>
    </dgm:pt>
  </dgm:ptLst>
  <dgm:cxnLst>
    <dgm:cxn modelId="{0D47460F-1DEF-4DD0-9055-015AFA5E1FA0}" type="presOf" srcId="{73332EFC-3F49-4D2B-9F70-ADC986B2C4D2}" destId="{5FE55975-B6EE-42F9-AFC9-420A51EBB2C6}" srcOrd="0" destOrd="0" presId="urn:microsoft.com/office/officeart/2005/8/layout/lProcess3"/>
    <dgm:cxn modelId="{B925E217-33F2-402E-BD16-8CE4A6EC93E2}" type="presOf" srcId="{3BFA06F2-42E2-4DFE-819B-61C190734966}" destId="{865E7316-E40F-4C32-8C51-B8F4FB7F084F}" srcOrd="0" destOrd="0" presId="urn:microsoft.com/office/officeart/2005/8/layout/lProcess3"/>
    <dgm:cxn modelId="{73EEE029-8C5F-4759-A0E9-A39392EB17AA}" srcId="{73332EFC-3F49-4D2B-9F70-ADC986B2C4D2}" destId="{3BFA06F2-42E2-4DFE-819B-61C190734966}" srcOrd="2" destOrd="0" parTransId="{24A67463-2E2A-481C-85CD-0016B2CC2F0F}" sibTransId="{75216EB4-4E0A-40F3-ACAD-AAA1F1C591D5}"/>
    <dgm:cxn modelId="{3754D12F-08D1-4225-B3BF-CD0CDDD57B94}" srcId="{73332EFC-3F49-4D2B-9F70-ADC986B2C4D2}" destId="{56BE0E63-8090-44F3-B235-CC2C15D1435E}" srcOrd="1" destOrd="0" parTransId="{708E2515-918E-4FC9-B1F5-98B8CDFB322F}" sibTransId="{AF020D09-C769-462C-BB42-5EB37E4AEEE2}"/>
    <dgm:cxn modelId="{28DB2A68-78B6-4DA6-85FE-42A587AC96A1}" type="presOf" srcId="{0A0C9D0E-43D4-4377-B97C-CA455701C100}" destId="{A74D9B78-0A62-4A1A-9F7A-B9108081D4E0}" srcOrd="0" destOrd="0" presId="urn:microsoft.com/office/officeart/2005/8/layout/lProcess3"/>
    <dgm:cxn modelId="{58563273-8974-4042-9A33-8081F44E95CD}" type="presOf" srcId="{706609C5-87C1-4161-B80B-F1783C146768}" destId="{03771743-BF26-498A-A3E1-C17C0617D983}" srcOrd="0" destOrd="0" presId="urn:microsoft.com/office/officeart/2005/8/layout/lProcess3"/>
    <dgm:cxn modelId="{94FD1999-3DC6-4DC5-A3A4-0E48C7CD57E2}" srcId="{73332EFC-3F49-4D2B-9F70-ADC986B2C4D2}" destId="{706609C5-87C1-4161-B80B-F1783C146768}" srcOrd="0" destOrd="0" parTransId="{639B5361-9E28-45EE-8A75-666C73DB1E56}" sibTransId="{76AC2E7A-B034-404E-8817-43D4925EE94B}"/>
    <dgm:cxn modelId="{94E213D2-FE0C-42F6-ACEF-FB589B8DAF76}" srcId="{73332EFC-3F49-4D2B-9F70-ADC986B2C4D2}" destId="{0A0C9D0E-43D4-4377-B97C-CA455701C100}" srcOrd="3" destOrd="0" parTransId="{D466E52C-1816-4F7A-82AE-F79F0AF5D0B0}" sibTransId="{07807BC9-8522-48A7-AF60-AE3B95B4449C}"/>
    <dgm:cxn modelId="{C3348ADA-C7BB-4D77-B934-A9E624C252C5}" type="presOf" srcId="{56BE0E63-8090-44F3-B235-CC2C15D1435E}" destId="{7C8A2306-9E98-4552-8F12-6030BDD6D023}" srcOrd="0" destOrd="0" presId="urn:microsoft.com/office/officeart/2005/8/layout/lProcess3"/>
    <dgm:cxn modelId="{59D7DBFE-FD53-4C48-85F9-4E783554C905}" type="presParOf" srcId="{5FE55975-B6EE-42F9-AFC9-420A51EBB2C6}" destId="{C5FBE9EB-3F73-4496-B498-DA9B21226C9B}" srcOrd="0" destOrd="0" presId="urn:microsoft.com/office/officeart/2005/8/layout/lProcess3"/>
    <dgm:cxn modelId="{94CF52B4-2EFA-4B13-9981-DDF2760AEFD4}" type="presParOf" srcId="{C5FBE9EB-3F73-4496-B498-DA9B21226C9B}" destId="{03771743-BF26-498A-A3E1-C17C0617D983}" srcOrd="0" destOrd="0" presId="urn:microsoft.com/office/officeart/2005/8/layout/lProcess3"/>
    <dgm:cxn modelId="{155A504E-5A82-4E07-9479-B4DF43B33508}" type="presParOf" srcId="{5FE55975-B6EE-42F9-AFC9-420A51EBB2C6}" destId="{8A6440AA-359E-4CE5-970A-69777BD9BDC8}" srcOrd="1" destOrd="0" presId="urn:microsoft.com/office/officeart/2005/8/layout/lProcess3"/>
    <dgm:cxn modelId="{9D93CA11-E04E-4472-B84E-94F84CAC9DDC}" type="presParOf" srcId="{5FE55975-B6EE-42F9-AFC9-420A51EBB2C6}" destId="{2DD104C1-6C3B-4E60-A732-3984C93A4613}" srcOrd="2" destOrd="0" presId="urn:microsoft.com/office/officeart/2005/8/layout/lProcess3"/>
    <dgm:cxn modelId="{A34ED6F0-5F88-45E9-B275-60CDC6C0066E}" type="presParOf" srcId="{2DD104C1-6C3B-4E60-A732-3984C93A4613}" destId="{7C8A2306-9E98-4552-8F12-6030BDD6D023}" srcOrd="0" destOrd="0" presId="urn:microsoft.com/office/officeart/2005/8/layout/lProcess3"/>
    <dgm:cxn modelId="{DF437594-996A-4582-9974-C753809B71A6}" type="presParOf" srcId="{5FE55975-B6EE-42F9-AFC9-420A51EBB2C6}" destId="{ABE19E4B-35E2-4D9F-B4C2-D15D3C9C496B}" srcOrd="3" destOrd="0" presId="urn:microsoft.com/office/officeart/2005/8/layout/lProcess3"/>
    <dgm:cxn modelId="{F850C392-3B64-42E1-BCFC-1F5EC4CAB719}" type="presParOf" srcId="{5FE55975-B6EE-42F9-AFC9-420A51EBB2C6}" destId="{5DE9480B-736F-4A86-86BB-44E26B58755A}" srcOrd="4" destOrd="0" presId="urn:microsoft.com/office/officeart/2005/8/layout/lProcess3"/>
    <dgm:cxn modelId="{B88B2F62-7450-4A77-A03A-5C8D7D8EE908}" type="presParOf" srcId="{5DE9480B-736F-4A86-86BB-44E26B58755A}" destId="{865E7316-E40F-4C32-8C51-B8F4FB7F084F}" srcOrd="0" destOrd="0" presId="urn:microsoft.com/office/officeart/2005/8/layout/lProcess3"/>
    <dgm:cxn modelId="{1F1F90F3-B1DE-4F6D-B5FE-B453A9ABFE07}" type="presParOf" srcId="{5FE55975-B6EE-42F9-AFC9-420A51EBB2C6}" destId="{1BEC6E9A-B271-4C2B-8480-20C605E67C52}" srcOrd="5" destOrd="0" presId="urn:microsoft.com/office/officeart/2005/8/layout/lProcess3"/>
    <dgm:cxn modelId="{6D5A7E0E-B004-4B81-8D42-085BFE6E9F53}" type="presParOf" srcId="{5FE55975-B6EE-42F9-AFC9-420A51EBB2C6}" destId="{EED368B3-DDB0-4222-A95A-40FC2009C0F9}" srcOrd="6" destOrd="0" presId="urn:microsoft.com/office/officeart/2005/8/layout/lProcess3"/>
    <dgm:cxn modelId="{86F2DBED-51B4-4463-B824-A27E48D2EB09}" type="presParOf" srcId="{EED368B3-DDB0-4222-A95A-40FC2009C0F9}" destId="{A74D9B78-0A62-4A1A-9F7A-B9108081D4E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1743-BF26-498A-A3E1-C17C0617D983}">
      <dsp:nvSpPr>
        <dsp:cNvPr id="0" name=""/>
        <dsp:cNvSpPr/>
      </dsp:nvSpPr>
      <dsp:spPr>
        <a:xfrm>
          <a:off x="2046039" y="196"/>
          <a:ext cx="3145034" cy="1258013"/>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29210" rIns="0" bIns="29210" numCol="1" spcCol="1270" anchor="ctr" anchorCtr="0">
          <a:noAutofit/>
        </a:bodyPr>
        <a:lstStyle/>
        <a:p>
          <a:pPr marL="0" lvl="0" indent="0" algn="ctr" defTabSz="2044700">
            <a:lnSpc>
              <a:spcPct val="90000"/>
            </a:lnSpc>
            <a:spcBef>
              <a:spcPct val="0"/>
            </a:spcBef>
            <a:spcAft>
              <a:spcPct val="35000"/>
            </a:spcAft>
            <a:buNone/>
          </a:pPr>
          <a:r>
            <a:rPr lang="en-GB" sz="4600" kern="1200" dirty="0">
              <a:latin typeface="Andika" panose="02000000000000000000" pitchFamily="2" charset="0"/>
              <a:ea typeface="Andika" panose="02000000000000000000" pitchFamily="2" charset="0"/>
              <a:cs typeface="Andika" panose="02000000000000000000" pitchFamily="2" charset="0"/>
            </a:rPr>
            <a:t>Size</a:t>
          </a:r>
        </a:p>
      </dsp:txBody>
      <dsp:txXfrm>
        <a:off x="2675046" y="196"/>
        <a:ext cx="1887021" cy="1258013"/>
      </dsp:txXfrm>
    </dsp:sp>
    <dsp:sp modelId="{7C8A2306-9E98-4552-8F12-6030BDD6D023}">
      <dsp:nvSpPr>
        <dsp:cNvPr id="0" name=""/>
        <dsp:cNvSpPr/>
      </dsp:nvSpPr>
      <dsp:spPr>
        <a:xfrm>
          <a:off x="2046039" y="1434332"/>
          <a:ext cx="3145034" cy="125801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29210" rIns="0" bIns="29210" numCol="1" spcCol="1270" anchor="ctr" anchorCtr="0">
          <a:noAutofit/>
        </a:bodyPr>
        <a:lstStyle/>
        <a:p>
          <a:pPr marL="0" lvl="0" indent="0" algn="ctr" defTabSz="2044700">
            <a:lnSpc>
              <a:spcPct val="90000"/>
            </a:lnSpc>
            <a:spcBef>
              <a:spcPct val="0"/>
            </a:spcBef>
            <a:spcAft>
              <a:spcPct val="35000"/>
            </a:spcAft>
            <a:buNone/>
          </a:pPr>
          <a:r>
            <a:rPr lang="en-GB" sz="4600" kern="1200" dirty="0">
              <a:latin typeface="Andika" panose="02000000000000000000" pitchFamily="2" charset="0"/>
              <a:ea typeface="Andika" panose="02000000000000000000" pitchFamily="2" charset="0"/>
              <a:cs typeface="Andika" panose="02000000000000000000" pitchFamily="2" charset="0"/>
            </a:rPr>
            <a:t>Colour</a:t>
          </a:r>
        </a:p>
      </dsp:txBody>
      <dsp:txXfrm>
        <a:off x="2675046" y="1434332"/>
        <a:ext cx="1887021" cy="1258013"/>
      </dsp:txXfrm>
    </dsp:sp>
    <dsp:sp modelId="{865E7316-E40F-4C32-8C51-B8F4FB7F084F}">
      <dsp:nvSpPr>
        <dsp:cNvPr id="0" name=""/>
        <dsp:cNvSpPr/>
      </dsp:nvSpPr>
      <dsp:spPr>
        <a:xfrm>
          <a:off x="2046039" y="2868467"/>
          <a:ext cx="3145034" cy="125801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29210" rIns="0" bIns="29210" numCol="1" spcCol="1270" anchor="ctr" anchorCtr="0">
          <a:noAutofit/>
        </a:bodyPr>
        <a:lstStyle/>
        <a:p>
          <a:pPr marL="0" lvl="0" indent="0" algn="ctr" defTabSz="2044700">
            <a:lnSpc>
              <a:spcPct val="90000"/>
            </a:lnSpc>
            <a:spcBef>
              <a:spcPct val="0"/>
            </a:spcBef>
            <a:spcAft>
              <a:spcPct val="35000"/>
            </a:spcAft>
            <a:buNone/>
          </a:pPr>
          <a:r>
            <a:rPr lang="en-GB" sz="4600" kern="1200" dirty="0">
              <a:latin typeface="Andika" panose="02000000000000000000" pitchFamily="2" charset="0"/>
              <a:ea typeface="Andika" panose="02000000000000000000" pitchFamily="2" charset="0"/>
              <a:cs typeface="Andika" panose="02000000000000000000" pitchFamily="2" charset="0"/>
            </a:rPr>
            <a:t>Shape</a:t>
          </a:r>
        </a:p>
      </dsp:txBody>
      <dsp:txXfrm>
        <a:off x="2675046" y="2868467"/>
        <a:ext cx="1887021" cy="1258013"/>
      </dsp:txXfrm>
    </dsp:sp>
    <dsp:sp modelId="{A74D9B78-0A62-4A1A-9F7A-B9108081D4E0}">
      <dsp:nvSpPr>
        <dsp:cNvPr id="0" name=""/>
        <dsp:cNvSpPr/>
      </dsp:nvSpPr>
      <dsp:spPr>
        <a:xfrm>
          <a:off x="2046039" y="4302603"/>
          <a:ext cx="3145034" cy="125801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29210" rIns="0" bIns="29210" numCol="1" spcCol="1270" anchor="ctr" anchorCtr="0">
          <a:noAutofit/>
        </a:bodyPr>
        <a:lstStyle/>
        <a:p>
          <a:pPr marL="0" lvl="0" indent="0" algn="ctr" defTabSz="2044700">
            <a:lnSpc>
              <a:spcPct val="90000"/>
            </a:lnSpc>
            <a:spcBef>
              <a:spcPct val="0"/>
            </a:spcBef>
            <a:spcAft>
              <a:spcPct val="35000"/>
            </a:spcAft>
            <a:buNone/>
          </a:pPr>
          <a:r>
            <a:rPr lang="en-GB" sz="4600" kern="1200" dirty="0">
              <a:latin typeface="Andika" panose="02000000000000000000" pitchFamily="2" charset="0"/>
              <a:ea typeface="Andika" panose="02000000000000000000" pitchFamily="2" charset="0"/>
              <a:cs typeface="Andika" panose="02000000000000000000" pitchFamily="2" charset="0"/>
            </a:rPr>
            <a:t>Speed</a:t>
          </a:r>
        </a:p>
      </dsp:txBody>
      <dsp:txXfrm>
        <a:off x="2675046" y="4302603"/>
        <a:ext cx="1887021" cy="1258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1743-BF26-498A-A3E1-C17C0617D983}">
      <dsp:nvSpPr>
        <dsp:cNvPr id="0" name=""/>
        <dsp:cNvSpPr/>
      </dsp:nvSpPr>
      <dsp:spPr>
        <a:xfrm>
          <a:off x="1961367" y="2874"/>
          <a:ext cx="2760926" cy="110437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Size</a:t>
          </a:r>
        </a:p>
      </dsp:txBody>
      <dsp:txXfrm>
        <a:off x="2513552" y="2874"/>
        <a:ext cx="1656556" cy="1104370"/>
      </dsp:txXfrm>
    </dsp:sp>
    <dsp:sp modelId="{7C8A2306-9E98-4552-8F12-6030BDD6D023}">
      <dsp:nvSpPr>
        <dsp:cNvPr id="0" name=""/>
        <dsp:cNvSpPr/>
      </dsp:nvSpPr>
      <dsp:spPr>
        <a:xfrm>
          <a:off x="1961367" y="1261857"/>
          <a:ext cx="2760926" cy="110437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Colour</a:t>
          </a:r>
        </a:p>
      </dsp:txBody>
      <dsp:txXfrm>
        <a:off x="2513552" y="1261857"/>
        <a:ext cx="1656556" cy="1104370"/>
      </dsp:txXfrm>
    </dsp:sp>
    <dsp:sp modelId="{865E7316-E40F-4C32-8C51-B8F4FB7F084F}">
      <dsp:nvSpPr>
        <dsp:cNvPr id="0" name=""/>
        <dsp:cNvSpPr/>
      </dsp:nvSpPr>
      <dsp:spPr>
        <a:xfrm>
          <a:off x="1961367" y="2520839"/>
          <a:ext cx="2760926" cy="110437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Shape</a:t>
          </a:r>
        </a:p>
      </dsp:txBody>
      <dsp:txXfrm>
        <a:off x="2513552" y="2520839"/>
        <a:ext cx="1656556" cy="1104370"/>
      </dsp:txXfrm>
    </dsp:sp>
    <dsp:sp modelId="{A74D9B78-0A62-4A1A-9F7A-B9108081D4E0}">
      <dsp:nvSpPr>
        <dsp:cNvPr id="0" name=""/>
        <dsp:cNvSpPr/>
      </dsp:nvSpPr>
      <dsp:spPr>
        <a:xfrm>
          <a:off x="1961367" y="3779822"/>
          <a:ext cx="2760926" cy="110437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Speed</a:t>
          </a:r>
        </a:p>
      </dsp:txBody>
      <dsp:txXfrm>
        <a:off x="2513552" y="3779822"/>
        <a:ext cx="1656556" cy="1104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1743-BF26-498A-A3E1-C17C0617D983}">
      <dsp:nvSpPr>
        <dsp:cNvPr id="0" name=""/>
        <dsp:cNvSpPr/>
      </dsp:nvSpPr>
      <dsp:spPr>
        <a:xfrm>
          <a:off x="1961367" y="2874"/>
          <a:ext cx="2760926" cy="110437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Size</a:t>
          </a:r>
        </a:p>
      </dsp:txBody>
      <dsp:txXfrm>
        <a:off x="2513552" y="2874"/>
        <a:ext cx="1656556" cy="1104370"/>
      </dsp:txXfrm>
    </dsp:sp>
    <dsp:sp modelId="{7C8A2306-9E98-4552-8F12-6030BDD6D023}">
      <dsp:nvSpPr>
        <dsp:cNvPr id="0" name=""/>
        <dsp:cNvSpPr/>
      </dsp:nvSpPr>
      <dsp:spPr>
        <a:xfrm>
          <a:off x="1961367" y="1261857"/>
          <a:ext cx="2760926" cy="110437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Colour</a:t>
          </a:r>
        </a:p>
      </dsp:txBody>
      <dsp:txXfrm>
        <a:off x="2513552" y="1261857"/>
        <a:ext cx="1656556" cy="1104370"/>
      </dsp:txXfrm>
    </dsp:sp>
    <dsp:sp modelId="{865E7316-E40F-4C32-8C51-B8F4FB7F084F}">
      <dsp:nvSpPr>
        <dsp:cNvPr id="0" name=""/>
        <dsp:cNvSpPr/>
      </dsp:nvSpPr>
      <dsp:spPr>
        <a:xfrm>
          <a:off x="1961367" y="2520839"/>
          <a:ext cx="2760926" cy="110437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Shape</a:t>
          </a:r>
        </a:p>
      </dsp:txBody>
      <dsp:txXfrm>
        <a:off x="2513552" y="2520839"/>
        <a:ext cx="1656556" cy="1104370"/>
      </dsp:txXfrm>
    </dsp:sp>
    <dsp:sp modelId="{A74D9B78-0A62-4A1A-9F7A-B9108081D4E0}">
      <dsp:nvSpPr>
        <dsp:cNvPr id="0" name=""/>
        <dsp:cNvSpPr/>
      </dsp:nvSpPr>
      <dsp:spPr>
        <a:xfrm>
          <a:off x="1961367" y="3779822"/>
          <a:ext cx="2760926" cy="110437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Speed</a:t>
          </a:r>
        </a:p>
      </dsp:txBody>
      <dsp:txXfrm>
        <a:off x="2513552" y="3779822"/>
        <a:ext cx="1656556" cy="1104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1743-BF26-498A-A3E1-C17C0617D983}">
      <dsp:nvSpPr>
        <dsp:cNvPr id="0" name=""/>
        <dsp:cNvSpPr/>
      </dsp:nvSpPr>
      <dsp:spPr>
        <a:xfrm>
          <a:off x="1961367" y="2874"/>
          <a:ext cx="2760926" cy="110437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Size</a:t>
          </a:r>
        </a:p>
      </dsp:txBody>
      <dsp:txXfrm>
        <a:off x="2513552" y="2874"/>
        <a:ext cx="1656556" cy="1104370"/>
      </dsp:txXfrm>
    </dsp:sp>
    <dsp:sp modelId="{7C8A2306-9E98-4552-8F12-6030BDD6D023}">
      <dsp:nvSpPr>
        <dsp:cNvPr id="0" name=""/>
        <dsp:cNvSpPr/>
      </dsp:nvSpPr>
      <dsp:spPr>
        <a:xfrm>
          <a:off x="1961367" y="1261857"/>
          <a:ext cx="2760926" cy="110437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Colour</a:t>
          </a:r>
        </a:p>
      </dsp:txBody>
      <dsp:txXfrm>
        <a:off x="2513552" y="1261857"/>
        <a:ext cx="1656556" cy="1104370"/>
      </dsp:txXfrm>
    </dsp:sp>
    <dsp:sp modelId="{865E7316-E40F-4C32-8C51-B8F4FB7F084F}">
      <dsp:nvSpPr>
        <dsp:cNvPr id="0" name=""/>
        <dsp:cNvSpPr/>
      </dsp:nvSpPr>
      <dsp:spPr>
        <a:xfrm>
          <a:off x="1961367" y="2520839"/>
          <a:ext cx="2760926" cy="110437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Shape</a:t>
          </a:r>
        </a:p>
      </dsp:txBody>
      <dsp:txXfrm>
        <a:off x="2513552" y="2520839"/>
        <a:ext cx="1656556" cy="1104370"/>
      </dsp:txXfrm>
    </dsp:sp>
    <dsp:sp modelId="{A74D9B78-0A62-4A1A-9F7A-B9108081D4E0}">
      <dsp:nvSpPr>
        <dsp:cNvPr id="0" name=""/>
        <dsp:cNvSpPr/>
      </dsp:nvSpPr>
      <dsp:spPr>
        <a:xfrm>
          <a:off x="1961367" y="3779822"/>
          <a:ext cx="2760926" cy="110437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Speed</a:t>
          </a:r>
        </a:p>
      </dsp:txBody>
      <dsp:txXfrm>
        <a:off x="2513552" y="3779822"/>
        <a:ext cx="1656556" cy="1104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71743-BF26-498A-A3E1-C17C0617D983}">
      <dsp:nvSpPr>
        <dsp:cNvPr id="0" name=""/>
        <dsp:cNvSpPr/>
      </dsp:nvSpPr>
      <dsp:spPr>
        <a:xfrm>
          <a:off x="1961367" y="2874"/>
          <a:ext cx="2760926" cy="110437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Size</a:t>
          </a:r>
        </a:p>
      </dsp:txBody>
      <dsp:txXfrm>
        <a:off x="2513552" y="2874"/>
        <a:ext cx="1656556" cy="1104370"/>
      </dsp:txXfrm>
    </dsp:sp>
    <dsp:sp modelId="{7C8A2306-9E98-4552-8F12-6030BDD6D023}">
      <dsp:nvSpPr>
        <dsp:cNvPr id="0" name=""/>
        <dsp:cNvSpPr/>
      </dsp:nvSpPr>
      <dsp:spPr>
        <a:xfrm>
          <a:off x="1961367" y="1261857"/>
          <a:ext cx="2760926" cy="110437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Colour</a:t>
          </a:r>
        </a:p>
      </dsp:txBody>
      <dsp:txXfrm>
        <a:off x="2513552" y="1261857"/>
        <a:ext cx="1656556" cy="1104370"/>
      </dsp:txXfrm>
    </dsp:sp>
    <dsp:sp modelId="{865E7316-E40F-4C32-8C51-B8F4FB7F084F}">
      <dsp:nvSpPr>
        <dsp:cNvPr id="0" name=""/>
        <dsp:cNvSpPr/>
      </dsp:nvSpPr>
      <dsp:spPr>
        <a:xfrm>
          <a:off x="1961367" y="2520839"/>
          <a:ext cx="2760926" cy="110437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Shape</a:t>
          </a:r>
        </a:p>
      </dsp:txBody>
      <dsp:txXfrm>
        <a:off x="2513552" y="2520839"/>
        <a:ext cx="1656556" cy="1104370"/>
      </dsp:txXfrm>
    </dsp:sp>
    <dsp:sp modelId="{A74D9B78-0A62-4A1A-9F7A-B9108081D4E0}">
      <dsp:nvSpPr>
        <dsp:cNvPr id="0" name=""/>
        <dsp:cNvSpPr/>
      </dsp:nvSpPr>
      <dsp:spPr>
        <a:xfrm>
          <a:off x="1961367" y="3779822"/>
          <a:ext cx="2760926" cy="110437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26035" rIns="0" bIns="26035" numCol="1" spcCol="1270" anchor="ctr" anchorCtr="0">
          <a:noAutofit/>
        </a:bodyPr>
        <a:lstStyle/>
        <a:p>
          <a:pPr marL="0" lvl="0" indent="0" algn="ctr" defTabSz="1822450">
            <a:lnSpc>
              <a:spcPct val="90000"/>
            </a:lnSpc>
            <a:spcBef>
              <a:spcPct val="0"/>
            </a:spcBef>
            <a:spcAft>
              <a:spcPct val="35000"/>
            </a:spcAft>
            <a:buNone/>
          </a:pPr>
          <a:r>
            <a:rPr lang="en-GB" sz="4100" kern="1200" dirty="0">
              <a:latin typeface="Andika" panose="02000000000000000000" pitchFamily="2" charset="0"/>
              <a:ea typeface="Andika" panose="02000000000000000000" pitchFamily="2" charset="0"/>
              <a:cs typeface="Andika" panose="02000000000000000000" pitchFamily="2" charset="0"/>
            </a:rPr>
            <a:t>Speed</a:t>
          </a:r>
        </a:p>
      </dsp:txBody>
      <dsp:txXfrm>
        <a:off x="2513552" y="3779822"/>
        <a:ext cx="1656556" cy="11043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E4264-F0AF-4A99-9FF8-C350DA099335}"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95503-973E-44E8-804E-40028B9AFC33}" type="slidenum">
              <a:rPr lang="en-GB" smtClean="0"/>
              <a:t>‹#›</a:t>
            </a:fld>
            <a:endParaRPr lang="en-GB"/>
          </a:p>
        </p:txBody>
      </p:sp>
    </p:spTree>
    <p:extLst>
      <p:ext uri="{BB962C8B-B14F-4D97-AF65-F5344CB8AC3E}">
        <p14:creationId xmlns:p14="http://schemas.microsoft.com/office/powerpoint/2010/main" val="18184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 me show you the words I thought of.  Now, can you form sentences using these adjectives.  Make sure there is an adult next to you to hear your description.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10</a:t>
            </a:fld>
            <a:endParaRPr lang="en-GB"/>
          </a:p>
        </p:txBody>
      </p:sp>
    </p:spTree>
    <p:extLst>
      <p:ext uri="{BB962C8B-B14F-4D97-AF65-F5344CB8AC3E}">
        <p14:creationId xmlns:p14="http://schemas.microsoft.com/office/powerpoint/2010/main" val="2314801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we have a car.  Think of different ways how to describe the car.</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11</a:t>
            </a:fld>
            <a:endParaRPr lang="en-GB"/>
          </a:p>
        </p:txBody>
      </p:sp>
    </p:spTree>
    <p:extLst>
      <p:ext uri="{BB962C8B-B14F-4D97-AF65-F5344CB8AC3E}">
        <p14:creationId xmlns:p14="http://schemas.microsoft.com/office/powerpoint/2010/main" val="220351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use these words and form sentences.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12</a:t>
            </a:fld>
            <a:endParaRPr lang="en-GB"/>
          </a:p>
        </p:txBody>
      </p:sp>
    </p:spTree>
    <p:extLst>
      <p:ext uri="{BB962C8B-B14F-4D97-AF65-F5344CB8AC3E}">
        <p14:creationId xmlns:p14="http://schemas.microsoft.com/office/powerpoint/2010/main" val="371395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Finally, let’s try to describe a helicopter.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13</a:t>
            </a:fld>
            <a:endParaRPr lang="en-GB"/>
          </a:p>
        </p:txBody>
      </p:sp>
    </p:spTree>
    <p:extLst>
      <p:ext uri="{BB962C8B-B14F-4D97-AF65-F5344CB8AC3E}">
        <p14:creationId xmlns:p14="http://schemas.microsoft.com/office/powerpoint/2010/main" val="19722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14</a:t>
            </a:fld>
            <a:endParaRPr lang="en-GB"/>
          </a:p>
        </p:txBody>
      </p:sp>
    </p:spTree>
    <p:extLst>
      <p:ext uri="{BB962C8B-B14F-4D97-AF65-F5344CB8AC3E}">
        <p14:creationId xmlns:p14="http://schemas.microsoft.com/office/powerpoint/2010/main" val="96589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this activity you need to guess which vehicle I am describing by listening carefully or reading the clues that I am about to share with you.   Proceed with slides 17 through 20.</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15</a:t>
            </a:fld>
            <a:endParaRPr lang="en-GB"/>
          </a:p>
        </p:txBody>
      </p:sp>
    </p:spTree>
    <p:extLst>
      <p:ext uri="{BB962C8B-B14F-4D97-AF65-F5344CB8AC3E}">
        <p14:creationId xmlns:p14="http://schemas.microsoft.com/office/powerpoint/2010/main" val="55409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16</a:t>
            </a:fld>
            <a:endParaRPr lang="en-GB"/>
          </a:p>
        </p:txBody>
      </p:sp>
    </p:spTree>
    <p:extLst>
      <p:ext uri="{BB962C8B-B14F-4D97-AF65-F5344CB8AC3E}">
        <p14:creationId xmlns:p14="http://schemas.microsoft.com/office/powerpoint/2010/main" val="293290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17</a:t>
            </a:fld>
            <a:endParaRPr lang="en-GB"/>
          </a:p>
        </p:txBody>
      </p:sp>
    </p:spTree>
    <p:extLst>
      <p:ext uri="{BB962C8B-B14F-4D97-AF65-F5344CB8AC3E}">
        <p14:creationId xmlns:p14="http://schemas.microsoft.com/office/powerpoint/2010/main" val="143776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18</a:t>
            </a:fld>
            <a:endParaRPr lang="en-GB"/>
          </a:p>
        </p:txBody>
      </p:sp>
    </p:spTree>
    <p:extLst>
      <p:ext uri="{BB962C8B-B14F-4D97-AF65-F5344CB8AC3E}">
        <p14:creationId xmlns:p14="http://schemas.microsoft.com/office/powerpoint/2010/main" val="379111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19</a:t>
            </a:fld>
            <a:endParaRPr lang="en-GB"/>
          </a:p>
        </p:txBody>
      </p:sp>
    </p:spTree>
    <p:extLst>
      <p:ext uri="{BB962C8B-B14F-4D97-AF65-F5344CB8AC3E}">
        <p14:creationId xmlns:p14="http://schemas.microsoft.com/office/powerpoint/2010/main" val="21327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20</a:t>
            </a:fld>
            <a:endParaRPr lang="en-GB"/>
          </a:p>
        </p:txBody>
      </p:sp>
    </p:spTree>
    <p:extLst>
      <p:ext uri="{BB962C8B-B14F-4D97-AF65-F5344CB8AC3E}">
        <p14:creationId xmlns:p14="http://schemas.microsoft.com/office/powerpoint/2010/main" val="3689993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it is your turn to make up clues.  Let’s make up clues about a speedboat first.  You need to think of three clues, kind of like I did.  In the first clue, say something about how the vehicle looks.  In your second clue say something about why the vehicle is used and in the third clue, say something about where you can see this vehicle.  Can someone at home guess the vehicle?</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21</a:t>
            </a:fld>
            <a:endParaRPr lang="en-GB"/>
          </a:p>
        </p:txBody>
      </p:sp>
    </p:spTree>
    <p:extLst>
      <p:ext uri="{BB962C8B-B14F-4D97-AF65-F5344CB8AC3E}">
        <p14:creationId xmlns:p14="http://schemas.microsoft.com/office/powerpoint/2010/main" val="639175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do the same about these vehicles: a hot air balloon, a plane and a space ship.</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22</a:t>
            </a:fld>
            <a:endParaRPr lang="en-GB"/>
          </a:p>
        </p:txBody>
      </p:sp>
    </p:spTree>
    <p:extLst>
      <p:ext uri="{BB962C8B-B14F-4D97-AF65-F5344CB8AC3E}">
        <p14:creationId xmlns:p14="http://schemas.microsoft.com/office/powerpoint/2010/main" val="3973171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23</a:t>
            </a:fld>
            <a:endParaRPr lang="en-GB"/>
          </a:p>
        </p:txBody>
      </p:sp>
    </p:spTree>
    <p:extLst>
      <p:ext uri="{BB962C8B-B14F-4D97-AF65-F5344CB8AC3E}">
        <p14:creationId xmlns:p14="http://schemas.microsoft.com/office/powerpoint/2010/main" val="3055939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24</a:t>
            </a:fld>
            <a:endParaRPr lang="en-GB"/>
          </a:p>
        </p:txBody>
      </p:sp>
    </p:spTree>
    <p:extLst>
      <p:ext uri="{BB962C8B-B14F-4D97-AF65-F5344CB8AC3E}">
        <p14:creationId xmlns:p14="http://schemas.microsoft.com/office/powerpoint/2010/main" val="344504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Learners think of another means of transport.  They use the same patterns to come up with clues about this vehicle. </a:t>
            </a:r>
          </a:p>
        </p:txBody>
      </p:sp>
      <p:sp>
        <p:nvSpPr>
          <p:cNvPr id="4" name="Slide Number Placeholder 3"/>
          <p:cNvSpPr>
            <a:spLocks noGrp="1"/>
          </p:cNvSpPr>
          <p:nvPr>
            <p:ph type="sldNum" sz="quarter" idx="5"/>
          </p:nvPr>
        </p:nvSpPr>
        <p:spPr/>
        <p:txBody>
          <a:bodyPr/>
          <a:lstStyle/>
          <a:p>
            <a:fld id="{84695503-973E-44E8-804E-40028B9AFC33}" type="slidenum">
              <a:rPr lang="en-GB" smtClean="0"/>
              <a:t>25</a:t>
            </a:fld>
            <a:endParaRPr lang="en-GB"/>
          </a:p>
        </p:txBody>
      </p:sp>
    </p:spTree>
    <p:extLst>
      <p:ext uri="{BB962C8B-B14F-4D97-AF65-F5344CB8AC3E}">
        <p14:creationId xmlns:p14="http://schemas.microsoft.com/office/powerpoint/2010/main" val="29738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Learning intention for this lesson is to learn how to talk about different foods.  We will know that we are doing so by being able to describe vehicle’s appearance and features, by using sentence patterns to talk about means of transport and by self-correcting mistakes while we are speaking.</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start off with the first activity.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4</a:t>
            </a:fld>
            <a:endParaRPr lang="en-GB"/>
          </a:p>
        </p:txBody>
      </p:sp>
    </p:spTree>
    <p:extLst>
      <p:ext uri="{BB962C8B-B14F-4D97-AF65-F5344CB8AC3E}">
        <p14:creationId xmlns:p14="http://schemas.microsoft.com/office/powerpoint/2010/main" val="14018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is this vehicle? It is a caravan.  How can we describe it?  So, we can describe it in terms of size – how big or small it is, its colours, its shape and features and its speed.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5</a:t>
            </a:fld>
            <a:endParaRPr lang="en-GB"/>
          </a:p>
        </p:txBody>
      </p:sp>
    </p:spTree>
    <p:extLst>
      <p:ext uri="{BB962C8B-B14F-4D97-AF65-F5344CB8AC3E}">
        <p14:creationId xmlns:p14="http://schemas.microsoft.com/office/powerpoint/2010/main" val="352298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try to fill this table together with adjectives that describe the caravan.  For size, I can say that it is quite large, in terms of colour I can say that it is white with a red stripe along its side.  To describe its shape and features, I can say that it seems to be spacious, and it has windows and door.  With regards to speed, I can’t really say anything because this particular caravan needs to be pulled by a car.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Right, now let’s try to use these adjectives into sentences.  So about the caravan I can say that It is….Notice how I usually start my sentences with This is, It is or It has…</a:t>
            </a:r>
            <a:endParaRPr lang="en-GB" dirty="0"/>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6</a:t>
            </a:fld>
            <a:endParaRPr lang="en-GB"/>
          </a:p>
        </p:txBody>
      </p:sp>
    </p:spTree>
    <p:extLst>
      <p:ext uri="{BB962C8B-B14F-4D97-AF65-F5344CB8AC3E}">
        <p14:creationId xmlns:p14="http://schemas.microsoft.com/office/powerpoint/2010/main" val="391398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let’s try to do the same thing about a jet-ski. How can I describe it in terms of size, colour, shape and features and speed?  The words at the bottom may help you.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7</a:t>
            </a:fld>
            <a:endParaRPr lang="en-GB"/>
          </a:p>
        </p:txBody>
      </p:sp>
    </p:spTree>
    <p:extLst>
      <p:ext uri="{BB962C8B-B14F-4D97-AF65-F5344CB8AC3E}">
        <p14:creationId xmlns:p14="http://schemas.microsoft.com/office/powerpoint/2010/main" val="28262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Have you come up with the following adjectives to describe the jet-ski?  Now let’s try to make sentences to give a good description. </a:t>
            </a:r>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8</a:t>
            </a:fld>
            <a:endParaRPr lang="en-GB"/>
          </a:p>
        </p:txBody>
      </p:sp>
    </p:spTree>
    <p:extLst>
      <p:ext uri="{BB962C8B-B14F-4D97-AF65-F5344CB8AC3E}">
        <p14:creationId xmlns:p14="http://schemas.microsoft.com/office/powerpoint/2010/main" val="378005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we are going to do the same thing again, but this time with the Arriva bus.  Take some time to come up with words to describe the bus.</a:t>
            </a:r>
          </a:p>
          <a:p>
            <a:endParaRPr lang="en-GB" dirty="0"/>
          </a:p>
        </p:txBody>
      </p:sp>
      <p:sp>
        <p:nvSpPr>
          <p:cNvPr id="4" name="Slide Number Placeholder 3"/>
          <p:cNvSpPr>
            <a:spLocks noGrp="1"/>
          </p:cNvSpPr>
          <p:nvPr>
            <p:ph type="sldNum" sz="quarter" idx="5"/>
          </p:nvPr>
        </p:nvSpPr>
        <p:spPr/>
        <p:txBody>
          <a:bodyPr/>
          <a:lstStyle/>
          <a:p>
            <a:fld id="{84695503-973E-44E8-804E-40028B9AFC33}" type="slidenum">
              <a:rPr lang="en-GB" smtClean="0"/>
              <a:t>9</a:t>
            </a:fld>
            <a:endParaRPr lang="en-GB"/>
          </a:p>
        </p:txBody>
      </p:sp>
    </p:spTree>
    <p:extLst>
      <p:ext uri="{BB962C8B-B14F-4D97-AF65-F5344CB8AC3E}">
        <p14:creationId xmlns:p14="http://schemas.microsoft.com/office/powerpoint/2010/main" val="115685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94C-B16A-4602-B0BD-89C908230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785D18-B013-46EF-AFDB-3EB4B520E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A8DF86-68D9-46E7-B44B-01FDECFDDE7F}"/>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5" name="Footer Placeholder 4">
            <a:extLst>
              <a:ext uri="{FF2B5EF4-FFF2-40B4-BE49-F238E27FC236}">
                <a16:creationId xmlns:a16="http://schemas.microsoft.com/office/drawing/2014/main" id="{0F5EE3CC-BA50-4370-95B3-FEC2214E0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A94F5-9B51-4CEE-A9C1-6C944C93749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41019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8100-18F8-4C25-A4B6-E0E4610164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BE5E78-E84B-412B-9485-12E157729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1E93-B892-4E48-AEB1-204B76523B6E}"/>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5" name="Footer Placeholder 4">
            <a:extLst>
              <a:ext uri="{FF2B5EF4-FFF2-40B4-BE49-F238E27FC236}">
                <a16:creationId xmlns:a16="http://schemas.microsoft.com/office/drawing/2014/main" id="{E1D6DF45-840B-4F68-BD76-2FDA5F98F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2240D-B90C-4B81-A665-39AFE0B100C0}"/>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94675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1805D-FA29-4E96-89C1-1109953D8D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99EE6-7A80-4B6B-ABEF-589998386B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6C068C-F664-4BE4-A4C5-219504232B9F}"/>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5" name="Footer Placeholder 4">
            <a:extLst>
              <a:ext uri="{FF2B5EF4-FFF2-40B4-BE49-F238E27FC236}">
                <a16:creationId xmlns:a16="http://schemas.microsoft.com/office/drawing/2014/main" id="{B08E8002-AA39-4B6B-9D6C-2BB6133552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FD343-661A-46D8-83FD-25C1A8499ED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57541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1490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40321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DF552-9F7E-41FC-B297-06B7757AB673}"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81163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DF552-9F7E-41FC-B297-06B7757AB673}"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60763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DF552-9F7E-41FC-B297-06B7757AB673}"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365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DF552-9F7E-41FC-B297-06B7757AB673}"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2069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DF552-9F7E-41FC-B297-06B7757AB673}"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044743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986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A93D-F730-4D7C-BB9A-B923D1C0FC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B51EA-F50A-4C3E-9739-C4BD85C11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7F6F9-EEFC-4D97-A669-95EB37C5893C}"/>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5" name="Footer Placeholder 4">
            <a:extLst>
              <a:ext uri="{FF2B5EF4-FFF2-40B4-BE49-F238E27FC236}">
                <a16:creationId xmlns:a16="http://schemas.microsoft.com/office/drawing/2014/main" id="{32C9ED6E-BAD1-4DEC-96DB-7F62D664C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39420-474D-4645-85EB-CD55C052A564}"/>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04069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94054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9519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2941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9D2D-127F-4302-9B95-6464D6EAF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73169D-3AA6-409B-9B9E-84A9EA051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DFE064-3F02-4DB6-BF1C-C8E66BCF9237}"/>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5" name="Footer Placeholder 4">
            <a:extLst>
              <a:ext uri="{FF2B5EF4-FFF2-40B4-BE49-F238E27FC236}">
                <a16:creationId xmlns:a16="http://schemas.microsoft.com/office/drawing/2014/main" id="{78045EC2-C10C-45F9-9B37-CCB5324C56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9021A9-BC8B-4D83-A538-77A33D6A56AB}"/>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6657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66DC-B119-401E-8F06-790D330A99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A1435-490E-4B22-9AE5-8D05207C9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4619D5-6849-43DC-A52B-4BABDE4232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4BF728-79B4-42F5-8420-D2919A7E1156}"/>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6" name="Footer Placeholder 5">
            <a:extLst>
              <a:ext uri="{FF2B5EF4-FFF2-40B4-BE49-F238E27FC236}">
                <a16:creationId xmlns:a16="http://schemas.microsoft.com/office/drawing/2014/main" id="{DDF54B21-2EDC-4F1E-B417-26B2B87CE1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7CCB6-1A21-4E66-A14E-BE4307B51D1D}"/>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178380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99A6-AC40-42CE-BDFB-12131178DC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EC631-915A-413A-9D87-5134804EC1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22F998-FFFE-4C0C-8804-BBD3A0668D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4EF67-B03A-40EA-816E-7B2CCE2A4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20759F-B8F7-428C-BCF4-D4B4A816C8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09CED7-CEE6-485F-B22E-CBA9D4AE6DD3}"/>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8" name="Footer Placeholder 7">
            <a:extLst>
              <a:ext uri="{FF2B5EF4-FFF2-40B4-BE49-F238E27FC236}">
                <a16:creationId xmlns:a16="http://schemas.microsoft.com/office/drawing/2014/main" id="{4D599101-0DF3-4F53-B04A-9A922325C13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FBE0C4-1E14-4D9A-ABC5-987448643B2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56638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C65AA-69EF-4A49-A883-A0C3886D8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12AEE0-DB40-4367-8682-5701985B2A5A}"/>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4" name="Footer Placeholder 3">
            <a:extLst>
              <a:ext uri="{FF2B5EF4-FFF2-40B4-BE49-F238E27FC236}">
                <a16:creationId xmlns:a16="http://schemas.microsoft.com/office/drawing/2014/main" id="{64AE818E-D4C5-4B5C-94A9-9F8773D913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72658E-7870-4AB5-BDF1-DDC1A213192E}"/>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46544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1E2A2-BE3A-4F76-B441-672C16296339}"/>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3" name="Footer Placeholder 2">
            <a:extLst>
              <a:ext uri="{FF2B5EF4-FFF2-40B4-BE49-F238E27FC236}">
                <a16:creationId xmlns:a16="http://schemas.microsoft.com/office/drawing/2014/main" id="{7801B889-6E46-40D6-94D1-9944676E3B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E82749-4037-499D-B63A-8A36FBF68FEC}"/>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205949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D3DC-56E7-4C87-84C0-70D225559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60B5C-4581-44DE-8795-F71CBC876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F6007C-81BC-4D02-B2CE-4F2EA0F37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E21DD-08DA-4413-A836-5197FC9E8D53}"/>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6" name="Footer Placeholder 5">
            <a:extLst>
              <a:ext uri="{FF2B5EF4-FFF2-40B4-BE49-F238E27FC236}">
                <a16:creationId xmlns:a16="http://schemas.microsoft.com/office/drawing/2014/main" id="{08976C23-17BD-4DCD-8948-6435211C0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73DF7-9C77-4EC3-BC22-65A4686FEC86}"/>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53264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34AD-AA52-4DF6-8DB4-D57F7C2F05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812210-F6BB-4335-B2D2-06DFEB5DCF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B97ACC-9933-4624-A96A-9688262AA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D4DB4-4EE9-4328-9A3E-5B250FFF11DD}"/>
              </a:ext>
            </a:extLst>
          </p:cNvPr>
          <p:cNvSpPr>
            <a:spLocks noGrp="1"/>
          </p:cNvSpPr>
          <p:nvPr>
            <p:ph type="dt" sz="half" idx="10"/>
          </p:nvPr>
        </p:nvSpPr>
        <p:spPr/>
        <p:txBody>
          <a:bodyPr/>
          <a:lstStyle/>
          <a:p>
            <a:fld id="{5BE4C35F-45BD-4C6D-AB7D-3E26DC93BEA7}" type="datetimeFigureOut">
              <a:rPr lang="en-GB" smtClean="0"/>
              <a:t>26/04/2021</a:t>
            </a:fld>
            <a:endParaRPr lang="en-GB"/>
          </a:p>
        </p:txBody>
      </p:sp>
      <p:sp>
        <p:nvSpPr>
          <p:cNvPr id="6" name="Footer Placeholder 5">
            <a:extLst>
              <a:ext uri="{FF2B5EF4-FFF2-40B4-BE49-F238E27FC236}">
                <a16:creationId xmlns:a16="http://schemas.microsoft.com/office/drawing/2014/main" id="{A82D24AC-301C-4E07-81AB-3882C7C1EF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D91B2-411B-43BB-A4ED-B5B2A1E9CD59}"/>
              </a:ext>
            </a:extLst>
          </p:cNvPr>
          <p:cNvSpPr>
            <a:spLocks noGrp="1"/>
          </p:cNvSpPr>
          <p:nvPr>
            <p:ph type="sldNum" sz="quarter" idx="12"/>
          </p:nvPr>
        </p:nvSpPr>
        <p:spPr/>
        <p:txBody>
          <a:bodyPr/>
          <a:lstStyle/>
          <a:p>
            <a:fld id="{C4130950-415E-49B5-9CC9-AD141AE93192}" type="slidenum">
              <a:rPr lang="en-GB" smtClean="0"/>
              <a:t>‹#›</a:t>
            </a:fld>
            <a:endParaRPr lang="en-GB"/>
          </a:p>
        </p:txBody>
      </p:sp>
    </p:spTree>
    <p:extLst>
      <p:ext uri="{BB962C8B-B14F-4D97-AF65-F5344CB8AC3E}">
        <p14:creationId xmlns:p14="http://schemas.microsoft.com/office/powerpoint/2010/main" val="365043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B6F058-8E75-47B6-B293-FFFBD86FA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7763B-20C1-4254-9C82-37C60D3C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3CF6AB-9D94-4981-AB29-581181B1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4C35F-45BD-4C6D-AB7D-3E26DC93BEA7}" type="datetimeFigureOut">
              <a:rPr lang="en-GB" smtClean="0"/>
              <a:t>26/04/2021</a:t>
            </a:fld>
            <a:endParaRPr lang="en-GB"/>
          </a:p>
        </p:txBody>
      </p:sp>
      <p:sp>
        <p:nvSpPr>
          <p:cNvPr id="5" name="Footer Placeholder 4">
            <a:extLst>
              <a:ext uri="{FF2B5EF4-FFF2-40B4-BE49-F238E27FC236}">
                <a16:creationId xmlns:a16="http://schemas.microsoft.com/office/drawing/2014/main" id="{E23E9552-3D4F-4892-BFFA-3501139DB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0C3796-8ADF-4225-8109-2C9DB80E0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30950-415E-49B5-9CC9-AD141AE93192}" type="slidenum">
              <a:rPr lang="en-GB" smtClean="0"/>
              <a:t>‹#›</a:t>
            </a:fld>
            <a:endParaRPr lang="en-GB"/>
          </a:p>
        </p:txBody>
      </p:sp>
    </p:spTree>
    <p:extLst>
      <p:ext uri="{BB962C8B-B14F-4D97-AF65-F5344CB8AC3E}">
        <p14:creationId xmlns:p14="http://schemas.microsoft.com/office/powerpoint/2010/main" val="331247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26/04/2021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210025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Transport, Mobility and Cities - The University of Nottingham">
            <a:extLst>
              <a:ext uri="{FF2B5EF4-FFF2-40B4-BE49-F238E27FC236}">
                <a16:creationId xmlns:a16="http://schemas.microsoft.com/office/drawing/2014/main" id="{BE75CF30-90A5-4E9D-BB91-78137836E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Getting around</a:t>
            </a: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229324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Lesson 4 - Speaking</a:t>
            </a:r>
          </a:p>
        </p:txBody>
      </p:sp>
    </p:spTree>
    <p:extLst>
      <p:ext uri="{BB962C8B-B14F-4D97-AF65-F5344CB8AC3E}">
        <p14:creationId xmlns:p14="http://schemas.microsoft.com/office/powerpoint/2010/main" val="318641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5">
            <a:extLst>
              <a:ext uri="{FF2B5EF4-FFF2-40B4-BE49-F238E27FC236}">
                <a16:creationId xmlns:a16="http://schemas.microsoft.com/office/drawing/2014/main" id="{C79AA5B2-54F6-4C88-85CD-FDC99FF7BE1D}"/>
              </a:ext>
            </a:extLst>
          </p:cNvPr>
          <p:cNvGraphicFramePr>
            <a:graphicFrameLocks noGrp="1"/>
          </p:cNvGraphicFramePr>
          <p:nvPr>
            <p:extLst>
              <p:ext uri="{D42A27DB-BD31-4B8C-83A1-F6EECF244321}">
                <p14:modId xmlns:p14="http://schemas.microsoft.com/office/powerpoint/2010/main" val="1724824191"/>
              </p:ext>
            </p:extLst>
          </p:nvPr>
        </p:nvGraphicFramePr>
        <p:xfrm>
          <a:off x="246529" y="4838795"/>
          <a:ext cx="11698940" cy="1645920"/>
        </p:xfrm>
        <a:graphic>
          <a:graphicData uri="http://schemas.openxmlformats.org/drawingml/2006/table">
            <a:tbl>
              <a:tblPr firstRow="1" bandRow="1">
                <a:tableStyleId>{5940675A-B579-460E-94D1-54222C63F5DA}</a:tableStyleId>
              </a:tblPr>
              <a:tblGrid>
                <a:gridCol w="2231976">
                  <a:extLst>
                    <a:ext uri="{9D8B030D-6E8A-4147-A177-3AD203B41FA5}">
                      <a16:colId xmlns:a16="http://schemas.microsoft.com/office/drawing/2014/main" val="2309074233"/>
                    </a:ext>
                  </a:extLst>
                </a:gridCol>
                <a:gridCol w="2923674">
                  <a:extLst>
                    <a:ext uri="{9D8B030D-6E8A-4147-A177-3AD203B41FA5}">
                      <a16:colId xmlns:a16="http://schemas.microsoft.com/office/drawing/2014/main" val="1164977663"/>
                    </a:ext>
                  </a:extLst>
                </a:gridCol>
                <a:gridCol w="2899610">
                  <a:extLst>
                    <a:ext uri="{9D8B030D-6E8A-4147-A177-3AD203B41FA5}">
                      <a16:colId xmlns:a16="http://schemas.microsoft.com/office/drawing/2014/main" val="316262266"/>
                    </a:ext>
                  </a:extLst>
                </a:gridCol>
                <a:gridCol w="3643680">
                  <a:extLst>
                    <a:ext uri="{9D8B030D-6E8A-4147-A177-3AD203B41FA5}">
                      <a16:colId xmlns:a16="http://schemas.microsoft.com/office/drawing/2014/main" val="506262620"/>
                    </a:ext>
                  </a:extLst>
                </a:gridCol>
              </a:tblGrid>
              <a:tr h="370840">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size</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colour</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shape </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speed</a:t>
                      </a:r>
                    </a:p>
                  </a:txBody>
                  <a:tcPr>
                    <a:solidFill>
                      <a:schemeClr val="accent2">
                        <a:lumMod val="40000"/>
                        <a:lumOff val="60000"/>
                      </a:schemeClr>
                    </a:solidFill>
                  </a:tcPr>
                </a:tc>
                <a:extLst>
                  <a:ext uri="{0D108BD9-81ED-4DB2-BD59-A6C34878D82A}">
                    <a16:rowId xmlns:a16="http://schemas.microsoft.com/office/drawing/2014/main" val="2879110428"/>
                  </a:ext>
                </a:extLst>
              </a:tr>
              <a:tr h="370840">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extLst>
                  <a:ext uri="{0D108BD9-81ED-4DB2-BD59-A6C34878D82A}">
                    <a16:rowId xmlns:a16="http://schemas.microsoft.com/office/drawing/2014/main" val="2102977011"/>
                  </a:ext>
                </a:extLst>
              </a:tr>
            </a:tbl>
          </a:graphicData>
        </a:graphic>
      </p:graphicFrame>
      <p:pic>
        <p:nvPicPr>
          <p:cNvPr id="6" name="Picture 4" descr="New shift model for Arriva bus drivers at the end of the month - GWU">
            <a:extLst>
              <a:ext uri="{FF2B5EF4-FFF2-40B4-BE49-F238E27FC236}">
                <a16:creationId xmlns:a16="http://schemas.microsoft.com/office/drawing/2014/main" id="{C1608555-E084-413C-81C2-225BCB829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8025">
            <a:off x="5152162" y="749393"/>
            <a:ext cx="6793307" cy="3813018"/>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1217FEED-5016-4E4A-9E13-8138C9BC681D}"/>
              </a:ext>
            </a:extLst>
          </p:cNvPr>
          <p:cNvSpPr/>
          <p:nvPr/>
        </p:nvSpPr>
        <p:spPr>
          <a:xfrm>
            <a:off x="0" y="555896"/>
            <a:ext cx="5849471" cy="4073644"/>
          </a:xfrm>
          <a:prstGeom prst="wedgeEllipseCallout">
            <a:avLst>
              <a:gd name="adj1" fmla="val 39666"/>
              <a:gd name="adj2" fmla="val -505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This is a </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______.</a:t>
            </a:r>
          </a:p>
          <a:p>
            <a:pPr algn="ctr">
              <a:lnSpc>
                <a:spcPct val="150000"/>
              </a:lnSpc>
            </a:pP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___________.  </a:t>
            </a: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________ and it has ___________</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t>
            </a: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Sometimes, it can __________ because _____________.  It can go _________ but ______________</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t>
            </a:r>
          </a:p>
        </p:txBody>
      </p:sp>
      <p:sp>
        <p:nvSpPr>
          <p:cNvPr id="7" name="Rectangle 6">
            <a:extLst>
              <a:ext uri="{FF2B5EF4-FFF2-40B4-BE49-F238E27FC236}">
                <a16:creationId xmlns:a16="http://schemas.microsoft.com/office/drawing/2014/main" id="{88BCE735-0A4F-4085-9AD9-9F42FACD4B5C}"/>
              </a:ext>
            </a:extLst>
          </p:cNvPr>
          <p:cNvSpPr/>
          <p:nvPr/>
        </p:nvSpPr>
        <p:spPr>
          <a:xfrm>
            <a:off x="591250" y="5507041"/>
            <a:ext cx="2110351" cy="400110"/>
          </a:xfrm>
          <a:prstGeom prst="rect">
            <a:avLst/>
          </a:prstGeom>
        </p:spPr>
        <p:txBody>
          <a:bodyPr wrap="square">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big</a:t>
            </a:r>
          </a:p>
        </p:txBody>
      </p:sp>
      <p:sp>
        <p:nvSpPr>
          <p:cNvPr id="8" name="Rectangle 7">
            <a:extLst>
              <a:ext uri="{FF2B5EF4-FFF2-40B4-BE49-F238E27FC236}">
                <a16:creationId xmlns:a16="http://schemas.microsoft.com/office/drawing/2014/main" id="{6050AE85-8A05-4523-BE1E-7C8D3727FE67}"/>
              </a:ext>
            </a:extLst>
          </p:cNvPr>
          <p:cNvSpPr/>
          <p:nvPr/>
        </p:nvSpPr>
        <p:spPr>
          <a:xfrm>
            <a:off x="2701601" y="5399319"/>
            <a:ext cx="2110351" cy="1015663"/>
          </a:xfrm>
          <a:prstGeom prst="rect">
            <a:avLst/>
          </a:prstGeom>
        </p:spPr>
        <p:txBody>
          <a:bodyPr wrap="square">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Top part white, green bottom</a:t>
            </a:r>
          </a:p>
        </p:txBody>
      </p:sp>
      <p:sp>
        <p:nvSpPr>
          <p:cNvPr id="9" name="Rectangle 8">
            <a:extLst>
              <a:ext uri="{FF2B5EF4-FFF2-40B4-BE49-F238E27FC236}">
                <a16:creationId xmlns:a16="http://schemas.microsoft.com/office/drawing/2014/main" id="{C231DD67-9DB6-4E33-B0B0-98A25CD617F4}"/>
              </a:ext>
            </a:extLst>
          </p:cNvPr>
          <p:cNvSpPr/>
          <p:nvPr/>
        </p:nvSpPr>
        <p:spPr>
          <a:xfrm>
            <a:off x="5585627" y="5240728"/>
            <a:ext cx="2110351" cy="1323439"/>
          </a:xfrm>
          <a:prstGeom prst="rect">
            <a:avLst/>
          </a:prstGeom>
        </p:spPr>
        <p:txBody>
          <a:bodyPr wrap="square">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modern, large tinted windows, crowded</a:t>
            </a:r>
          </a:p>
        </p:txBody>
      </p:sp>
      <p:sp>
        <p:nvSpPr>
          <p:cNvPr id="11" name="Rectangle 10">
            <a:extLst>
              <a:ext uri="{FF2B5EF4-FFF2-40B4-BE49-F238E27FC236}">
                <a16:creationId xmlns:a16="http://schemas.microsoft.com/office/drawing/2014/main" id="{5AF5965E-1734-4D82-BCC1-AC1C992864BF}"/>
              </a:ext>
            </a:extLst>
          </p:cNvPr>
          <p:cNvSpPr/>
          <p:nvPr/>
        </p:nvSpPr>
        <p:spPr>
          <a:xfrm>
            <a:off x="8435223" y="5220726"/>
            <a:ext cx="3165527" cy="1015663"/>
          </a:xfrm>
          <a:prstGeom prst="rect">
            <a:avLst/>
          </a:prstGeom>
        </p:spPr>
        <p:txBody>
          <a:bodyPr wrap="square">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Fast – depending on traffic, frequent stops</a:t>
            </a:r>
          </a:p>
        </p:txBody>
      </p:sp>
    </p:spTree>
    <p:extLst>
      <p:ext uri="{BB962C8B-B14F-4D97-AF65-F5344CB8AC3E}">
        <p14:creationId xmlns:p14="http://schemas.microsoft.com/office/powerpoint/2010/main" val="740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338003"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C8F927F-293F-4448-B52C-96700C8C4CF9}"/>
              </a:ext>
            </a:extLst>
          </p:cNvPr>
          <p:cNvSpPr/>
          <p:nvPr/>
        </p:nvSpPr>
        <p:spPr>
          <a:xfrm>
            <a:off x="606032" y="5451581"/>
            <a:ext cx="3153577"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private</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Rounded Corners 13">
            <a:extLst>
              <a:ext uri="{FF2B5EF4-FFF2-40B4-BE49-F238E27FC236}">
                <a16:creationId xmlns:a16="http://schemas.microsoft.com/office/drawing/2014/main" id="{D1861E23-AA99-4104-BA28-CD574644FA56}"/>
              </a:ext>
            </a:extLst>
          </p:cNvPr>
          <p:cNvSpPr/>
          <p:nvPr/>
        </p:nvSpPr>
        <p:spPr>
          <a:xfrm>
            <a:off x="4007304" y="5451581"/>
            <a:ext cx="1708894"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fast</a:t>
            </a:r>
          </a:p>
        </p:txBody>
      </p:sp>
      <p:sp>
        <p:nvSpPr>
          <p:cNvPr id="15" name="Rectangle: Rounded Corners 14">
            <a:extLst>
              <a:ext uri="{FF2B5EF4-FFF2-40B4-BE49-F238E27FC236}">
                <a16:creationId xmlns:a16="http://schemas.microsoft.com/office/drawing/2014/main" id="{D8367EE0-EE05-4363-9C72-7AFF2DB5AC24}"/>
              </a:ext>
            </a:extLst>
          </p:cNvPr>
          <p:cNvSpPr/>
          <p:nvPr/>
        </p:nvSpPr>
        <p:spPr>
          <a:xfrm>
            <a:off x="6044866" y="5443249"/>
            <a:ext cx="1613256"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safe</a:t>
            </a:r>
          </a:p>
        </p:txBody>
      </p:sp>
      <p:sp>
        <p:nvSpPr>
          <p:cNvPr id="16" name="Rectangle: Rounded Corners 15">
            <a:extLst>
              <a:ext uri="{FF2B5EF4-FFF2-40B4-BE49-F238E27FC236}">
                <a16:creationId xmlns:a16="http://schemas.microsoft.com/office/drawing/2014/main" id="{FB093CE1-461E-4A82-8A8C-CC0CC65A8F53}"/>
              </a:ext>
            </a:extLst>
          </p:cNvPr>
          <p:cNvSpPr/>
          <p:nvPr/>
        </p:nvSpPr>
        <p:spPr>
          <a:xfrm>
            <a:off x="7912378" y="5463848"/>
            <a:ext cx="4124566"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comfortable</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2AC364D6-71ED-4C52-B94B-E5BBADD6B414}"/>
              </a:ext>
            </a:extLst>
          </p:cNvPr>
          <p:cNvSpPr/>
          <p:nvPr/>
        </p:nvSpPr>
        <p:spPr>
          <a:xfrm>
            <a:off x="3427454" y="117793"/>
            <a:ext cx="122020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car</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11266" name="Picture 2" descr="Groupe Renault, car manufacturer - Official website">
            <a:extLst>
              <a:ext uri="{FF2B5EF4-FFF2-40B4-BE49-F238E27FC236}">
                <a16:creationId xmlns:a16="http://schemas.microsoft.com/office/drawing/2014/main" id="{D3592551-96F0-45DF-ABE1-CA79E721EC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5" r="16461" b="-325"/>
          <a:stretch/>
        </p:blipFill>
        <p:spPr bwMode="auto">
          <a:xfrm>
            <a:off x="3386581" y="885018"/>
            <a:ext cx="8543081" cy="42610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68F1A6AE-0CC8-4FB2-B4F7-981AAFA1CE3A}"/>
              </a:ext>
            </a:extLst>
          </p:cNvPr>
          <p:cNvGraphicFramePr/>
          <p:nvPr>
            <p:extLst>
              <p:ext uri="{D42A27DB-BD31-4B8C-83A1-F6EECF244321}">
                <p14:modId xmlns:p14="http://schemas.microsoft.com/office/powerpoint/2010/main" val="1669805874"/>
              </p:ext>
            </p:extLst>
          </p:nvPr>
        </p:nvGraphicFramePr>
        <p:xfrm>
          <a:off x="-1479539" y="384863"/>
          <a:ext cx="6683662" cy="488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2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3771743-BF26-498A-A3E1-C17C0617D9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7C8A2306-9E98-4552-8F12-6030BDD6D0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865E7316-E40F-4C32-8C51-B8F4FB7F084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A74D9B78-0A62-4A1A-9F7A-B9108081D4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Graphic spid="10"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latin typeface="Cavolini" panose="03000502040302020204" pitchFamily="66" charset="0"/>
                <a:ea typeface="Andika" panose="02000000000000000000" pitchFamily="2" charset="0"/>
                <a:cs typeface="Cavolini" panose="03000502040302020204" pitchFamily="66" charset="0"/>
              </a:rPr>
              <a:t>Black roof, blue body</a:t>
            </a:r>
            <a:endParaRPr lang="en-GB" b="1" dirty="0">
              <a:latin typeface="Cavolini" panose="03000502040302020204" pitchFamily="66" charset="0"/>
              <a:ea typeface="Andika" panose="02000000000000000000" pitchFamily="2" charset="0"/>
              <a:cs typeface="Cavolini" panose="03000502040302020204" pitchFamily="66" charset="0"/>
            </a:endParaRPr>
          </a:p>
        </p:txBody>
      </p:sp>
      <p:graphicFrame>
        <p:nvGraphicFramePr>
          <p:cNvPr id="4" name="Table 5">
            <a:extLst>
              <a:ext uri="{FF2B5EF4-FFF2-40B4-BE49-F238E27FC236}">
                <a16:creationId xmlns:a16="http://schemas.microsoft.com/office/drawing/2014/main" id="{C79AA5B2-54F6-4C88-85CD-FDC99FF7BE1D}"/>
              </a:ext>
            </a:extLst>
          </p:cNvPr>
          <p:cNvGraphicFramePr>
            <a:graphicFrameLocks noGrp="1"/>
          </p:cNvGraphicFramePr>
          <p:nvPr>
            <p:extLst>
              <p:ext uri="{D42A27DB-BD31-4B8C-83A1-F6EECF244321}">
                <p14:modId xmlns:p14="http://schemas.microsoft.com/office/powerpoint/2010/main" val="2916193560"/>
              </p:ext>
            </p:extLst>
          </p:nvPr>
        </p:nvGraphicFramePr>
        <p:xfrm>
          <a:off x="246529" y="4855697"/>
          <a:ext cx="11698940" cy="1645920"/>
        </p:xfrm>
        <a:graphic>
          <a:graphicData uri="http://schemas.openxmlformats.org/drawingml/2006/table">
            <a:tbl>
              <a:tblPr firstRow="1" bandRow="1">
                <a:tableStyleId>{5940675A-B579-460E-94D1-54222C63F5DA}</a:tableStyleId>
              </a:tblPr>
              <a:tblGrid>
                <a:gridCol w="2231976">
                  <a:extLst>
                    <a:ext uri="{9D8B030D-6E8A-4147-A177-3AD203B41FA5}">
                      <a16:colId xmlns:a16="http://schemas.microsoft.com/office/drawing/2014/main" val="2309074233"/>
                    </a:ext>
                  </a:extLst>
                </a:gridCol>
                <a:gridCol w="2923674">
                  <a:extLst>
                    <a:ext uri="{9D8B030D-6E8A-4147-A177-3AD203B41FA5}">
                      <a16:colId xmlns:a16="http://schemas.microsoft.com/office/drawing/2014/main" val="1164977663"/>
                    </a:ext>
                  </a:extLst>
                </a:gridCol>
                <a:gridCol w="2899610">
                  <a:extLst>
                    <a:ext uri="{9D8B030D-6E8A-4147-A177-3AD203B41FA5}">
                      <a16:colId xmlns:a16="http://schemas.microsoft.com/office/drawing/2014/main" val="316262266"/>
                    </a:ext>
                  </a:extLst>
                </a:gridCol>
                <a:gridCol w="3643680">
                  <a:extLst>
                    <a:ext uri="{9D8B030D-6E8A-4147-A177-3AD203B41FA5}">
                      <a16:colId xmlns:a16="http://schemas.microsoft.com/office/drawing/2014/main" val="506262620"/>
                    </a:ext>
                  </a:extLst>
                </a:gridCol>
              </a:tblGrid>
              <a:tr h="370840">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size</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colour</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shape </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speed</a:t>
                      </a:r>
                    </a:p>
                  </a:txBody>
                  <a:tcPr>
                    <a:solidFill>
                      <a:schemeClr val="accent2">
                        <a:lumMod val="40000"/>
                        <a:lumOff val="60000"/>
                      </a:schemeClr>
                    </a:solidFill>
                  </a:tcPr>
                </a:tc>
                <a:extLst>
                  <a:ext uri="{0D108BD9-81ED-4DB2-BD59-A6C34878D82A}">
                    <a16:rowId xmlns:a16="http://schemas.microsoft.com/office/drawing/2014/main" val="2879110428"/>
                  </a:ext>
                </a:extLst>
              </a:tr>
              <a:tr h="370840">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extLst>
                  <a:ext uri="{0D108BD9-81ED-4DB2-BD59-A6C34878D82A}">
                    <a16:rowId xmlns:a16="http://schemas.microsoft.com/office/drawing/2014/main" val="2102977011"/>
                  </a:ext>
                </a:extLst>
              </a:tr>
            </a:tbl>
          </a:graphicData>
        </a:graphic>
      </p:graphicFrame>
      <p:pic>
        <p:nvPicPr>
          <p:cNvPr id="7" name="Picture 2" descr="Groupe Renault, car manufacturer - Official website">
            <a:extLst>
              <a:ext uri="{FF2B5EF4-FFF2-40B4-BE49-F238E27FC236}">
                <a16:creationId xmlns:a16="http://schemas.microsoft.com/office/drawing/2014/main" id="{6CCE8A2B-0273-43B6-BD7C-50E032A0FB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5" r="16461" b="-325"/>
          <a:stretch/>
        </p:blipFill>
        <p:spPr bwMode="auto">
          <a:xfrm rot="303168">
            <a:off x="5408760" y="1043418"/>
            <a:ext cx="6212522" cy="3098598"/>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1217FEED-5016-4E4A-9E13-8138C9BC681D}"/>
              </a:ext>
            </a:extLst>
          </p:cNvPr>
          <p:cNvSpPr/>
          <p:nvPr/>
        </p:nvSpPr>
        <p:spPr>
          <a:xfrm>
            <a:off x="0" y="555896"/>
            <a:ext cx="5849471" cy="4073644"/>
          </a:xfrm>
          <a:prstGeom prst="wedgeEllipseCallout">
            <a:avLst>
              <a:gd name="adj1" fmla="val 39666"/>
              <a:gd name="adj2" fmla="val -505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This is a </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______.</a:t>
            </a:r>
          </a:p>
          <a:p>
            <a:pPr algn="ctr">
              <a:lnSpc>
                <a:spcPct val="150000"/>
              </a:lnSpc>
            </a:pP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___________.  </a:t>
            </a: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can _________________</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t>
            </a: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has a __________ . It has _________ and ___________.  It can go ______ but it is quite _________.</a:t>
            </a:r>
            <a:endPar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5" name="Rectangle 4">
            <a:extLst>
              <a:ext uri="{FF2B5EF4-FFF2-40B4-BE49-F238E27FC236}">
                <a16:creationId xmlns:a16="http://schemas.microsoft.com/office/drawing/2014/main" id="{1FB601B2-B6E9-4AEB-A26B-1AF902AF70FA}"/>
              </a:ext>
            </a:extLst>
          </p:cNvPr>
          <p:cNvSpPr/>
          <p:nvPr/>
        </p:nvSpPr>
        <p:spPr>
          <a:xfrm>
            <a:off x="246528" y="5422543"/>
            <a:ext cx="1929513" cy="923330"/>
          </a:xfrm>
          <a:prstGeom prst="rect">
            <a:avLst/>
          </a:prstGeom>
        </p:spPr>
        <p:txBody>
          <a:bodyPr wrap="square">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Spacious – sits five people</a:t>
            </a:r>
          </a:p>
        </p:txBody>
      </p:sp>
      <p:sp>
        <p:nvSpPr>
          <p:cNvPr id="6" name="Rectangle 5">
            <a:extLst>
              <a:ext uri="{FF2B5EF4-FFF2-40B4-BE49-F238E27FC236}">
                <a16:creationId xmlns:a16="http://schemas.microsoft.com/office/drawing/2014/main" id="{A95109F4-3A81-4687-BEAD-19B1BDF6D035}"/>
              </a:ext>
            </a:extLst>
          </p:cNvPr>
          <p:cNvSpPr/>
          <p:nvPr/>
        </p:nvSpPr>
        <p:spPr>
          <a:xfrm>
            <a:off x="2602768" y="5448165"/>
            <a:ext cx="2787943" cy="369332"/>
          </a:xfrm>
          <a:prstGeom prst="rect">
            <a:avLst/>
          </a:prstGeom>
        </p:spPr>
        <p:txBody>
          <a:bodyPr wrap="none">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Black roof, blue body</a:t>
            </a:r>
          </a:p>
        </p:txBody>
      </p:sp>
      <p:sp>
        <p:nvSpPr>
          <p:cNvPr id="8" name="Rectangle 7">
            <a:extLst>
              <a:ext uri="{FF2B5EF4-FFF2-40B4-BE49-F238E27FC236}">
                <a16:creationId xmlns:a16="http://schemas.microsoft.com/office/drawing/2014/main" id="{750A3EE8-15A3-4868-B678-F6934B148E64}"/>
              </a:ext>
            </a:extLst>
          </p:cNvPr>
          <p:cNvSpPr/>
          <p:nvPr/>
        </p:nvSpPr>
        <p:spPr>
          <a:xfrm>
            <a:off x="5575728" y="5355832"/>
            <a:ext cx="2451126" cy="923330"/>
          </a:xfrm>
          <a:prstGeom prst="rect">
            <a:avLst/>
          </a:prstGeom>
        </p:spPr>
        <p:txBody>
          <a:bodyPr wrap="square">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modern, tinted windows, side mirrors, safe</a:t>
            </a:r>
          </a:p>
        </p:txBody>
      </p:sp>
      <p:sp>
        <p:nvSpPr>
          <p:cNvPr id="9" name="Rectangle 8">
            <a:extLst>
              <a:ext uri="{FF2B5EF4-FFF2-40B4-BE49-F238E27FC236}">
                <a16:creationId xmlns:a16="http://schemas.microsoft.com/office/drawing/2014/main" id="{A1C2FE58-B90C-47CF-8392-82213789E375}"/>
              </a:ext>
            </a:extLst>
          </p:cNvPr>
          <p:cNvSpPr/>
          <p:nvPr/>
        </p:nvSpPr>
        <p:spPr>
          <a:xfrm>
            <a:off x="8495816" y="5422543"/>
            <a:ext cx="2793251" cy="646331"/>
          </a:xfrm>
          <a:prstGeom prst="rect">
            <a:avLst/>
          </a:prstGeom>
        </p:spPr>
        <p:txBody>
          <a:bodyPr wrap="square">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Fast – depending on traffic</a:t>
            </a:r>
          </a:p>
        </p:txBody>
      </p:sp>
    </p:spTree>
    <p:extLst>
      <p:ext uri="{BB962C8B-B14F-4D97-AF65-F5344CB8AC3E}">
        <p14:creationId xmlns:p14="http://schemas.microsoft.com/office/powerpoint/2010/main" val="24681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338003"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FC8F927F-293F-4448-B52C-96700C8C4CF9}"/>
              </a:ext>
            </a:extLst>
          </p:cNvPr>
          <p:cNvSpPr/>
          <p:nvPr/>
        </p:nvSpPr>
        <p:spPr>
          <a:xfrm>
            <a:off x="1041751" y="5430617"/>
            <a:ext cx="3153577"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sleek</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4" name="Rectangle: Rounded Corners 13">
            <a:extLst>
              <a:ext uri="{FF2B5EF4-FFF2-40B4-BE49-F238E27FC236}">
                <a16:creationId xmlns:a16="http://schemas.microsoft.com/office/drawing/2014/main" id="{D1861E23-AA99-4104-BA28-CD574644FA56}"/>
              </a:ext>
            </a:extLst>
          </p:cNvPr>
          <p:cNvSpPr/>
          <p:nvPr/>
        </p:nvSpPr>
        <p:spPr>
          <a:xfrm>
            <a:off x="4739617" y="5422651"/>
            <a:ext cx="1708894"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blue</a:t>
            </a:r>
          </a:p>
        </p:txBody>
      </p:sp>
      <p:sp>
        <p:nvSpPr>
          <p:cNvPr id="15" name="Rectangle: Rounded Corners 14">
            <a:extLst>
              <a:ext uri="{FF2B5EF4-FFF2-40B4-BE49-F238E27FC236}">
                <a16:creationId xmlns:a16="http://schemas.microsoft.com/office/drawing/2014/main" id="{D8367EE0-EE05-4363-9C72-7AFF2DB5AC24}"/>
              </a:ext>
            </a:extLst>
          </p:cNvPr>
          <p:cNvSpPr/>
          <p:nvPr/>
        </p:nvSpPr>
        <p:spPr>
          <a:xfrm>
            <a:off x="6992800" y="5422651"/>
            <a:ext cx="2043846"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white</a:t>
            </a:r>
          </a:p>
        </p:txBody>
      </p:sp>
      <p:sp>
        <p:nvSpPr>
          <p:cNvPr id="16" name="Rectangle: Rounded Corners 15">
            <a:extLst>
              <a:ext uri="{FF2B5EF4-FFF2-40B4-BE49-F238E27FC236}">
                <a16:creationId xmlns:a16="http://schemas.microsoft.com/office/drawing/2014/main" id="{FB093CE1-461E-4A82-8A8C-CC0CC65A8F53}"/>
              </a:ext>
            </a:extLst>
          </p:cNvPr>
          <p:cNvSpPr/>
          <p:nvPr/>
        </p:nvSpPr>
        <p:spPr>
          <a:xfrm>
            <a:off x="9563452" y="5422651"/>
            <a:ext cx="1533868"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fast</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2AC364D6-71ED-4C52-B94B-E5BBADD6B414}"/>
              </a:ext>
            </a:extLst>
          </p:cNvPr>
          <p:cNvSpPr/>
          <p:nvPr/>
        </p:nvSpPr>
        <p:spPr>
          <a:xfrm>
            <a:off x="7135394" y="490970"/>
            <a:ext cx="341311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helicopter</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12290" name="Picture 2" descr="Airbus Helicopters wins deal with Saudi Arabia's THC for 10 H125s | News |  Flight Global">
            <a:extLst>
              <a:ext uri="{FF2B5EF4-FFF2-40B4-BE49-F238E27FC236}">
                <a16:creationId xmlns:a16="http://schemas.microsoft.com/office/drawing/2014/main" id="{852D9D30-D411-4D22-90FD-2E23198D9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220" y="1510258"/>
            <a:ext cx="7107777" cy="3720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a:extLst>
              <a:ext uri="{FF2B5EF4-FFF2-40B4-BE49-F238E27FC236}">
                <a16:creationId xmlns:a16="http://schemas.microsoft.com/office/drawing/2014/main" id="{131A5064-80BA-4453-BBB1-DF94539285FA}"/>
              </a:ext>
            </a:extLst>
          </p:cNvPr>
          <p:cNvGraphicFramePr/>
          <p:nvPr>
            <p:extLst>
              <p:ext uri="{D42A27DB-BD31-4B8C-83A1-F6EECF244321}">
                <p14:modId xmlns:p14="http://schemas.microsoft.com/office/powerpoint/2010/main" val="3858400891"/>
              </p:ext>
            </p:extLst>
          </p:nvPr>
        </p:nvGraphicFramePr>
        <p:xfrm>
          <a:off x="-1406632" y="384715"/>
          <a:ext cx="6683662" cy="488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69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3771743-BF26-498A-A3E1-C17C0617D9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7C8A2306-9E98-4552-8F12-6030BDD6D0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865E7316-E40F-4C32-8C51-B8F4FB7F084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A74D9B78-0A62-4A1A-9F7A-B9108081D4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Graphic spid="10"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5">
            <a:extLst>
              <a:ext uri="{FF2B5EF4-FFF2-40B4-BE49-F238E27FC236}">
                <a16:creationId xmlns:a16="http://schemas.microsoft.com/office/drawing/2014/main" id="{C79AA5B2-54F6-4C88-85CD-FDC99FF7BE1D}"/>
              </a:ext>
            </a:extLst>
          </p:cNvPr>
          <p:cNvGraphicFramePr>
            <a:graphicFrameLocks noGrp="1"/>
          </p:cNvGraphicFramePr>
          <p:nvPr>
            <p:extLst>
              <p:ext uri="{D42A27DB-BD31-4B8C-83A1-F6EECF244321}">
                <p14:modId xmlns:p14="http://schemas.microsoft.com/office/powerpoint/2010/main" val="144596197"/>
              </p:ext>
            </p:extLst>
          </p:nvPr>
        </p:nvGraphicFramePr>
        <p:xfrm>
          <a:off x="433137" y="4855697"/>
          <a:ext cx="11512331" cy="164592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309074233"/>
                    </a:ext>
                  </a:extLst>
                </a:gridCol>
                <a:gridCol w="2891949">
                  <a:extLst>
                    <a:ext uri="{9D8B030D-6E8A-4147-A177-3AD203B41FA5}">
                      <a16:colId xmlns:a16="http://schemas.microsoft.com/office/drawing/2014/main" val="1164977663"/>
                    </a:ext>
                  </a:extLst>
                </a:gridCol>
                <a:gridCol w="3990114">
                  <a:extLst>
                    <a:ext uri="{9D8B030D-6E8A-4147-A177-3AD203B41FA5}">
                      <a16:colId xmlns:a16="http://schemas.microsoft.com/office/drawing/2014/main" val="316262266"/>
                    </a:ext>
                  </a:extLst>
                </a:gridCol>
                <a:gridCol w="3030068">
                  <a:extLst>
                    <a:ext uri="{9D8B030D-6E8A-4147-A177-3AD203B41FA5}">
                      <a16:colId xmlns:a16="http://schemas.microsoft.com/office/drawing/2014/main" val="506262620"/>
                    </a:ext>
                  </a:extLst>
                </a:gridCol>
              </a:tblGrid>
              <a:tr h="370840">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size</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colour</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shape  and features</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speed</a:t>
                      </a:r>
                    </a:p>
                  </a:txBody>
                  <a:tcPr>
                    <a:solidFill>
                      <a:schemeClr val="accent2">
                        <a:lumMod val="40000"/>
                        <a:lumOff val="60000"/>
                      </a:schemeClr>
                    </a:solidFill>
                  </a:tcPr>
                </a:tc>
                <a:extLst>
                  <a:ext uri="{0D108BD9-81ED-4DB2-BD59-A6C34878D82A}">
                    <a16:rowId xmlns:a16="http://schemas.microsoft.com/office/drawing/2014/main" val="2879110428"/>
                  </a:ext>
                </a:extLst>
              </a:tr>
              <a:tr h="370840">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extLst>
                  <a:ext uri="{0D108BD9-81ED-4DB2-BD59-A6C34878D82A}">
                    <a16:rowId xmlns:a16="http://schemas.microsoft.com/office/drawing/2014/main" val="2102977011"/>
                  </a:ext>
                </a:extLst>
              </a:tr>
            </a:tbl>
          </a:graphicData>
        </a:graphic>
      </p:graphicFrame>
      <p:pic>
        <p:nvPicPr>
          <p:cNvPr id="6" name="Picture 2" descr="Airbus Helicopters wins deal with Saudi Arabia's THC for 10 H125s | News |  Flight Global">
            <a:extLst>
              <a:ext uri="{FF2B5EF4-FFF2-40B4-BE49-F238E27FC236}">
                <a16:creationId xmlns:a16="http://schemas.microsoft.com/office/drawing/2014/main" id="{CB9E68A4-C177-484B-8797-D376C6395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220" y="909063"/>
            <a:ext cx="7107777" cy="3720477"/>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1217FEED-5016-4E4A-9E13-8138C9BC681D}"/>
              </a:ext>
            </a:extLst>
          </p:cNvPr>
          <p:cNvSpPr/>
          <p:nvPr/>
        </p:nvSpPr>
        <p:spPr>
          <a:xfrm>
            <a:off x="246529" y="555896"/>
            <a:ext cx="5602942" cy="4073644"/>
          </a:xfrm>
          <a:prstGeom prst="wedgeEllipseCallout">
            <a:avLst>
              <a:gd name="adj1" fmla="val 39666"/>
              <a:gd name="adj2" fmla="val -505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This is a </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______.</a:t>
            </a:r>
          </a:p>
          <a:p>
            <a:pPr algn="ctr">
              <a:lnSpc>
                <a:spcPct val="150000"/>
              </a:lnSpc>
            </a:pP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___________.  </a:t>
            </a: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can _________________</a:t>
            </a:r>
            <a:r>
              <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t>
            </a:r>
            <a:r>
              <a:rPr lang="en-GB" sz="20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_____ and  __________ . It has ____________________.  It can go ______ and it is used _________.</a:t>
            </a:r>
            <a:endParaRPr lang="en-GB" sz="20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5" name="Rectangle 4">
            <a:extLst>
              <a:ext uri="{FF2B5EF4-FFF2-40B4-BE49-F238E27FC236}">
                <a16:creationId xmlns:a16="http://schemas.microsoft.com/office/drawing/2014/main" id="{F79C2912-229F-444B-94A0-D1C8723FB574}"/>
              </a:ext>
            </a:extLst>
          </p:cNvPr>
          <p:cNvSpPr/>
          <p:nvPr/>
        </p:nvSpPr>
        <p:spPr>
          <a:xfrm>
            <a:off x="554380" y="5493991"/>
            <a:ext cx="1251271" cy="646331"/>
          </a:xfrm>
          <a:prstGeom prst="rect">
            <a:avLst/>
          </a:prstGeom>
        </p:spPr>
        <p:txBody>
          <a:bodyPr wrap="square">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big, long narrow</a:t>
            </a:r>
          </a:p>
        </p:txBody>
      </p:sp>
      <p:sp>
        <p:nvSpPr>
          <p:cNvPr id="7" name="Rectangle 6">
            <a:extLst>
              <a:ext uri="{FF2B5EF4-FFF2-40B4-BE49-F238E27FC236}">
                <a16:creationId xmlns:a16="http://schemas.microsoft.com/office/drawing/2014/main" id="{41FFC7E0-DF54-4974-9E41-77515D6CA1EE}"/>
              </a:ext>
            </a:extLst>
          </p:cNvPr>
          <p:cNvSpPr/>
          <p:nvPr/>
        </p:nvSpPr>
        <p:spPr>
          <a:xfrm>
            <a:off x="1992260" y="5447823"/>
            <a:ext cx="2498718" cy="646331"/>
          </a:xfrm>
          <a:prstGeom prst="rect">
            <a:avLst/>
          </a:prstGeom>
        </p:spPr>
        <p:txBody>
          <a:bodyPr wrap="square">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blue tail, white cockpit</a:t>
            </a:r>
          </a:p>
        </p:txBody>
      </p:sp>
      <p:sp>
        <p:nvSpPr>
          <p:cNvPr id="8" name="Rectangle 7">
            <a:extLst>
              <a:ext uri="{FF2B5EF4-FFF2-40B4-BE49-F238E27FC236}">
                <a16:creationId xmlns:a16="http://schemas.microsoft.com/office/drawing/2014/main" id="{3151D0D1-0897-4FB6-A7FB-7432EF5CF010}"/>
              </a:ext>
            </a:extLst>
          </p:cNvPr>
          <p:cNvSpPr/>
          <p:nvPr/>
        </p:nvSpPr>
        <p:spPr>
          <a:xfrm>
            <a:off x="5150734" y="5316727"/>
            <a:ext cx="2453833" cy="1200329"/>
          </a:xfrm>
          <a:prstGeom prst="rect">
            <a:avLst/>
          </a:prstGeom>
        </p:spPr>
        <p:txBody>
          <a:bodyPr wrap="square">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rotating blades, sliding door, noisy, land anywhere</a:t>
            </a:r>
          </a:p>
        </p:txBody>
      </p:sp>
      <p:sp>
        <p:nvSpPr>
          <p:cNvPr id="9" name="Rectangle 8">
            <a:extLst>
              <a:ext uri="{FF2B5EF4-FFF2-40B4-BE49-F238E27FC236}">
                <a16:creationId xmlns:a16="http://schemas.microsoft.com/office/drawing/2014/main" id="{0BF08B56-5BDB-45B0-AF77-25385AC8B750}"/>
              </a:ext>
            </a:extLst>
          </p:cNvPr>
          <p:cNvSpPr/>
          <p:nvPr/>
        </p:nvSpPr>
        <p:spPr>
          <a:xfrm>
            <a:off x="9018711" y="5401656"/>
            <a:ext cx="6096000" cy="369332"/>
          </a:xfrm>
          <a:prstGeom prst="rect">
            <a:avLst/>
          </a:prstGeom>
        </p:spPr>
        <p:txBody>
          <a:bodyPr>
            <a:spAutoFit/>
          </a:bodyPr>
          <a:lstStyle/>
          <a:p>
            <a:r>
              <a:rPr lang="en-GB" b="1" dirty="0">
                <a:latin typeface="Cavolini" panose="03000502040302020204" pitchFamily="66" charset="0"/>
                <a:ea typeface="Andika" panose="02000000000000000000" pitchFamily="2" charset="0"/>
                <a:cs typeface="Cavolini" panose="03000502040302020204" pitchFamily="66" charset="0"/>
              </a:rPr>
              <a:t>fast, emergencies</a:t>
            </a:r>
          </a:p>
        </p:txBody>
      </p:sp>
    </p:spTree>
    <p:extLst>
      <p:ext uri="{BB962C8B-B14F-4D97-AF65-F5344CB8AC3E}">
        <p14:creationId xmlns:p14="http://schemas.microsoft.com/office/powerpoint/2010/main" val="116615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052937"/>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Speaking Activity 2</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Transport riddles</a:t>
            </a:r>
          </a:p>
        </p:txBody>
      </p:sp>
      <p:pic>
        <p:nvPicPr>
          <p:cNvPr id="11266" name="Picture 2" descr="Amazon.com: Guess the Riddle Quiz: Appstore for Android">
            <a:extLst>
              <a:ext uri="{FF2B5EF4-FFF2-40B4-BE49-F238E27FC236}">
                <a16:creationId xmlns:a16="http://schemas.microsoft.com/office/drawing/2014/main" id="{DE716E63-9F4E-4739-B891-4AE6752CA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96" y="3510809"/>
            <a:ext cx="2739189" cy="273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4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8003359" y="1483774"/>
            <a:ext cx="3837556" cy="3840758"/>
          </a:xfrm>
        </p:spPr>
        <p:txBody>
          <a:bodyPr>
            <a:noAutofit/>
          </a:bodyPr>
          <a:lstStyle/>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have a bell and a loud whistle.</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can carry lots of people and things.</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may be long.  I may be short.</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My wheels roll only on rails.</a:t>
            </a:r>
          </a:p>
          <a:p>
            <a:pPr>
              <a:lnSpc>
                <a:spcPct val="100000"/>
              </a:lnSpc>
            </a:pPr>
            <a:endParaRPr lang="en-GB" sz="3200" dirty="0">
              <a:latin typeface="Letters for Learners" pitchFamily="2" charset="0"/>
              <a:ea typeface="Andika" panose="02000000000000000000" pitchFamily="2" charset="0"/>
              <a:cs typeface="Andika" panose="02000000000000000000" pitchFamily="2" charset="0"/>
            </a:endParaRPr>
          </a:p>
        </p:txBody>
      </p:sp>
      <p:pic>
        <p:nvPicPr>
          <p:cNvPr id="1026" name="Picture 2" descr="Local trains in London with National Rail and London Overground - Getting  Around London - visitlondon.com">
            <a:extLst>
              <a:ext uri="{FF2B5EF4-FFF2-40B4-BE49-F238E27FC236}">
                <a16:creationId xmlns:a16="http://schemas.microsoft.com/office/drawing/2014/main" id="{030F9AF6-A005-432A-BE41-D12B9AE6E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8" y="1350994"/>
            <a:ext cx="7358988" cy="41183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F41E963-C2DE-417D-A58B-856D04C8CE5C}"/>
              </a:ext>
            </a:extLst>
          </p:cNvPr>
          <p:cNvSpPr/>
          <p:nvPr/>
        </p:nvSpPr>
        <p:spPr>
          <a:xfrm>
            <a:off x="544298" y="1247598"/>
            <a:ext cx="7358988" cy="4362804"/>
          </a:xfrm>
          <a:prstGeom prst="rect">
            <a:avLst/>
          </a:prstGeom>
          <a:ln w="28575">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8A42426-6C09-42F4-A98B-558A1616EDEF}"/>
              </a:ext>
            </a:extLst>
          </p:cNvPr>
          <p:cNvSpPr/>
          <p:nvPr/>
        </p:nvSpPr>
        <p:spPr>
          <a:xfrm>
            <a:off x="3064071" y="1629231"/>
            <a:ext cx="2121539" cy="3154710"/>
          </a:xfrm>
          <a:prstGeom prst="rect">
            <a:avLst/>
          </a:prstGeom>
          <a:noFill/>
        </p:spPr>
        <p:txBody>
          <a:bodyPr wrap="square" lIns="91440" tIns="45720" rIns="91440" bIns="45720">
            <a:spAutoFit/>
          </a:bodyPr>
          <a:lstStyle/>
          <a:p>
            <a:pPr algn="ctr"/>
            <a:r>
              <a:rPr lang="en-US" sz="199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sp>
        <p:nvSpPr>
          <p:cNvPr id="5" name="Rectangle 4">
            <a:extLst>
              <a:ext uri="{FF2B5EF4-FFF2-40B4-BE49-F238E27FC236}">
                <a16:creationId xmlns:a16="http://schemas.microsoft.com/office/drawing/2014/main" id="{DC4CB77A-BFAE-4F0B-A49B-C296F9E34E8E}"/>
              </a:ext>
            </a:extLst>
          </p:cNvPr>
          <p:cNvSpPr/>
          <p:nvPr/>
        </p:nvSpPr>
        <p:spPr>
          <a:xfrm>
            <a:off x="2764115" y="5395910"/>
            <a:ext cx="2919353" cy="1323439"/>
          </a:xfrm>
          <a:prstGeom prst="rect">
            <a:avLst/>
          </a:prstGeom>
          <a:noFill/>
        </p:spPr>
        <p:txBody>
          <a:bodyPr wrap="square" lIns="91440" tIns="45720" rIns="91440" bIns="45720">
            <a:spAutoFit/>
          </a:bodyPr>
          <a:lstStyle/>
          <a:p>
            <a:pPr algn="ctr"/>
            <a:r>
              <a:rPr lang="en-US" sz="8000" b="1" cap="none" spc="0" dirty="0">
                <a:ln w="22225">
                  <a:solidFill>
                    <a:srgbClr val="002060"/>
                  </a:solidFill>
                  <a:prstDash val="solid"/>
                </a:ln>
                <a:solidFill>
                  <a:srgbClr val="FFC000"/>
                </a:solidFill>
                <a:effectLst/>
                <a:latin typeface="Andika" panose="02000000000000000000" pitchFamily="2" charset="0"/>
                <a:ea typeface="Andika" panose="02000000000000000000" pitchFamily="2" charset="0"/>
                <a:cs typeface="Andika" panose="02000000000000000000" pitchFamily="2" charset="0"/>
              </a:rPr>
              <a:t>train</a:t>
            </a:r>
          </a:p>
        </p:txBody>
      </p:sp>
    </p:spTree>
    <p:extLst>
      <p:ext uri="{BB962C8B-B14F-4D97-AF65-F5344CB8AC3E}">
        <p14:creationId xmlns:p14="http://schemas.microsoft.com/office/powerpoint/2010/main" val="210325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8003359" y="1483774"/>
            <a:ext cx="3837556" cy="3840758"/>
          </a:xfrm>
        </p:spPr>
        <p:txBody>
          <a:bodyPr>
            <a:noAutofit/>
          </a:bodyPr>
          <a:lstStyle/>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have two wheels.</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have pedals for you to cycle.</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Sometimes I have a bell or a horn.</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You can ride on me.</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What am I?</a:t>
            </a:r>
          </a:p>
          <a:p>
            <a:pPr>
              <a:lnSpc>
                <a:spcPct val="100000"/>
              </a:lnSpc>
            </a:pPr>
            <a:endParaRPr lang="en-GB" sz="3200" dirty="0">
              <a:latin typeface="Letters for Learners" pitchFamily="2" charset="0"/>
              <a:ea typeface="Andika" panose="02000000000000000000" pitchFamily="2" charset="0"/>
              <a:cs typeface="Andika" panose="02000000000000000000" pitchFamily="2" charset="0"/>
            </a:endParaRPr>
          </a:p>
        </p:txBody>
      </p:sp>
      <p:pic>
        <p:nvPicPr>
          <p:cNvPr id="2050" name="Picture 2" descr="18 Bicycles for Stylish Riding | Architectural Digest">
            <a:extLst>
              <a:ext uri="{FF2B5EF4-FFF2-40B4-BE49-F238E27FC236}">
                <a16:creationId xmlns:a16="http://schemas.microsoft.com/office/drawing/2014/main" id="{9AF476AE-4A17-4A69-A600-9427EB8CB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75" y="1135595"/>
            <a:ext cx="6743193" cy="45010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A1DBF6-2220-49A9-B975-6F97F3B02873}"/>
              </a:ext>
            </a:extLst>
          </p:cNvPr>
          <p:cNvGrpSpPr/>
          <p:nvPr/>
        </p:nvGrpSpPr>
        <p:grpSpPr>
          <a:xfrm>
            <a:off x="351085" y="1135595"/>
            <a:ext cx="7358988" cy="4374538"/>
            <a:chOff x="351085" y="1135595"/>
            <a:chExt cx="7358988" cy="4374538"/>
          </a:xfrm>
        </p:grpSpPr>
        <p:sp>
          <p:nvSpPr>
            <p:cNvPr id="3" name="Rectangle 2">
              <a:extLst>
                <a:ext uri="{FF2B5EF4-FFF2-40B4-BE49-F238E27FC236}">
                  <a16:creationId xmlns:a16="http://schemas.microsoft.com/office/drawing/2014/main" id="{DF41E963-C2DE-417D-A58B-856D04C8CE5C}"/>
                </a:ext>
              </a:extLst>
            </p:cNvPr>
            <p:cNvSpPr/>
            <p:nvPr/>
          </p:nvSpPr>
          <p:spPr>
            <a:xfrm>
              <a:off x="351085" y="1135595"/>
              <a:ext cx="7358988" cy="4374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8A42426-6C09-42F4-A98B-558A1616EDEF}"/>
                </a:ext>
              </a:extLst>
            </p:cNvPr>
            <p:cNvSpPr/>
            <p:nvPr/>
          </p:nvSpPr>
          <p:spPr>
            <a:xfrm>
              <a:off x="2885001" y="1615377"/>
              <a:ext cx="2121539" cy="3154710"/>
            </a:xfrm>
            <a:prstGeom prst="rect">
              <a:avLst/>
            </a:prstGeom>
            <a:noFill/>
          </p:spPr>
          <p:txBody>
            <a:bodyPr wrap="square" lIns="91440" tIns="45720" rIns="91440" bIns="45720">
              <a:spAutoFit/>
            </a:bodyPr>
            <a:lstStyle/>
            <a:p>
              <a:pPr algn="ctr"/>
              <a:r>
                <a:rPr lang="en-US" sz="199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grpSp>
      <p:sp>
        <p:nvSpPr>
          <p:cNvPr id="8" name="Rectangle 7">
            <a:extLst>
              <a:ext uri="{FF2B5EF4-FFF2-40B4-BE49-F238E27FC236}">
                <a16:creationId xmlns:a16="http://schemas.microsoft.com/office/drawing/2014/main" id="{FEA98485-1543-4236-805D-D38BC499B1C2}"/>
              </a:ext>
            </a:extLst>
          </p:cNvPr>
          <p:cNvSpPr/>
          <p:nvPr/>
        </p:nvSpPr>
        <p:spPr>
          <a:xfrm>
            <a:off x="1939535" y="5447022"/>
            <a:ext cx="3682984" cy="1323439"/>
          </a:xfrm>
          <a:prstGeom prst="rect">
            <a:avLst/>
          </a:prstGeom>
          <a:noFill/>
        </p:spPr>
        <p:txBody>
          <a:bodyPr wrap="square" lIns="91440" tIns="45720" rIns="91440" bIns="45720">
            <a:spAutoFit/>
          </a:bodyPr>
          <a:lstStyle/>
          <a:p>
            <a:pPr algn="ctr"/>
            <a:r>
              <a:rPr lang="en-US" sz="8000" b="1" cap="none" spc="0" dirty="0">
                <a:ln w="22225">
                  <a:solidFill>
                    <a:srgbClr val="002060"/>
                  </a:solidFill>
                  <a:prstDash val="solid"/>
                </a:ln>
                <a:solidFill>
                  <a:srgbClr val="FFC000"/>
                </a:solidFill>
                <a:effectLst/>
                <a:latin typeface="Andika" panose="02000000000000000000" pitchFamily="2" charset="0"/>
                <a:ea typeface="Andika" panose="02000000000000000000" pitchFamily="2" charset="0"/>
                <a:cs typeface="Andika" panose="02000000000000000000" pitchFamily="2" charset="0"/>
              </a:rPr>
              <a:t>bicycle</a:t>
            </a:r>
          </a:p>
        </p:txBody>
      </p:sp>
    </p:spTree>
    <p:extLst>
      <p:ext uri="{BB962C8B-B14F-4D97-AF65-F5344CB8AC3E}">
        <p14:creationId xmlns:p14="http://schemas.microsoft.com/office/powerpoint/2010/main" val="5222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8003359" y="1483774"/>
            <a:ext cx="3837556" cy="3840758"/>
          </a:xfrm>
        </p:spPr>
        <p:txBody>
          <a:bodyPr>
            <a:noAutofit/>
          </a:bodyPr>
          <a:lstStyle/>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have four wheels.</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am very useful.</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take people to work and on vacations.</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take people shopping, too.</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What am I?</a:t>
            </a:r>
          </a:p>
          <a:p>
            <a:pPr>
              <a:lnSpc>
                <a:spcPct val="100000"/>
              </a:lnSpc>
            </a:pPr>
            <a:endParaRPr lang="en-GB" sz="3200" dirty="0">
              <a:latin typeface="Letters for Learners" pitchFamily="2" charset="0"/>
              <a:ea typeface="Andika" panose="02000000000000000000" pitchFamily="2" charset="0"/>
              <a:cs typeface="Andika" panose="02000000000000000000" pitchFamily="2" charset="0"/>
            </a:endParaRPr>
          </a:p>
        </p:txBody>
      </p:sp>
      <p:pic>
        <p:nvPicPr>
          <p:cNvPr id="3074" name="Picture 2" descr="Car Rental - Rent a new Car &amp; Van Worldwide | Europcar">
            <a:extLst>
              <a:ext uri="{FF2B5EF4-FFF2-40B4-BE49-F238E27FC236}">
                <a16:creationId xmlns:a16="http://schemas.microsoft.com/office/drawing/2014/main" id="{3D2FFFBC-9BD0-4823-A0E7-0A9B290F3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19" y="1118152"/>
            <a:ext cx="7383644" cy="492242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A1DBF6-2220-49A9-B975-6F97F3B02873}"/>
              </a:ext>
            </a:extLst>
          </p:cNvPr>
          <p:cNvGrpSpPr/>
          <p:nvPr/>
        </p:nvGrpSpPr>
        <p:grpSpPr>
          <a:xfrm>
            <a:off x="453935" y="1392097"/>
            <a:ext cx="7358988" cy="4374538"/>
            <a:chOff x="351085" y="1135595"/>
            <a:chExt cx="7358988" cy="4374538"/>
          </a:xfrm>
          <a:solidFill>
            <a:srgbClr val="7030A0"/>
          </a:solidFill>
        </p:grpSpPr>
        <p:sp>
          <p:nvSpPr>
            <p:cNvPr id="3" name="Rectangle 2">
              <a:extLst>
                <a:ext uri="{FF2B5EF4-FFF2-40B4-BE49-F238E27FC236}">
                  <a16:creationId xmlns:a16="http://schemas.microsoft.com/office/drawing/2014/main" id="{DF41E963-C2DE-417D-A58B-856D04C8CE5C}"/>
                </a:ext>
              </a:extLst>
            </p:cNvPr>
            <p:cNvSpPr/>
            <p:nvPr/>
          </p:nvSpPr>
          <p:spPr>
            <a:xfrm>
              <a:off x="351085" y="1135595"/>
              <a:ext cx="7358988" cy="4374538"/>
            </a:xfrm>
            <a:prstGeom prst="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8A42426-6C09-42F4-A98B-558A1616EDEF}"/>
                </a:ext>
              </a:extLst>
            </p:cNvPr>
            <p:cNvSpPr/>
            <p:nvPr/>
          </p:nvSpPr>
          <p:spPr>
            <a:xfrm>
              <a:off x="2885001" y="1615377"/>
              <a:ext cx="2121539" cy="3154710"/>
            </a:xfrm>
            <a:prstGeom prst="rect">
              <a:avLst/>
            </a:prstGeom>
            <a:grpFill/>
          </p:spPr>
          <p:txBody>
            <a:bodyPr wrap="square" lIns="91440" tIns="45720" rIns="91440" bIns="45720">
              <a:spAutoFit/>
            </a:bodyPr>
            <a:lstStyle/>
            <a:p>
              <a:pPr algn="ctr"/>
              <a:r>
                <a:rPr lang="en-US" sz="199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grpSp>
      <p:sp>
        <p:nvSpPr>
          <p:cNvPr id="8" name="Rectangle 7">
            <a:extLst>
              <a:ext uri="{FF2B5EF4-FFF2-40B4-BE49-F238E27FC236}">
                <a16:creationId xmlns:a16="http://schemas.microsoft.com/office/drawing/2014/main" id="{20B2E5E3-4A8E-4045-BCC1-06B813AB333C}"/>
              </a:ext>
            </a:extLst>
          </p:cNvPr>
          <p:cNvSpPr/>
          <p:nvPr/>
        </p:nvSpPr>
        <p:spPr>
          <a:xfrm>
            <a:off x="2673752" y="5536938"/>
            <a:ext cx="2919353" cy="1323439"/>
          </a:xfrm>
          <a:prstGeom prst="rect">
            <a:avLst/>
          </a:prstGeom>
          <a:noFill/>
        </p:spPr>
        <p:txBody>
          <a:bodyPr wrap="square" lIns="91440" tIns="45720" rIns="91440" bIns="45720">
            <a:spAutoFit/>
          </a:bodyPr>
          <a:lstStyle/>
          <a:p>
            <a:pPr algn="ctr"/>
            <a:r>
              <a:rPr lang="en-US" sz="8000" b="1" cap="none" spc="0" dirty="0">
                <a:ln w="22225">
                  <a:solidFill>
                    <a:srgbClr val="002060"/>
                  </a:solidFill>
                  <a:prstDash val="solid"/>
                </a:ln>
                <a:solidFill>
                  <a:srgbClr val="FFC000"/>
                </a:solidFill>
                <a:effectLst/>
                <a:latin typeface="Andika" panose="02000000000000000000" pitchFamily="2" charset="0"/>
                <a:ea typeface="Andika" panose="02000000000000000000" pitchFamily="2" charset="0"/>
                <a:cs typeface="Andika" panose="02000000000000000000" pitchFamily="2" charset="0"/>
              </a:rPr>
              <a:t>car</a:t>
            </a:r>
          </a:p>
        </p:txBody>
      </p:sp>
    </p:spTree>
    <p:extLst>
      <p:ext uri="{BB962C8B-B14F-4D97-AF65-F5344CB8AC3E}">
        <p14:creationId xmlns:p14="http://schemas.microsoft.com/office/powerpoint/2010/main" val="417800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Used motorbike buying guide: don't buy a lemon | MCN">
            <a:extLst>
              <a:ext uri="{FF2B5EF4-FFF2-40B4-BE49-F238E27FC236}">
                <a16:creationId xmlns:a16="http://schemas.microsoft.com/office/drawing/2014/main" id="{89AD4875-4C4C-4830-ADB4-CC401677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3" y="1609627"/>
            <a:ext cx="5768251" cy="384075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8003359" y="1483774"/>
            <a:ext cx="3837556" cy="3840758"/>
          </a:xfrm>
        </p:spPr>
        <p:txBody>
          <a:bodyPr>
            <a:noAutofit/>
          </a:bodyPr>
          <a:lstStyle/>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am tricky to ride, but lots of fun.</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can carry two people at a time.</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Do not forget your helmet.</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Who am I?</a:t>
            </a:r>
          </a:p>
          <a:p>
            <a:pPr>
              <a:lnSpc>
                <a:spcPct val="100000"/>
              </a:lnSpc>
            </a:pPr>
            <a:endParaRPr lang="en-GB" sz="3200" dirty="0">
              <a:latin typeface="Letters for Learners" pitchFamily="2" charset="0"/>
              <a:ea typeface="Andika" panose="02000000000000000000" pitchFamily="2" charset="0"/>
              <a:cs typeface="Andika" panose="02000000000000000000" pitchFamily="2" charset="0"/>
            </a:endParaRPr>
          </a:p>
        </p:txBody>
      </p:sp>
      <p:grpSp>
        <p:nvGrpSpPr>
          <p:cNvPr id="5" name="Group 4">
            <a:extLst>
              <a:ext uri="{FF2B5EF4-FFF2-40B4-BE49-F238E27FC236}">
                <a16:creationId xmlns:a16="http://schemas.microsoft.com/office/drawing/2014/main" id="{F0A1DBF6-2220-49A9-B975-6F97F3B02873}"/>
              </a:ext>
            </a:extLst>
          </p:cNvPr>
          <p:cNvGrpSpPr/>
          <p:nvPr/>
        </p:nvGrpSpPr>
        <p:grpSpPr>
          <a:xfrm>
            <a:off x="351085" y="1075848"/>
            <a:ext cx="7358988" cy="4374538"/>
            <a:chOff x="248235" y="2958115"/>
            <a:chExt cx="7358988" cy="4374538"/>
          </a:xfrm>
        </p:grpSpPr>
        <p:sp>
          <p:nvSpPr>
            <p:cNvPr id="3" name="Rectangle 2">
              <a:extLst>
                <a:ext uri="{FF2B5EF4-FFF2-40B4-BE49-F238E27FC236}">
                  <a16:creationId xmlns:a16="http://schemas.microsoft.com/office/drawing/2014/main" id="{DF41E963-C2DE-417D-A58B-856D04C8CE5C}"/>
                </a:ext>
              </a:extLst>
            </p:cNvPr>
            <p:cNvSpPr/>
            <p:nvPr/>
          </p:nvSpPr>
          <p:spPr>
            <a:xfrm>
              <a:off x="248235" y="2958115"/>
              <a:ext cx="7358988" cy="4374538"/>
            </a:xfrm>
            <a:prstGeom prst="rect">
              <a:avLst/>
            </a:prstGeom>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8A42426-6C09-42F4-A98B-558A1616EDEF}"/>
                </a:ext>
              </a:extLst>
            </p:cNvPr>
            <p:cNvSpPr/>
            <p:nvPr/>
          </p:nvSpPr>
          <p:spPr>
            <a:xfrm>
              <a:off x="2866959" y="3420573"/>
              <a:ext cx="2121539" cy="3154710"/>
            </a:xfrm>
            <a:prstGeom prst="rect">
              <a:avLst/>
            </a:prstGeom>
            <a:noFill/>
          </p:spPr>
          <p:txBody>
            <a:bodyPr wrap="square" lIns="91440" tIns="45720" rIns="91440" bIns="45720">
              <a:spAutoFit/>
            </a:bodyPr>
            <a:lstStyle/>
            <a:p>
              <a:pPr algn="ctr"/>
              <a:r>
                <a:rPr lang="en-US" sz="199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grpSp>
      <p:sp>
        <p:nvSpPr>
          <p:cNvPr id="8" name="Rectangle 7">
            <a:extLst>
              <a:ext uri="{FF2B5EF4-FFF2-40B4-BE49-F238E27FC236}">
                <a16:creationId xmlns:a16="http://schemas.microsoft.com/office/drawing/2014/main" id="{36AC1D90-E860-4978-ADA5-03537862FB50}"/>
              </a:ext>
            </a:extLst>
          </p:cNvPr>
          <p:cNvSpPr/>
          <p:nvPr/>
        </p:nvSpPr>
        <p:spPr>
          <a:xfrm>
            <a:off x="1512830" y="5450386"/>
            <a:ext cx="5224854" cy="1323439"/>
          </a:xfrm>
          <a:prstGeom prst="rect">
            <a:avLst/>
          </a:prstGeom>
          <a:noFill/>
        </p:spPr>
        <p:txBody>
          <a:bodyPr wrap="square" lIns="91440" tIns="45720" rIns="91440" bIns="45720">
            <a:spAutoFit/>
          </a:bodyPr>
          <a:lstStyle/>
          <a:p>
            <a:pPr algn="ctr"/>
            <a:r>
              <a:rPr lang="en-US" sz="8000" b="1" cap="none" spc="0" dirty="0">
                <a:ln w="22225">
                  <a:solidFill>
                    <a:srgbClr val="002060"/>
                  </a:solidFill>
                  <a:prstDash val="solid"/>
                </a:ln>
                <a:solidFill>
                  <a:srgbClr val="FFC000"/>
                </a:solidFill>
                <a:effectLst/>
                <a:latin typeface="Andika" panose="02000000000000000000" pitchFamily="2" charset="0"/>
                <a:ea typeface="Andika" panose="02000000000000000000" pitchFamily="2" charset="0"/>
                <a:cs typeface="Andika" panose="02000000000000000000" pitchFamily="2" charset="0"/>
              </a:rPr>
              <a:t>motorbike</a:t>
            </a:r>
          </a:p>
        </p:txBody>
      </p:sp>
    </p:spTree>
    <p:extLst>
      <p:ext uri="{BB962C8B-B14F-4D97-AF65-F5344CB8AC3E}">
        <p14:creationId xmlns:p14="http://schemas.microsoft.com/office/powerpoint/2010/main" val="382876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LS 5.8 I can communicate my own experiences, likes and dislikes fluently and accurately with some allowance to self-correct in the process.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098" name="Picture 2" descr="Used motorbike buying guide: don't buy a lemon | MCN">
            <a:extLst>
              <a:ext uri="{FF2B5EF4-FFF2-40B4-BE49-F238E27FC236}">
                <a16:creationId xmlns:a16="http://schemas.microsoft.com/office/drawing/2014/main" id="{89AD4875-4C4C-4830-ADB4-CC401677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3" y="1609627"/>
            <a:ext cx="5768251" cy="38407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1D267A89-F7EC-459A-8BA7-FB597F2BFB0F}"/>
              </a:ext>
            </a:extLst>
          </p:cNvPr>
          <p:cNvSpPr>
            <a:spLocks noGrp="1"/>
          </p:cNvSpPr>
          <p:nvPr>
            <p:ph idx="1"/>
          </p:nvPr>
        </p:nvSpPr>
        <p:spPr>
          <a:xfrm>
            <a:off x="7877258" y="1609628"/>
            <a:ext cx="3837556" cy="3840758"/>
          </a:xfrm>
        </p:spPr>
        <p:txBody>
          <a:bodyPr>
            <a:noAutofit/>
          </a:bodyPr>
          <a:lstStyle/>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have a siren and flashing lights.</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My driver keeps you safe.</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I drive criminals to jail.</a:t>
            </a:r>
          </a:p>
          <a:p>
            <a:pPr marL="0" indent="0">
              <a:lnSpc>
                <a:spcPct val="100000"/>
              </a:lnSpc>
              <a:buNone/>
            </a:pPr>
            <a:r>
              <a:rPr lang="en-GB" sz="3200" dirty="0">
                <a:latin typeface="Letters for Learners" pitchFamily="2" charset="0"/>
                <a:ea typeface="Andika" panose="02000000000000000000" pitchFamily="2" charset="0"/>
                <a:cs typeface="Andika" panose="02000000000000000000" pitchFamily="2" charset="0"/>
              </a:rPr>
              <a:t>Who am I?</a:t>
            </a:r>
          </a:p>
          <a:p>
            <a:pPr>
              <a:lnSpc>
                <a:spcPct val="100000"/>
              </a:lnSpc>
            </a:pPr>
            <a:endParaRPr lang="en-GB" sz="3200" dirty="0">
              <a:latin typeface="Letters for Learners" pitchFamily="2" charset="0"/>
              <a:ea typeface="Andika" panose="02000000000000000000" pitchFamily="2" charset="0"/>
              <a:cs typeface="Andika" panose="02000000000000000000" pitchFamily="2" charset="0"/>
            </a:endParaRPr>
          </a:p>
        </p:txBody>
      </p:sp>
      <p:pic>
        <p:nvPicPr>
          <p:cNvPr id="5122" name="Picture 2" descr="Teenager arrested following high-speed police car chase">
            <a:extLst>
              <a:ext uri="{FF2B5EF4-FFF2-40B4-BE49-F238E27FC236}">
                <a16:creationId xmlns:a16="http://schemas.microsoft.com/office/drawing/2014/main" id="{73673CC0-2A7D-44D5-88EA-00208D402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738" y="1378402"/>
            <a:ext cx="4981046" cy="406085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F0A1DBF6-2220-49A9-B975-6F97F3B02873}"/>
              </a:ext>
            </a:extLst>
          </p:cNvPr>
          <p:cNvGrpSpPr/>
          <p:nvPr/>
        </p:nvGrpSpPr>
        <p:grpSpPr>
          <a:xfrm>
            <a:off x="397768" y="1075848"/>
            <a:ext cx="7358988" cy="4374538"/>
            <a:chOff x="248235" y="2958115"/>
            <a:chExt cx="7358988" cy="4374538"/>
          </a:xfrm>
        </p:grpSpPr>
        <p:sp>
          <p:nvSpPr>
            <p:cNvPr id="3" name="Rectangle 2">
              <a:extLst>
                <a:ext uri="{FF2B5EF4-FFF2-40B4-BE49-F238E27FC236}">
                  <a16:creationId xmlns:a16="http://schemas.microsoft.com/office/drawing/2014/main" id="{DF41E963-C2DE-417D-A58B-856D04C8CE5C}"/>
                </a:ext>
              </a:extLst>
            </p:cNvPr>
            <p:cNvSpPr/>
            <p:nvPr/>
          </p:nvSpPr>
          <p:spPr>
            <a:xfrm>
              <a:off x="248235" y="2958115"/>
              <a:ext cx="7358988" cy="4374538"/>
            </a:xfrm>
            <a:prstGeom prst="rect">
              <a:avLst/>
            </a:prstGeom>
            <a:solidFill>
              <a:srgbClr val="92D050"/>
            </a:solidFill>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98A42426-6C09-42F4-A98B-558A1616EDEF}"/>
                </a:ext>
              </a:extLst>
            </p:cNvPr>
            <p:cNvSpPr/>
            <p:nvPr/>
          </p:nvSpPr>
          <p:spPr>
            <a:xfrm>
              <a:off x="2866959" y="3420573"/>
              <a:ext cx="2121539" cy="3154710"/>
            </a:xfrm>
            <a:prstGeom prst="rect">
              <a:avLst/>
            </a:prstGeom>
            <a:noFill/>
          </p:spPr>
          <p:txBody>
            <a:bodyPr wrap="square" lIns="91440" tIns="45720" rIns="91440" bIns="45720">
              <a:spAutoFit/>
            </a:bodyPr>
            <a:lstStyle/>
            <a:p>
              <a:pPr algn="ctr"/>
              <a:r>
                <a:rPr lang="en-US" sz="199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p:txBody>
        </p:sp>
      </p:grpSp>
      <p:sp>
        <p:nvSpPr>
          <p:cNvPr id="9" name="Rectangle 8">
            <a:extLst>
              <a:ext uri="{FF2B5EF4-FFF2-40B4-BE49-F238E27FC236}">
                <a16:creationId xmlns:a16="http://schemas.microsoft.com/office/drawing/2014/main" id="{F8ACCE4A-EE22-4924-9547-76F4C9DFA077}"/>
              </a:ext>
            </a:extLst>
          </p:cNvPr>
          <p:cNvSpPr/>
          <p:nvPr/>
        </p:nvSpPr>
        <p:spPr>
          <a:xfrm>
            <a:off x="1474120" y="5392865"/>
            <a:ext cx="5206282" cy="1323439"/>
          </a:xfrm>
          <a:prstGeom prst="rect">
            <a:avLst/>
          </a:prstGeom>
          <a:noFill/>
        </p:spPr>
        <p:txBody>
          <a:bodyPr wrap="square" lIns="91440" tIns="45720" rIns="91440" bIns="45720">
            <a:spAutoFit/>
          </a:bodyPr>
          <a:lstStyle/>
          <a:p>
            <a:pPr algn="ctr"/>
            <a:r>
              <a:rPr lang="en-US" sz="8000" b="1" dirty="0">
                <a:ln w="22225">
                  <a:solidFill>
                    <a:srgbClr val="002060"/>
                  </a:solidFill>
                  <a:prstDash val="solid"/>
                </a:ln>
                <a:solidFill>
                  <a:srgbClr val="FFC000"/>
                </a:solidFill>
                <a:latin typeface="Andika" panose="02000000000000000000" pitchFamily="2" charset="0"/>
                <a:ea typeface="Andika" panose="02000000000000000000" pitchFamily="2" charset="0"/>
                <a:cs typeface="Andika" panose="02000000000000000000" pitchFamily="2" charset="0"/>
              </a:rPr>
              <a:t>p</a:t>
            </a:r>
            <a:r>
              <a:rPr lang="en-US" sz="8000" b="1" cap="none" spc="0" dirty="0">
                <a:ln w="22225">
                  <a:solidFill>
                    <a:srgbClr val="002060"/>
                  </a:solidFill>
                  <a:prstDash val="solid"/>
                </a:ln>
                <a:solidFill>
                  <a:srgbClr val="FFC000"/>
                </a:solidFill>
                <a:effectLst/>
                <a:latin typeface="Andika" panose="02000000000000000000" pitchFamily="2" charset="0"/>
                <a:ea typeface="Andika" panose="02000000000000000000" pitchFamily="2" charset="0"/>
                <a:cs typeface="Andika" panose="02000000000000000000" pitchFamily="2" charset="0"/>
              </a:rPr>
              <a:t>olice car</a:t>
            </a:r>
          </a:p>
        </p:txBody>
      </p:sp>
    </p:spTree>
    <p:extLst>
      <p:ext uri="{BB962C8B-B14F-4D97-AF65-F5344CB8AC3E}">
        <p14:creationId xmlns:p14="http://schemas.microsoft.com/office/powerpoint/2010/main" val="19361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098" name="Picture 2" descr="Used motorbike buying guide: don't buy a lemon | MCN">
            <a:extLst>
              <a:ext uri="{FF2B5EF4-FFF2-40B4-BE49-F238E27FC236}">
                <a16:creationId xmlns:a16="http://schemas.microsoft.com/office/drawing/2014/main" id="{89AD4875-4C4C-4830-ADB4-CC401677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3" y="1609627"/>
            <a:ext cx="5768251" cy="38407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8">
            <a:extLst>
              <a:ext uri="{FF2B5EF4-FFF2-40B4-BE49-F238E27FC236}">
                <a16:creationId xmlns:a16="http://schemas.microsoft.com/office/drawing/2014/main" id="{040B38BA-A48B-44DB-BAD1-5A8A487536C3}"/>
              </a:ext>
            </a:extLst>
          </p:cNvPr>
          <p:cNvGraphicFramePr>
            <a:graphicFrameLocks noGrp="1"/>
          </p:cNvGraphicFramePr>
          <p:nvPr>
            <p:extLst>
              <p:ext uri="{D42A27DB-BD31-4B8C-83A1-F6EECF244321}">
                <p14:modId xmlns:p14="http://schemas.microsoft.com/office/powerpoint/2010/main" val="911689037"/>
              </p:ext>
            </p:extLst>
          </p:nvPr>
        </p:nvGraphicFramePr>
        <p:xfrm>
          <a:off x="715817" y="830378"/>
          <a:ext cx="5962073" cy="4620008"/>
        </p:xfrm>
        <a:graphic>
          <a:graphicData uri="http://schemas.openxmlformats.org/drawingml/2006/table">
            <a:tbl>
              <a:tblPr firstRow="1" bandRow="1">
                <a:tableStyleId>{5940675A-B579-460E-94D1-54222C63F5DA}</a:tableStyleId>
              </a:tblPr>
              <a:tblGrid>
                <a:gridCol w="1310900">
                  <a:extLst>
                    <a:ext uri="{9D8B030D-6E8A-4147-A177-3AD203B41FA5}">
                      <a16:colId xmlns:a16="http://schemas.microsoft.com/office/drawing/2014/main" val="2487142239"/>
                    </a:ext>
                  </a:extLst>
                </a:gridCol>
                <a:gridCol w="4651173">
                  <a:extLst>
                    <a:ext uri="{9D8B030D-6E8A-4147-A177-3AD203B41FA5}">
                      <a16:colId xmlns:a16="http://schemas.microsoft.com/office/drawing/2014/main" val="814975312"/>
                    </a:ext>
                  </a:extLst>
                </a:gridCol>
              </a:tblGrid>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1</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how the vehicle looks.</a:t>
                      </a:r>
                    </a:p>
                  </a:txBody>
                  <a:tcPr/>
                </a:tc>
                <a:extLst>
                  <a:ext uri="{0D108BD9-81ED-4DB2-BD59-A6C34878D82A}">
                    <a16:rowId xmlns:a16="http://schemas.microsoft.com/office/drawing/2014/main" val="2609804021"/>
                  </a:ext>
                </a:extLst>
              </a:tr>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2</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why the vehicle is used.</a:t>
                      </a:r>
                    </a:p>
                  </a:txBody>
                  <a:tcPr/>
                </a:tc>
                <a:extLst>
                  <a:ext uri="{0D108BD9-81ED-4DB2-BD59-A6C34878D82A}">
                    <a16:rowId xmlns:a16="http://schemas.microsoft.com/office/drawing/2014/main" val="3505425325"/>
                  </a:ext>
                </a:extLst>
              </a:tr>
              <a:tr h="504899">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3</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where you can find it.</a:t>
                      </a:r>
                    </a:p>
                  </a:txBody>
                  <a:tcPr/>
                </a:tc>
                <a:extLst>
                  <a:ext uri="{0D108BD9-81ED-4DB2-BD59-A6C34878D82A}">
                    <a16:rowId xmlns:a16="http://schemas.microsoft.com/office/drawing/2014/main" val="3294730963"/>
                  </a:ext>
                </a:extLst>
              </a:tr>
              <a:tr h="258750">
                <a:tc>
                  <a:txBody>
                    <a:bodyPr/>
                    <a:lstStyle/>
                    <a:p>
                      <a:pPr>
                        <a:lnSpc>
                          <a:spcPct val="150000"/>
                        </a:lnSpc>
                      </a:pPr>
                      <a:endParaRPr lang="en-GB" sz="280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Who am I?</a:t>
                      </a:r>
                    </a:p>
                  </a:txBody>
                  <a:tcPr/>
                </a:tc>
                <a:extLst>
                  <a:ext uri="{0D108BD9-81ED-4DB2-BD59-A6C34878D82A}">
                    <a16:rowId xmlns:a16="http://schemas.microsoft.com/office/drawing/2014/main" val="2993638670"/>
                  </a:ext>
                </a:extLst>
              </a:tr>
            </a:tbl>
          </a:graphicData>
        </a:graphic>
      </p:graphicFrame>
      <p:pic>
        <p:nvPicPr>
          <p:cNvPr id="6146" name="Picture 2" descr="Punta Cana Combo Tour: Speedboat Ride, Snuba and Snorkeling 2021">
            <a:extLst>
              <a:ext uri="{FF2B5EF4-FFF2-40B4-BE49-F238E27FC236}">
                <a16:creationId xmlns:a16="http://schemas.microsoft.com/office/drawing/2014/main" id="{C0CD5933-0EC5-43C2-86AC-59B2F2A9E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042" y="830378"/>
            <a:ext cx="4620469" cy="30849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593B896-E274-4B09-B55C-C14AAC287CAA}"/>
              </a:ext>
            </a:extLst>
          </p:cNvPr>
          <p:cNvSpPr/>
          <p:nvPr/>
        </p:nvSpPr>
        <p:spPr>
          <a:xfrm>
            <a:off x="6991042" y="4251187"/>
            <a:ext cx="4604146" cy="1200329"/>
          </a:xfrm>
          <a:prstGeom prst="rect">
            <a:avLst/>
          </a:prstGeom>
          <a:solidFill>
            <a:schemeClr val="accent1">
              <a:lumMod val="60000"/>
              <a:lumOff val="40000"/>
            </a:schemeClr>
          </a:solidFill>
          <a:ln>
            <a:solidFill>
              <a:schemeClr val="accent1">
                <a:lumMod val="50000"/>
              </a:schemeClr>
            </a:solidFill>
          </a:ln>
        </p:spPr>
        <p:txBody>
          <a:bodyPr wrap="none" lIns="91440" tIns="45720" rIns="91440" bIns="45720">
            <a:spAutoFit/>
          </a:bodyPr>
          <a:lstStyle/>
          <a:p>
            <a:pPr algn="ctr"/>
            <a:r>
              <a:rPr lang="en-US" sz="7200" b="1" cap="none" spc="0" dirty="0">
                <a:ln w="22225">
                  <a:solidFill>
                    <a:schemeClr val="tx1"/>
                  </a:solidFill>
                  <a:prstDash val="solid"/>
                </a:ln>
                <a:solidFill>
                  <a:srgbClr val="FF0066"/>
                </a:solidFill>
                <a:effectLst/>
                <a:latin typeface="Andika" panose="02000000000000000000" pitchFamily="2" charset="0"/>
                <a:ea typeface="Andika" panose="02000000000000000000" pitchFamily="2" charset="0"/>
                <a:cs typeface="Andika" panose="02000000000000000000" pitchFamily="2" charset="0"/>
              </a:rPr>
              <a:t>speedboat</a:t>
            </a:r>
          </a:p>
        </p:txBody>
      </p:sp>
    </p:spTree>
    <p:extLst>
      <p:ext uri="{BB962C8B-B14F-4D97-AF65-F5344CB8AC3E}">
        <p14:creationId xmlns:p14="http://schemas.microsoft.com/office/powerpoint/2010/main" val="338744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098" name="Picture 2" descr="Used motorbike buying guide: don't buy a lemon | MCN">
            <a:extLst>
              <a:ext uri="{FF2B5EF4-FFF2-40B4-BE49-F238E27FC236}">
                <a16:creationId xmlns:a16="http://schemas.microsoft.com/office/drawing/2014/main" id="{89AD4875-4C4C-4830-ADB4-CC401677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3" y="1609627"/>
            <a:ext cx="5768251" cy="38407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8">
            <a:extLst>
              <a:ext uri="{FF2B5EF4-FFF2-40B4-BE49-F238E27FC236}">
                <a16:creationId xmlns:a16="http://schemas.microsoft.com/office/drawing/2014/main" id="{040B38BA-A48B-44DB-BAD1-5A8A487536C3}"/>
              </a:ext>
            </a:extLst>
          </p:cNvPr>
          <p:cNvGraphicFramePr>
            <a:graphicFrameLocks noGrp="1"/>
          </p:cNvGraphicFramePr>
          <p:nvPr/>
        </p:nvGraphicFramePr>
        <p:xfrm>
          <a:off x="715817" y="830378"/>
          <a:ext cx="5962073" cy="4620008"/>
        </p:xfrm>
        <a:graphic>
          <a:graphicData uri="http://schemas.openxmlformats.org/drawingml/2006/table">
            <a:tbl>
              <a:tblPr firstRow="1" bandRow="1">
                <a:tableStyleId>{5940675A-B579-460E-94D1-54222C63F5DA}</a:tableStyleId>
              </a:tblPr>
              <a:tblGrid>
                <a:gridCol w="1310900">
                  <a:extLst>
                    <a:ext uri="{9D8B030D-6E8A-4147-A177-3AD203B41FA5}">
                      <a16:colId xmlns:a16="http://schemas.microsoft.com/office/drawing/2014/main" val="2487142239"/>
                    </a:ext>
                  </a:extLst>
                </a:gridCol>
                <a:gridCol w="4651173">
                  <a:extLst>
                    <a:ext uri="{9D8B030D-6E8A-4147-A177-3AD203B41FA5}">
                      <a16:colId xmlns:a16="http://schemas.microsoft.com/office/drawing/2014/main" val="814975312"/>
                    </a:ext>
                  </a:extLst>
                </a:gridCol>
              </a:tblGrid>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1</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how the vehicle looks.</a:t>
                      </a:r>
                    </a:p>
                  </a:txBody>
                  <a:tcPr/>
                </a:tc>
                <a:extLst>
                  <a:ext uri="{0D108BD9-81ED-4DB2-BD59-A6C34878D82A}">
                    <a16:rowId xmlns:a16="http://schemas.microsoft.com/office/drawing/2014/main" val="2609804021"/>
                  </a:ext>
                </a:extLst>
              </a:tr>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2</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why the vehicle is used.</a:t>
                      </a:r>
                    </a:p>
                  </a:txBody>
                  <a:tcPr/>
                </a:tc>
                <a:extLst>
                  <a:ext uri="{0D108BD9-81ED-4DB2-BD59-A6C34878D82A}">
                    <a16:rowId xmlns:a16="http://schemas.microsoft.com/office/drawing/2014/main" val="3505425325"/>
                  </a:ext>
                </a:extLst>
              </a:tr>
              <a:tr h="504899">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3</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where you can find it.</a:t>
                      </a:r>
                    </a:p>
                  </a:txBody>
                  <a:tcPr/>
                </a:tc>
                <a:extLst>
                  <a:ext uri="{0D108BD9-81ED-4DB2-BD59-A6C34878D82A}">
                    <a16:rowId xmlns:a16="http://schemas.microsoft.com/office/drawing/2014/main" val="3294730963"/>
                  </a:ext>
                </a:extLst>
              </a:tr>
              <a:tr h="258750">
                <a:tc>
                  <a:txBody>
                    <a:bodyPr/>
                    <a:lstStyle/>
                    <a:p>
                      <a:pPr>
                        <a:lnSpc>
                          <a:spcPct val="150000"/>
                        </a:lnSpc>
                      </a:pPr>
                      <a:endParaRPr lang="en-GB" sz="280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Who am I?</a:t>
                      </a:r>
                    </a:p>
                  </a:txBody>
                  <a:tcPr/>
                </a:tc>
                <a:extLst>
                  <a:ext uri="{0D108BD9-81ED-4DB2-BD59-A6C34878D82A}">
                    <a16:rowId xmlns:a16="http://schemas.microsoft.com/office/drawing/2014/main" val="2993638670"/>
                  </a:ext>
                </a:extLst>
              </a:tr>
            </a:tbl>
          </a:graphicData>
        </a:graphic>
      </p:graphicFrame>
      <p:sp>
        <p:nvSpPr>
          <p:cNvPr id="11" name="Rectangle 10">
            <a:extLst>
              <a:ext uri="{FF2B5EF4-FFF2-40B4-BE49-F238E27FC236}">
                <a16:creationId xmlns:a16="http://schemas.microsoft.com/office/drawing/2014/main" id="{C593B896-E274-4B09-B55C-C14AAC287CAA}"/>
              </a:ext>
            </a:extLst>
          </p:cNvPr>
          <p:cNvSpPr/>
          <p:nvPr/>
        </p:nvSpPr>
        <p:spPr>
          <a:xfrm>
            <a:off x="6447459" y="5525338"/>
            <a:ext cx="5359159" cy="1015663"/>
          </a:xfrm>
          <a:prstGeom prst="rect">
            <a:avLst/>
          </a:prstGeom>
          <a:solidFill>
            <a:schemeClr val="accent1">
              <a:lumMod val="60000"/>
              <a:lumOff val="40000"/>
            </a:schemeClr>
          </a:solidFill>
          <a:ln>
            <a:solidFill>
              <a:schemeClr val="accent1">
                <a:lumMod val="50000"/>
              </a:schemeClr>
            </a:solidFill>
          </a:ln>
        </p:spPr>
        <p:txBody>
          <a:bodyPr wrap="none" lIns="91440" tIns="45720" rIns="91440" bIns="45720">
            <a:spAutoFit/>
          </a:bodyPr>
          <a:lstStyle/>
          <a:p>
            <a:pPr algn="ctr"/>
            <a:r>
              <a:rPr lang="en-US" sz="6000" b="1" dirty="0">
                <a:ln w="22225">
                  <a:solidFill>
                    <a:schemeClr val="tx1"/>
                  </a:solidFill>
                  <a:prstDash val="solid"/>
                </a:ln>
                <a:solidFill>
                  <a:srgbClr val="FF0066"/>
                </a:solidFill>
                <a:latin typeface="Andika" panose="02000000000000000000" pitchFamily="2" charset="0"/>
                <a:ea typeface="Andika" panose="02000000000000000000" pitchFamily="2" charset="0"/>
                <a:cs typeface="Andika" panose="02000000000000000000" pitchFamily="2" charset="0"/>
              </a:rPr>
              <a:t>h</a:t>
            </a:r>
            <a:r>
              <a:rPr lang="en-US" sz="6000" b="1" cap="none" spc="0" dirty="0">
                <a:ln w="22225">
                  <a:solidFill>
                    <a:schemeClr val="tx1"/>
                  </a:solidFill>
                  <a:prstDash val="solid"/>
                </a:ln>
                <a:solidFill>
                  <a:srgbClr val="FF0066"/>
                </a:solidFill>
                <a:effectLst/>
                <a:latin typeface="Andika" panose="02000000000000000000" pitchFamily="2" charset="0"/>
                <a:ea typeface="Andika" panose="02000000000000000000" pitchFamily="2" charset="0"/>
                <a:cs typeface="Andika" panose="02000000000000000000" pitchFamily="2" charset="0"/>
              </a:rPr>
              <a:t>ot air balloon</a:t>
            </a:r>
          </a:p>
        </p:txBody>
      </p:sp>
      <p:pic>
        <p:nvPicPr>
          <p:cNvPr id="7170" name="Picture 2" descr="Hot-air balloon definition and meaning | Collins English Dictionary">
            <a:extLst>
              <a:ext uri="{FF2B5EF4-FFF2-40B4-BE49-F238E27FC236}">
                <a16:creationId xmlns:a16="http://schemas.microsoft.com/office/drawing/2014/main" id="{218D8F96-1A37-4A17-A86D-351C81537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710" y="364519"/>
            <a:ext cx="4128655" cy="516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2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098" name="Picture 2" descr="Used motorbike buying guide: don't buy a lemon | MCN">
            <a:extLst>
              <a:ext uri="{FF2B5EF4-FFF2-40B4-BE49-F238E27FC236}">
                <a16:creationId xmlns:a16="http://schemas.microsoft.com/office/drawing/2014/main" id="{89AD4875-4C4C-4830-ADB4-CC401677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3" y="1609627"/>
            <a:ext cx="5768251" cy="38407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8">
            <a:extLst>
              <a:ext uri="{FF2B5EF4-FFF2-40B4-BE49-F238E27FC236}">
                <a16:creationId xmlns:a16="http://schemas.microsoft.com/office/drawing/2014/main" id="{040B38BA-A48B-44DB-BAD1-5A8A487536C3}"/>
              </a:ext>
            </a:extLst>
          </p:cNvPr>
          <p:cNvGraphicFramePr>
            <a:graphicFrameLocks noGrp="1"/>
          </p:cNvGraphicFramePr>
          <p:nvPr>
            <p:extLst>
              <p:ext uri="{D42A27DB-BD31-4B8C-83A1-F6EECF244321}">
                <p14:modId xmlns:p14="http://schemas.microsoft.com/office/powerpoint/2010/main" val="579982652"/>
              </p:ext>
            </p:extLst>
          </p:nvPr>
        </p:nvGraphicFramePr>
        <p:xfrm>
          <a:off x="715817" y="830378"/>
          <a:ext cx="5962073" cy="5260088"/>
        </p:xfrm>
        <a:graphic>
          <a:graphicData uri="http://schemas.openxmlformats.org/drawingml/2006/table">
            <a:tbl>
              <a:tblPr firstRow="1" bandRow="1">
                <a:tableStyleId>{5940675A-B579-460E-94D1-54222C63F5DA}</a:tableStyleId>
              </a:tblPr>
              <a:tblGrid>
                <a:gridCol w="1310900">
                  <a:extLst>
                    <a:ext uri="{9D8B030D-6E8A-4147-A177-3AD203B41FA5}">
                      <a16:colId xmlns:a16="http://schemas.microsoft.com/office/drawing/2014/main" val="2487142239"/>
                    </a:ext>
                  </a:extLst>
                </a:gridCol>
                <a:gridCol w="4651173">
                  <a:extLst>
                    <a:ext uri="{9D8B030D-6E8A-4147-A177-3AD203B41FA5}">
                      <a16:colId xmlns:a16="http://schemas.microsoft.com/office/drawing/2014/main" val="814975312"/>
                    </a:ext>
                  </a:extLst>
                </a:gridCol>
              </a:tblGrid>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1</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how the vehicle looks.</a:t>
                      </a:r>
                    </a:p>
                  </a:txBody>
                  <a:tcPr/>
                </a:tc>
                <a:extLst>
                  <a:ext uri="{0D108BD9-81ED-4DB2-BD59-A6C34878D82A}">
                    <a16:rowId xmlns:a16="http://schemas.microsoft.com/office/drawing/2014/main" val="2609804021"/>
                  </a:ext>
                </a:extLst>
              </a:tr>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2</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why the vehicle is used and by who.</a:t>
                      </a:r>
                    </a:p>
                  </a:txBody>
                  <a:tcPr/>
                </a:tc>
                <a:extLst>
                  <a:ext uri="{0D108BD9-81ED-4DB2-BD59-A6C34878D82A}">
                    <a16:rowId xmlns:a16="http://schemas.microsoft.com/office/drawing/2014/main" val="3505425325"/>
                  </a:ext>
                </a:extLst>
              </a:tr>
              <a:tr h="504899">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3</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where you can find it.</a:t>
                      </a:r>
                    </a:p>
                  </a:txBody>
                  <a:tcPr/>
                </a:tc>
                <a:extLst>
                  <a:ext uri="{0D108BD9-81ED-4DB2-BD59-A6C34878D82A}">
                    <a16:rowId xmlns:a16="http://schemas.microsoft.com/office/drawing/2014/main" val="3294730963"/>
                  </a:ext>
                </a:extLst>
              </a:tr>
              <a:tr h="258750">
                <a:tc>
                  <a:txBody>
                    <a:bodyPr/>
                    <a:lstStyle/>
                    <a:p>
                      <a:pPr>
                        <a:lnSpc>
                          <a:spcPct val="150000"/>
                        </a:lnSpc>
                      </a:pPr>
                      <a:endParaRPr lang="en-GB" sz="280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Who am I?</a:t>
                      </a:r>
                    </a:p>
                  </a:txBody>
                  <a:tcPr/>
                </a:tc>
                <a:extLst>
                  <a:ext uri="{0D108BD9-81ED-4DB2-BD59-A6C34878D82A}">
                    <a16:rowId xmlns:a16="http://schemas.microsoft.com/office/drawing/2014/main" val="2993638670"/>
                  </a:ext>
                </a:extLst>
              </a:tr>
            </a:tbl>
          </a:graphicData>
        </a:graphic>
      </p:graphicFrame>
      <p:sp>
        <p:nvSpPr>
          <p:cNvPr id="11" name="Rectangle 10">
            <a:extLst>
              <a:ext uri="{FF2B5EF4-FFF2-40B4-BE49-F238E27FC236}">
                <a16:creationId xmlns:a16="http://schemas.microsoft.com/office/drawing/2014/main" id="{C593B896-E274-4B09-B55C-C14AAC287CAA}"/>
              </a:ext>
            </a:extLst>
          </p:cNvPr>
          <p:cNvSpPr/>
          <p:nvPr/>
        </p:nvSpPr>
        <p:spPr>
          <a:xfrm>
            <a:off x="8465068" y="4942554"/>
            <a:ext cx="2127506" cy="1015663"/>
          </a:xfrm>
          <a:prstGeom prst="rect">
            <a:avLst/>
          </a:prstGeom>
          <a:solidFill>
            <a:schemeClr val="accent1">
              <a:lumMod val="60000"/>
              <a:lumOff val="40000"/>
            </a:schemeClr>
          </a:solidFill>
          <a:ln>
            <a:solidFill>
              <a:schemeClr val="accent1">
                <a:lumMod val="50000"/>
              </a:schemeClr>
            </a:solidFill>
          </a:ln>
        </p:spPr>
        <p:txBody>
          <a:bodyPr wrap="none" lIns="91440" tIns="45720" rIns="91440" bIns="45720">
            <a:spAutoFit/>
          </a:bodyPr>
          <a:lstStyle/>
          <a:p>
            <a:pPr algn="ctr"/>
            <a:r>
              <a:rPr lang="en-US" sz="6000" b="1" dirty="0">
                <a:ln w="22225">
                  <a:solidFill>
                    <a:schemeClr val="tx1"/>
                  </a:solidFill>
                  <a:prstDash val="solid"/>
                </a:ln>
                <a:solidFill>
                  <a:srgbClr val="FF0066"/>
                </a:solidFill>
                <a:latin typeface="Andika" panose="02000000000000000000" pitchFamily="2" charset="0"/>
                <a:ea typeface="Andika" panose="02000000000000000000" pitchFamily="2" charset="0"/>
                <a:cs typeface="Andika" panose="02000000000000000000" pitchFamily="2" charset="0"/>
              </a:rPr>
              <a:t>plane</a:t>
            </a:r>
            <a:endParaRPr lang="en-US" sz="6000" b="1" cap="none" spc="0" dirty="0">
              <a:ln w="22225">
                <a:solidFill>
                  <a:schemeClr val="tx1"/>
                </a:solidFill>
                <a:prstDash val="solid"/>
              </a:ln>
              <a:solidFill>
                <a:srgbClr val="FF0066"/>
              </a:solidFill>
              <a:effectLst/>
              <a:latin typeface="Andika" panose="02000000000000000000" pitchFamily="2" charset="0"/>
              <a:ea typeface="Andika" panose="02000000000000000000" pitchFamily="2" charset="0"/>
              <a:cs typeface="Andika" panose="02000000000000000000" pitchFamily="2" charset="0"/>
            </a:endParaRPr>
          </a:p>
        </p:txBody>
      </p:sp>
      <p:pic>
        <p:nvPicPr>
          <p:cNvPr id="8194" name="Picture 2" descr="7 Puzzling Plane Disappearances | Britannica">
            <a:extLst>
              <a:ext uri="{FF2B5EF4-FFF2-40B4-BE49-F238E27FC236}">
                <a16:creationId xmlns:a16="http://schemas.microsoft.com/office/drawing/2014/main" id="{D98FC2D6-4F8E-4156-8818-7AD63B645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0534" y="1096620"/>
            <a:ext cx="4717810" cy="353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154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098" name="Picture 2" descr="Used motorbike buying guide: don't buy a lemon | MCN">
            <a:extLst>
              <a:ext uri="{FF2B5EF4-FFF2-40B4-BE49-F238E27FC236}">
                <a16:creationId xmlns:a16="http://schemas.microsoft.com/office/drawing/2014/main" id="{89AD4875-4C4C-4830-ADB4-CC401677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3" y="1609627"/>
            <a:ext cx="5768251" cy="38407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8">
            <a:extLst>
              <a:ext uri="{FF2B5EF4-FFF2-40B4-BE49-F238E27FC236}">
                <a16:creationId xmlns:a16="http://schemas.microsoft.com/office/drawing/2014/main" id="{040B38BA-A48B-44DB-BAD1-5A8A487536C3}"/>
              </a:ext>
            </a:extLst>
          </p:cNvPr>
          <p:cNvGraphicFramePr>
            <a:graphicFrameLocks noGrp="1"/>
          </p:cNvGraphicFramePr>
          <p:nvPr/>
        </p:nvGraphicFramePr>
        <p:xfrm>
          <a:off x="715817" y="830378"/>
          <a:ext cx="5962073" cy="5260088"/>
        </p:xfrm>
        <a:graphic>
          <a:graphicData uri="http://schemas.openxmlformats.org/drawingml/2006/table">
            <a:tbl>
              <a:tblPr firstRow="1" bandRow="1">
                <a:tableStyleId>{5940675A-B579-460E-94D1-54222C63F5DA}</a:tableStyleId>
              </a:tblPr>
              <a:tblGrid>
                <a:gridCol w="1310900">
                  <a:extLst>
                    <a:ext uri="{9D8B030D-6E8A-4147-A177-3AD203B41FA5}">
                      <a16:colId xmlns:a16="http://schemas.microsoft.com/office/drawing/2014/main" val="2487142239"/>
                    </a:ext>
                  </a:extLst>
                </a:gridCol>
                <a:gridCol w="4651173">
                  <a:extLst>
                    <a:ext uri="{9D8B030D-6E8A-4147-A177-3AD203B41FA5}">
                      <a16:colId xmlns:a16="http://schemas.microsoft.com/office/drawing/2014/main" val="814975312"/>
                    </a:ext>
                  </a:extLst>
                </a:gridCol>
              </a:tblGrid>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1</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how the vehicle looks.</a:t>
                      </a:r>
                    </a:p>
                  </a:txBody>
                  <a:tcPr/>
                </a:tc>
                <a:extLst>
                  <a:ext uri="{0D108BD9-81ED-4DB2-BD59-A6C34878D82A}">
                    <a16:rowId xmlns:a16="http://schemas.microsoft.com/office/drawing/2014/main" val="2609804021"/>
                  </a:ext>
                </a:extLst>
              </a:tr>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2</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why the vehicle is used and by who.</a:t>
                      </a:r>
                    </a:p>
                  </a:txBody>
                  <a:tcPr/>
                </a:tc>
                <a:extLst>
                  <a:ext uri="{0D108BD9-81ED-4DB2-BD59-A6C34878D82A}">
                    <a16:rowId xmlns:a16="http://schemas.microsoft.com/office/drawing/2014/main" val="3505425325"/>
                  </a:ext>
                </a:extLst>
              </a:tr>
              <a:tr h="504899">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3</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where you can find it.</a:t>
                      </a:r>
                    </a:p>
                  </a:txBody>
                  <a:tcPr/>
                </a:tc>
                <a:extLst>
                  <a:ext uri="{0D108BD9-81ED-4DB2-BD59-A6C34878D82A}">
                    <a16:rowId xmlns:a16="http://schemas.microsoft.com/office/drawing/2014/main" val="3294730963"/>
                  </a:ext>
                </a:extLst>
              </a:tr>
              <a:tr h="258750">
                <a:tc>
                  <a:txBody>
                    <a:bodyPr/>
                    <a:lstStyle/>
                    <a:p>
                      <a:pPr>
                        <a:lnSpc>
                          <a:spcPct val="150000"/>
                        </a:lnSpc>
                      </a:pPr>
                      <a:endParaRPr lang="en-GB" sz="280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Who am I?</a:t>
                      </a:r>
                    </a:p>
                  </a:txBody>
                  <a:tcPr/>
                </a:tc>
                <a:extLst>
                  <a:ext uri="{0D108BD9-81ED-4DB2-BD59-A6C34878D82A}">
                    <a16:rowId xmlns:a16="http://schemas.microsoft.com/office/drawing/2014/main" val="2993638670"/>
                  </a:ext>
                </a:extLst>
              </a:tr>
            </a:tbl>
          </a:graphicData>
        </a:graphic>
      </p:graphicFrame>
      <p:sp>
        <p:nvSpPr>
          <p:cNvPr id="11" name="Rectangle 10">
            <a:extLst>
              <a:ext uri="{FF2B5EF4-FFF2-40B4-BE49-F238E27FC236}">
                <a16:creationId xmlns:a16="http://schemas.microsoft.com/office/drawing/2014/main" id="{C593B896-E274-4B09-B55C-C14AAC287CAA}"/>
              </a:ext>
            </a:extLst>
          </p:cNvPr>
          <p:cNvSpPr/>
          <p:nvPr/>
        </p:nvSpPr>
        <p:spPr>
          <a:xfrm>
            <a:off x="7589831" y="4942554"/>
            <a:ext cx="3877985" cy="1015663"/>
          </a:xfrm>
          <a:prstGeom prst="rect">
            <a:avLst/>
          </a:prstGeom>
          <a:solidFill>
            <a:schemeClr val="accent1">
              <a:lumMod val="60000"/>
              <a:lumOff val="40000"/>
            </a:schemeClr>
          </a:solidFill>
          <a:ln>
            <a:solidFill>
              <a:schemeClr val="accent1">
                <a:lumMod val="50000"/>
              </a:schemeClr>
            </a:solidFill>
          </a:ln>
        </p:spPr>
        <p:txBody>
          <a:bodyPr wrap="none" lIns="91440" tIns="45720" rIns="91440" bIns="45720">
            <a:spAutoFit/>
          </a:bodyPr>
          <a:lstStyle/>
          <a:p>
            <a:pPr algn="ctr"/>
            <a:r>
              <a:rPr lang="en-US" sz="6000" b="1" dirty="0">
                <a:ln w="22225">
                  <a:solidFill>
                    <a:schemeClr val="tx1"/>
                  </a:solidFill>
                  <a:prstDash val="solid"/>
                </a:ln>
                <a:solidFill>
                  <a:srgbClr val="FF0066"/>
                </a:solidFill>
                <a:latin typeface="Andika" panose="02000000000000000000" pitchFamily="2" charset="0"/>
                <a:ea typeface="Andika" panose="02000000000000000000" pitchFamily="2" charset="0"/>
                <a:cs typeface="Andika" panose="02000000000000000000" pitchFamily="2" charset="0"/>
              </a:rPr>
              <a:t>space ship</a:t>
            </a:r>
            <a:endParaRPr lang="en-US" sz="6000" b="1" cap="none" spc="0" dirty="0">
              <a:ln w="22225">
                <a:solidFill>
                  <a:schemeClr val="tx1"/>
                </a:solidFill>
                <a:prstDash val="solid"/>
              </a:ln>
              <a:solidFill>
                <a:srgbClr val="FF0066"/>
              </a:solidFill>
              <a:effectLst/>
              <a:latin typeface="Andika" panose="02000000000000000000" pitchFamily="2" charset="0"/>
              <a:ea typeface="Andika" panose="02000000000000000000" pitchFamily="2" charset="0"/>
              <a:cs typeface="Andika" panose="02000000000000000000" pitchFamily="2" charset="0"/>
            </a:endParaRPr>
          </a:p>
        </p:txBody>
      </p:sp>
      <p:pic>
        <p:nvPicPr>
          <p:cNvPr id="9218" name="Picture 2" descr="NASA Space Shuttle's Return to Flight: The Untold Electromagnetic Backstory  - In Compliance Magazine">
            <a:extLst>
              <a:ext uri="{FF2B5EF4-FFF2-40B4-BE49-F238E27FC236}">
                <a16:creationId xmlns:a16="http://schemas.microsoft.com/office/drawing/2014/main" id="{A03F63C8-64FF-41F6-B28B-9849F692C6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61" r="29273"/>
          <a:stretch/>
        </p:blipFill>
        <p:spPr bwMode="auto">
          <a:xfrm>
            <a:off x="7049536" y="819250"/>
            <a:ext cx="4538555" cy="38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84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098" name="Picture 2" descr="Used motorbike buying guide: don't buy a lemon | MCN">
            <a:extLst>
              <a:ext uri="{FF2B5EF4-FFF2-40B4-BE49-F238E27FC236}">
                <a16:creationId xmlns:a16="http://schemas.microsoft.com/office/drawing/2014/main" id="{89AD4875-4C4C-4830-ADB4-CC401677D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63" y="1609627"/>
            <a:ext cx="5768251" cy="38407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E02DA713-7E81-442F-8F36-6757B9D95F2D}"/>
              </a:ext>
            </a:extLst>
          </p:cNvPr>
          <p:cNvSpPr/>
          <p:nvPr/>
        </p:nvSpPr>
        <p:spPr>
          <a:xfrm>
            <a:off x="242047" y="20170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8">
            <a:extLst>
              <a:ext uri="{FF2B5EF4-FFF2-40B4-BE49-F238E27FC236}">
                <a16:creationId xmlns:a16="http://schemas.microsoft.com/office/drawing/2014/main" id="{040B38BA-A48B-44DB-BAD1-5A8A487536C3}"/>
              </a:ext>
            </a:extLst>
          </p:cNvPr>
          <p:cNvGraphicFramePr>
            <a:graphicFrameLocks noGrp="1"/>
          </p:cNvGraphicFramePr>
          <p:nvPr/>
        </p:nvGraphicFramePr>
        <p:xfrm>
          <a:off x="715817" y="830378"/>
          <a:ext cx="5962073" cy="5260088"/>
        </p:xfrm>
        <a:graphic>
          <a:graphicData uri="http://schemas.openxmlformats.org/drawingml/2006/table">
            <a:tbl>
              <a:tblPr firstRow="1" bandRow="1">
                <a:tableStyleId>{5940675A-B579-460E-94D1-54222C63F5DA}</a:tableStyleId>
              </a:tblPr>
              <a:tblGrid>
                <a:gridCol w="1310900">
                  <a:extLst>
                    <a:ext uri="{9D8B030D-6E8A-4147-A177-3AD203B41FA5}">
                      <a16:colId xmlns:a16="http://schemas.microsoft.com/office/drawing/2014/main" val="2487142239"/>
                    </a:ext>
                  </a:extLst>
                </a:gridCol>
                <a:gridCol w="4651173">
                  <a:extLst>
                    <a:ext uri="{9D8B030D-6E8A-4147-A177-3AD203B41FA5}">
                      <a16:colId xmlns:a16="http://schemas.microsoft.com/office/drawing/2014/main" val="814975312"/>
                    </a:ext>
                  </a:extLst>
                </a:gridCol>
              </a:tblGrid>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1</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how the vehicle looks.</a:t>
                      </a:r>
                    </a:p>
                  </a:txBody>
                  <a:tcPr/>
                </a:tc>
                <a:extLst>
                  <a:ext uri="{0D108BD9-81ED-4DB2-BD59-A6C34878D82A}">
                    <a16:rowId xmlns:a16="http://schemas.microsoft.com/office/drawing/2014/main" val="2609804021"/>
                  </a:ext>
                </a:extLst>
              </a:tr>
              <a:tr h="370840">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2</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why the vehicle is used and by who.</a:t>
                      </a:r>
                    </a:p>
                  </a:txBody>
                  <a:tcPr/>
                </a:tc>
                <a:extLst>
                  <a:ext uri="{0D108BD9-81ED-4DB2-BD59-A6C34878D82A}">
                    <a16:rowId xmlns:a16="http://schemas.microsoft.com/office/drawing/2014/main" val="3505425325"/>
                  </a:ext>
                </a:extLst>
              </a:tr>
              <a:tr h="504899">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Clue 3</a:t>
                      </a: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Say something about where you can find it.</a:t>
                      </a:r>
                    </a:p>
                  </a:txBody>
                  <a:tcPr/>
                </a:tc>
                <a:extLst>
                  <a:ext uri="{0D108BD9-81ED-4DB2-BD59-A6C34878D82A}">
                    <a16:rowId xmlns:a16="http://schemas.microsoft.com/office/drawing/2014/main" val="3294730963"/>
                  </a:ext>
                </a:extLst>
              </a:tr>
              <a:tr h="258750">
                <a:tc>
                  <a:txBody>
                    <a:bodyPr/>
                    <a:lstStyle/>
                    <a:p>
                      <a:pPr>
                        <a:lnSpc>
                          <a:spcPct val="150000"/>
                        </a:lnSpc>
                      </a:pPr>
                      <a:endParaRPr lang="en-GB" sz="2800">
                        <a:latin typeface="Andika" panose="02000000000000000000" pitchFamily="2" charset="0"/>
                        <a:ea typeface="Andika" panose="02000000000000000000" pitchFamily="2" charset="0"/>
                        <a:cs typeface="Andika" panose="02000000000000000000" pitchFamily="2" charset="0"/>
                      </a:endParaRPr>
                    </a:p>
                  </a:txBody>
                  <a:tcPr/>
                </a:tc>
                <a:tc>
                  <a:txBody>
                    <a:bodyPr/>
                    <a:lstStyle/>
                    <a:p>
                      <a:pPr>
                        <a:lnSpc>
                          <a:spcPct val="150000"/>
                        </a:lnSpc>
                      </a:pPr>
                      <a:r>
                        <a:rPr lang="en-GB" sz="2800" dirty="0">
                          <a:latin typeface="Andika" panose="02000000000000000000" pitchFamily="2" charset="0"/>
                          <a:ea typeface="Andika" panose="02000000000000000000" pitchFamily="2" charset="0"/>
                          <a:cs typeface="Andika" panose="02000000000000000000" pitchFamily="2" charset="0"/>
                        </a:rPr>
                        <a:t>Who am I?</a:t>
                      </a:r>
                    </a:p>
                  </a:txBody>
                  <a:tcPr/>
                </a:tc>
                <a:extLst>
                  <a:ext uri="{0D108BD9-81ED-4DB2-BD59-A6C34878D82A}">
                    <a16:rowId xmlns:a16="http://schemas.microsoft.com/office/drawing/2014/main" val="2993638670"/>
                  </a:ext>
                </a:extLst>
              </a:tr>
            </a:tbl>
          </a:graphicData>
        </a:graphic>
      </p:graphicFrame>
      <p:sp>
        <p:nvSpPr>
          <p:cNvPr id="11" name="Rectangle 10">
            <a:extLst>
              <a:ext uri="{FF2B5EF4-FFF2-40B4-BE49-F238E27FC236}">
                <a16:creationId xmlns:a16="http://schemas.microsoft.com/office/drawing/2014/main" id="{C593B896-E274-4B09-B55C-C14AAC287CAA}"/>
              </a:ext>
            </a:extLst>
          </p:cNvPr>
          <p:cNvSpPr/>
          <p:nvPr/>
        </p:nvSpPr>
        <p:spPr>
          <a:xfrm>
            <a:off x="7678801" y="4942554"/>
            <a:ext cx="3700052" cy="1015663"/>
          </a:xfrm>
          <a:prstGeom prst="rect">
            <a:avLst/>
          </a:prstGeom>
          <a:solidFill>
            <a:schemeClr val="accent1">
              <a:lumMod val="60000"/>
              <a:lumOff val="40000"/>
            </a:schemeClr>
          </a:solidFill>
          <a:ln>
            <a:solidFill>
              <a:schemeClr val="accent1">
                <a:lumMod val="50000"/>
              </a:schemeClr>
            </a:solidFill>
          </a:ln>
        </p:spPr>
        <p:txBody>
          <a:bodyPr wrap="none" lIns="91440" tIns="45720" rIns="91440" bIns="45720">
            <a:spAutoFit/>
          </a:bodyPr>
          <a:lstStyle/>
          <a:p>
            <a:pPr algn="ctr"/>
            <a:r>
              <a:rPr lang="en-US" sz="6000" b="1" cap="none" spc="0">
                <a:ln w="22225">
                  <a:solidFill>
                    <a:schemeClr val="tx1"/>
                  </a:solidFill>
                  <a:prstDash val="solid"/>
                </a:ln>
                <a:solidFill>
                  <a:srgbClr val="FF0066"/>
                </a:solidFill>
                <a:effectLst/>
                <a:latin typeface="Andika" panose="02000000000000000000" pitchFamily="2" charset="0"/>
                <a:ea typeface="Andika" panose="02000000000000000000" pitchFamily="2" charset="0"/>
                <a:cs typeface="Andika" panose="02000000000000000000" pitchFamily="2" charset="0"/>
              </a:rPr>
              <a:t>                 </a:t>
            </a:r>
            <a:endParaRPr lang="en-US" sz="6000" b="1" cap="none" spc="0" dirty="0">
              <a:ln w="22225">
                <a:solidFill>
                  <a:schemeClr val="tx1"/>
                </a:solidFill>
                <a:prstDash val="solid"/>
              </a:ln>
              <a:solidFill>
                <a:srgbClr val="FF0066"/>
              </a:solidFill>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3C3E23D6-A88D-4DFF-8945-5FCF7A8E7DD5}"/>
              </a:ext>
            </a:extLst>
          </p:cNvPr>
          <p:cNvSpPr/>
          <p:nvPr/>
        </p:nvSpPr>
        <p:spPr>
          <a:xfrm>
            <a:off x="7589830" y="830376"/>
            <a:ext cx="3877985" cy="3893374"/>
          </a:xfrm>
          <a:prstGeom prst="rect">
            <a:avLst/>
          </a:prstGeom>
          <a:noFill/>
          <a:ln w="28575">
            <a:solidFill>
              <a:schemeClr val="tx1"/>
            </a:solidFill>
          </a:ln>
        </p:spPr>
        <p:txBody>
          <a:bodyPr wrap="square" lIns="91440" tIns="45720" rIns="91440" bIns="45720">
            <a:spAutoFit/>
          </a:bodyPr>
          <a:lstStyle/>
          <a:p>
            <a:pPr algn="ctr"/>
            <a:r>
              <a:rPr lang="en-US" sz="199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pPr algn="ctr"/>
            <a:endPar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54594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9933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64819" y="125718"/>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describe vehicles.</a:t>
            </a:r>
          </a:p>
        </p:txBody>
      </p:sp>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adjectives to describe a vehicle’s appearance and features</a:t>
            </a:r>
            <a:r>
              <a:rPr lang="en-GB" sz="3200" b="1"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use simple sentence patterns to talk about means of transport.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self correct some mistakes I make while speaking.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3" name="Picture 2" descr="Girl is Speaking clipart. Free download transparent .PNG | Creazilla">
            <a:extLst>
              <a:ext uri="{FF2B5EF4-FFF2-40B4-BE49-F238E27FC236}">
                <a16:creationId xmlns:a16="http://schemas.microsoft.com/office/drawing/2014/main" id="{93F0C0E4-8B99-4127-920D-C59CD13F2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1" y="1640266"/>
            <a:ext cx="4182054" cy="509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aking - Free people icons">
            <a:extLst>
              <a:ext uri="{FF2B5EF4-FFF2-40B4-BE49-F238E27FC236}">
                <a16:creationId xmlns:a16="http://schemas.microsoft.com/office/drawing/2014/main" id="{84EF9291-6D38-4BBE-B269-B266A4D30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35" y="323745"/>
            <a:ext cx="1286161" cy="128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otebook Clipart, transparent png">
            <a:extLst>
              <a:ext uri="{FF2B5EF4-FFF2-40B4-BE49-F238E27FC236}">
                <a16:creationId xmlns:a16="http://schemas.microsoft.com/office/drawing/2014/main" id="{506FFA13-F8A8-48B9-A8A9-6CAD14B38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07" b="3445"/>
          <a:stretch/>
        </p:blipFill>
        <p:spPr bwMode="auto">
          <a:xfrm>
            <a:off x="806825" y="0"/>
            <a:ext cx="10047642" cy="67765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B36BFF-2129-4C25-AA06-E9601A1981C6}"/>
              </a:ext>
            </a:extLst>
          </p:cNvPr>
          <p:cNvSpPr/>
          <p:nvPr/>
        </p:nvSpPr>
        <p:spPr>
          <a:xfrm rot="21320186">
            <a:off x="1940312" y="2052937"/>
            <a:ext cx="3320981" cy="1754326"/>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rPr>
              <a:t>Speaking Activity 1</a:t>
            </a:r>
          </a:p>
        </p:txBody>
      </p:sp>
      <p:sp>
        <p:nvSpPr>
          <p:cNvPr id="9" name="Rectangle 8">
            <a:extLst>
              <a:ext uri="{FF2B5EF4-FFF2-40B4-BE49-F238E27FC236}">
                <a16:creationId xmlns:a16="http://schemas.microsoft.com/office/drawing/2014/main" id="{C8B11CC4-9840-4CA8-A05B-14514F6D3DDE}"/>
              </a:ext>
            </a:extLst>
          </p:cNvPr>
          <p:cNvSpPr/>
          <p:nvPr/>
        </p:nvSpPr>
        <p:spPr>
          <a:xfrm>
            <a:off x="6221188" y="1579598"/>
            <a:ext cx="3320981" cy="1754326"/>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Jungle Boy" pitchFamily="2" charset="0"/>
              </a:rPr>
              <a:t>Describe the vehicle</a:t>
            </a:r>
            <a:endParaRPr lang="en-US" sz="5400" b="0" cap="none" spc="0" dirty="0">
              <a:ln w="0"/>
              <a:solidFill>
                <a:schemeClr val="tx1"/>
              </a:solidFill>
              <a:effectLst>
                <a:outerShdw blurRad="38100" dist="19050" dir="2700000" algn="tl" rotWithShape="0">
                  <a:schemeClr val="dk1">
                    <a:alpha val="40000"/>
                  </a:schemeClr>
                </a:outerShdw>
              </a:effectLst>
              <a:latin typeface="Jungle Boy" pitchFamily="2" charset="0"/>
            </a:endParaRPr>
          </a:p>
        </p:txBody>
      </p:sp>
    </p:spTree>
    <p:extLst>
      <p:ext uri="{BB962C8B-B14F-4D97-AF65-F5344CB8AC3E}">
        <p14:creationId xmlns:p14="http://schemas.microsoft.com/office/powerpoint/2010/main" val="21931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uto Trader Caravans - New and Used Caravans For Sale">
            <a:extLst>
              <a:ext uri="{FF2B5EF4-FFF2-40B4-BE49-F238E27FC236}">
                <a16:creationId xmlns:a16="http://schemas.microsoft.com/office/drawing/2014/main" id="{E7A23068-3070-4024-A1A2-7735550D1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434">
            <a:off x="4366728" y="1029878"/>
            <a:ext cx="7510695" cy="4224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aphicFrame>
        <p:nvGraphicFramePr>
          <p:cNvPr id="4" name="Diagram 3">
            <a:extLst>
              <a:ext uri="{FF2B5EF4-FFF2-40B4-BE49-F238E27FC236}">
                <a16:creationId xmlns:a16="http://schemas.microsoft.com/office/drawing/2014/main" id="{2AA5A633-34C0-49EF-B0BD-CE07B3F2402C}"/>
              </a:ext>
            </a:extLst>
          </p:cNvPr>
          <p:cNvGraphicFramePr/>
          <p:nvPr>
            <p:extLst>
              <p:ext uri="{D42A27DB-BD31-4B8C-83A1-F6EECF244321}">
                <p14:modId xmlns:p14="http://schemas.microsoft.com/office/powerpoint/2010/main" val="1666363733"/>
              </p:ext>
            </p:extLst>
          </p:nvPr>
        </p:nvGraphicFramePr>
        <p:xfrm>
          <a:off x="-1413830" y="648592"/>
          <a:ext cx="7237113" cy="55608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82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3771743-BF26-498A-A3E1-C17C0617D9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C8A2306-9E98-4552-8F12-6030BDD6D0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65E7316-E40F-4C32-8C51-B8F4FB7F084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74D9B78-0A62-4A1A-9F7A-B9108081D4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uto Trader Caravans - New and Used Caravans For Sale">
            <a:extLst>
              <a:ext uri="{FF2B5EF4-FFF2-40B4-BE49-F238E27FC236}">
                <a16:creationId xmlns:a16="http://schemas.microsoft.com/office/drawing/2014/main" id="{E7A23068-3070-4024-A1A2-7735550D1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434">
            <a:off x="5492305" y="627464"/>
            <a:ext cx="6244635" cy="3512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peech Bubble: Oval 2">
            <a:extLst>
              <a:ext uri="{FF2B5EF4-FFF2-40B4-BE49-F238E27FC236}">
                <a16:creationId xmlns:a16="http://schemas.microsoft.com/office/drawing/2014/main" id="{1217FEED-5016-4E4A-9E13-8138C9BC681D}"/>
              </a:ext>
            </a:extLst>
          </p:cNvPr>
          <p:cNvSpPr/>
          <p:nvPr/>
        </p:nvSpPr>
        <p:spPr>
          <a:xfrm>
            <a:off x="378399" y="393956"/>
            <a:ext cx="5441340" cy="3886329"/>
          </a:xfrm>
          <a:prstGeom prst="wedgeEllipseCallout">
            <a:avLst>
              <a:gd name="adj1" fmla="val 63546"/>
              <a:gd name="adj2" fmla="val -488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This is a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caravan.</a:t>
            </a:r>
          </a:p>
          <a:p>
            <a:pPr algn="ct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quite large</a:t>
            </a:r>
            <a:r>
              <a:rPr lang="en-GB" sz="2800" b="1"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t>
            </a: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It is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white with a red stripe along its side.  </a:t>
            </a: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spacious and bright.  </a:t>
            </a: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has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windows on each side and a small door.  </a:t>
            </a:r>
          </a:p>
        </p:txBody>
      </p:sp>
      <p:graphicFrame>
        <p:nvGraphicFramePr>
          <p:cNvPr id="6" name="Table 5">
            <a:extLst>
              <a:ext uri="{FF2B5EF4-FFF2-40B4-BE49-F238E27FC236}">
                <a16:creationId xmlns:a16="http://schemas.microsoft.com/office/drawing/2014/main" id="{5F798851-0AA2-40B9-805F-AC13B0A526BA}"/>
              </a:ext>
            </a:extLst>
          </p:cNvPr>
          <p:cNvGraphicFramePr>
            <a:graphicFrameLocks noGrp="1"/>
          </p:cNvGraphicFramePr>
          <p:nvPr>
            <p:extLst>
              <p:ext uri="{D42A27DB-BD31-4B8C-83A1-F6EECF244321}">
                <p14:modId xmlns:p14="http://schemas.microsoft.com/office/powerpoint/2010/main" val="4096606864"/>
              </p:ext>
            </p:extLst>
          </p:nvPr>
        </p:nvGraphicFramePr>
        <p:xfrm>
          <a:off x="748816" y="4442316"/>
          <a:ext cx="10894796" cy="2011680"/>
        </p:xfrm>
        <a:graphic>
          <a:graphicData uri="http://schemas.openxmlformats.org/drawingml/2006/table">
            <a:tbl>
              <a:tblPr firstRow="1" bandRow="1">
                <a:tableStyleId>{5940675A-B579-460E-94D1-54222C63F5DA}</a:tableStyleId>
              </a:tblPr>
              <a:tblGrid>
                <a:gridCol w="2723699">
                  <a:extLst>
                    <a:ext uri="{9D8B030D-6E8A-4147-A177-3AD203B41FA5}">
                      <a16:colId xmlns:a16="http://schemas.microsoft.com/office/drawing/2014/main" val="2309074233"/>
                    </a:ext>
                  </a:extLst>
                </a:gridCol>
                <a:gridCol w="2723699">
                  <a:extLst>
                    <a:ext uri="{9D8B030D-6E8A-4147-A177-3AD203B41FA5}">
                      <a16:colId xmlns:a16="http://schemas.microsoft.com/office/drawing/2014/main" val="1164977663"/>
                    </a:ext>
                  </a:extLst>
                </a:gridCol>
                <a:gridCol w="2723699">
                  <a:extLst>
                    <a:ext uri="{9D8B030D-6E8A-4147-A177-3AD203B41FA5}">
                      <a16:colId xmlns:a16="http://schemas.microsoft.com/office/drawing/2014/main" val="316262266"/>
                    </a:ext>
                  </a:extLst>
                </a:gridCol>
                <a:gridCol w="2723699">
                  <a:extLst>
                    <a:ext uri="{9D8B030D-6E8A-4147-A177-3AD203B41FA5}">
                      <a16:colId xmlns:a16="http://schemas.microsoft.com/office/drawing/2014/main" val="506262620"/>
                    </a:ext>
                  </a:extLst>
                </a:gridCol>
              </a:tblGrid>
              <a:tr h="370840">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size</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colour</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shape </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speed</a:t>
                      </a:r>
                    </a:p>
                  </a:txBody>
                  <a:tcPr>
                    <a:solidFill>
                      <a:schemeClr val="accent2">
                        <a:lumMod val="40000"/>
                        <a:lumOff val="60000"/>
                      </a:schemeClr>
                    </a:solidFill>
                  </a:tcPr>
                </a:tc>
                <a:extLst>
                  <a:ext uri="{0D108BD9-81ED-4DB2-BD59-A6C34878D82A}">
                    <a16:rowId xmlns:a16="http://schemas.microsoft.com/office/drawing/2014/main" val="2879110428"/>
                  </a:ext>
                </a:extLst>
              </a:tr>
              <a:tr h="370840">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extLst>
                  <a:ext uri="{0D108BD9-81ED-4DB2-BD59-A6C34878D82A}">
                    <a16:rowId xmlns:a16="http://schemas.microsoft.com/office/drawing/2014/main" val="2102977011"/>
                  </a:ext>
                </a:extLst>
              </a:tr>
            </a:tbl>
          </a:graphicData>
        </a:graphic>
      </p:graphicFrame>
      <p:sp>
        <p:nvSpPr>
          <p:cNvPr id="4" name="TextBox 3">
            <a:extLst>
              <a:ext uri="{FF2B5EF4-FFF2-40B4-BE49-F238E27FC236}">
                <a16:creationId xmlns:a16="http://schemas.microsoft.com/office/drawing/2014/main" id="{FABE2A34-8A44-4781-B29E-21F58F8DB541}"/>
              </a:ext>
            </a:extLst>
          </p:cNvPr>
          <p:cNvSpPr txBox="1"/>
          <p:nvPr/>
        </p:nvSpPr>
        <p:spPr>
          <a:xfrm>
            <a:off x="1089796" y="5010087"/>
            <a:ext cx="2009273" cy="584775"/>
          </a:xfrm>
          <a:prstGeom prst="rect">
            <a:avLst/>
          </a:prstGeom>
          <a:noFill/>
        </p:spPr>
        <p:txBody>
          <a:bodyPr wrap="square" rtlCol="0">
            <a:spAutoFit/>
          </a:bodyPr>
          <a:lstStyle/>
          <a:p>
            <a:r>
              <a:rPr lang="en-GB" sz="3200" b="1" dirty="0">
                <a:latin typeface="Cavolini" panose="03000502040302020204" pitchFamily="66" charset="0"/>
                <a:ea typeface="Andika" panose="02000000000000000000" pitchFamily="2" charset="0"/>
                <a:cs typeface="Cavolini" panose="03000502040302020204" pitchFamily="66" charset="0"/>
              </a:rPr>
              <a:t>large</a:t>
            </a:r>
          </a:p>
        </p:txBody>
      </p:sp>
      <p:sp>
        <p:nvSpPr>
          <p:cNvPr id="7" name="TextBox 6">
            <a:extLst>
              <a:ext uri="{FF2B5EF4-FFF2-40B4-BE49-F238E27FC236}">
                <a16:creationId xmlns:a16="http://schemas.microsoft.com/office/drawing/2014/main" id="{3188330B-DB2B-4D55-8140-BE01FC85A310}"/>
              </a:ext>
            </a:extLst>
          </p:cNvPr>
          <p:cNvSpPr txBox="1"/>
          <p:nvPr/>
        </p:nvSpPr>
        <p:spPr>
          <a:xfrm>
            <a:off x="3440934" y="4902364"/>
            <a:ext cx="2755280" cy="1384995"/>
          </a:xfrm>
          <a:prstGeom prst="rect">
            <a:avLst/>
          </a:prstGeom>
          <a:noFill/>
        </p:spPr>
        <p:txBody>
          <a:bodyPr wrap="square" rtlCol="0">
            <a:spAutoFit/>
          </a:bodyPr>
          <a:lstStyle/>
          <a:p>
            <a:r>
              <a:rPr lang="en-GB" sz="2800" b="1" dirty="0">
                <a:latin typeface="Cavolini" panose="03000502040302020204" pitchFamily="66" charset="0"/>
                <a:ea typeface="Andika" panose="02000000000000000000" pitchFamily="2" charset="0"/>
                <a:cs typeface="Cavolini" panose="03000502040302020204" pitchFamily="66" charset="0"/>
              </a:rPr>
              <a:t>white a red stripe along its side</a:t>
            </a:r>
          </a:p>
        </p:txBody>
      </p:sp>
      <p:sp>
        <p:nvSpPr>
          <p:cNvPr id="5" name="Rectangle 4">
            <a:extLst>
              <a:ext uri="{FF2B5EF4-FFF2-40B4-BE49-F238E27FC236}">
                <a16:creationId xmlns:a16="http://schemas.microsoft.com/office/drawing/2014/main" id="{62BD5300-72F0-48E0-ADA0-7B09904A9B21}"/>
              </a:ext>
            </a:extLst>
          </p:cNvPr>
          <p:cNvSpPr/>
          <p:nvPr/>
        </p:nvSpPr>
        <p:spPr>
          <a:xfrm>
            <a:off x="6400799" y="4919907"/>
            <a:ext cx="2621947" cy="1569660"/>
          </a:xfrm>
          <a:prstGeom prst="rect">
            <a:avLst/>
          </a:prstGeom>
        </p:spPr>
        <p:txBody>
          <a:bodyPr wrap="square">
            <a:spAutoFit/>
          </a:bodyPr>
          <a:lstStyle/>
          <a:p>
            <a:r>
              <a:rPr lang="en-GB" sz="2400" b="1" dirty="0">
                <a:latin typeface="Cavolini" panose="03000502040302020204" pitchFamily="66" charset="0"/>
                <a:ea typeface="Andika" panose="02000000000000000000" pitchFamily="2" charset="0"/>
                <a:cs typeface="Cavolini" panose="03000502040302020204" pitchFamily="66" charset="0"/>
              </a:rPr>
              <a:t>spacious, bright, windows and a door</a:t>
            </a:r>
          </a:p>
        </p:txBody>
      </p:sp>
    </p:spTree>
    <p:extLst>
      <p:ext uri="{BB962C8B-B14F-4D97-AF65-F5344CB8AC3E}">
        <p14:creationId xmlns:p14="http://schemas.microsoft.com/office/powerpoint/2010/main" val="14009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Jet Ski Experience without license in Barcelona 2021 - Catalonia">
            <a:extLst>
              <a:ext uri="{FF2B5EF4-FFF2-40B4-BE49-F238E27FC236}">
                <a16:creationId xmlns:a16="http://schemas.microsoft.com/office/drawing/2014/main" id="{11FB9192-E42E-402F-B09C-CABE3DDFA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824" y="459118"/>
            <a:ext cx="6857566" cy="4738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Rounded Corners 8">
            <a:extLst>
              <a:ext uri="{FF2B5EF4-FFF2-40B4-BE49-F238E27FC236}">
                <a16:creationId xmlns:a16="http://schemas.microsoft.com/office/drawing/2014/main" id="{FC8F927F-293F-4448-B52C-96700C8C4CF9}"/>
              </a:ext>
            </a:extLst>
          </p:cNvPr>
          <p:cNvSpPr/>
          <p:nvPr/>
        </p:nvSpPr>
        <p:spPr>
          <a:xfrm>
            <a:off x="361004" y="5451581"/>
            <a:ext cx="2710999"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white</a:t>
            </a:r>
          </a:p>
        </p:txBody>
      </p:sp>
      <p:sp>
        <p:nvSpPr>
          <p:cNvPr id="14" name="Rectangle: Rounded Corners 13">
            <a:extLst>
              <a:ext uri="{FF2B5EF4-FFF2-40B4-BE49-F238E27FC236}">
                <a16:creationId xmlns:a16="http://schemas.microsoft.com/office/drawing/2014/main" id="{D1861E23-AA99-4104-BA28-CD574644FA56}"/>
              </a:ext>
            </a:extLst>
          </p:cNvPr>
          <p:cNvSpPr/>
          <p:nvPr/>
        </p:nvSpPr>
        <p:spPr>
          <a:xfrm>
            <a:off x="3341079" y="5451581"/>
            <a:ext cx="1935951"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fast</a:t>
            </a:r>
          </a:p>
        </p:txBody>
      </p:sp>
      <p:sp>
        <p:nvSpPr>
          <p:cNvPr id="15" name="Rectangle: Rounded Corners 14">
            <a:extLst>
              <a:ext uri="{FF2B5EF4-FFF2-40B4-BE49-F238E27FC236}">
                <a16:creationId xmlns:a16="http://schemas.microsoft.com/office/drawing/2014/main" id="{D8367EE0-EE05-4363-9C72-7AFF2DB5AC24}"/>
              </a:ext>
            </a:extLst>
          </p:cNvPr>
          <p:cNvSpPr/>
          <p:nvPr/>
        </p:nvSpPr>
        <p:spPr>
          <a:xfrm>
            <a:off x="5620756" y="5443249"/>
            <a:ext cx="2689035"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modern</a:t>
            </a:r>
          </a:p>
        </p:txBody>
      </p:sp>
      <p:sp>
        <p:nvSpPr>
          <p:cNvPr id="16" name="Rectangle: Rounded Corners 15">
            <a:extLst>
              <a:ext uri="{FF2B5EF4-FFF2-40B4-BE49-F238E27FC236}">
                <a16:creationId xmlns:a16="http://schemas.microsoft.com/office/drawing/2014/main" id="{FB093CE1-461E-4A82-8A8C-CC0CC65A8F53}"/>
              </a:ext>
            </a:extLst>
          </p:cNvPr>
          <p:cNvSpPr/>
          <p:nvPr/>
        </p:nvSpPr>
        <p:spPr>
          <a:xfrm>
            <a:off x="8915031" y="5443249"/>
            <a:ext cx="2268083"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roomy</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2AC364D6-71ED-4C52-B94B-E5BBADD6B414}"/>
              </a:ext>
            </a:extLst>
          </p:cNvPr>
          <p:cNvSpPr/>
          <p:nvPr/>
        </p:nvSpPr>
        <p:spPr>
          <a:xfrm>
            <a:off x="6095999" y="533374"/>
            <a:ext cx="219643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j</a:t>
            </a: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et-ski</a:t>
            </a:r>
          </a:p>
        </p:txBody>
      </p:sp>
      <p:graphicFrame>
        <p:nvGraphicFramePr>
          <p:cNvPr id="10" name="Diagram 9">
            <a:extLst>
              <a:ext uri="{FF2B5EF4-FFF2-40B4-BE49-F238E27FC236}">
                <a16:creationId xmlns:a16="http://schemas.microsoft.com/office/drawing/2014/main" id="{69002C29-4128-41B6-AA65-678E133E1BB7}"/>
              </a:ext>
            </a:extLst>
          </p:cNvPr>
          <p:cNvGraphicFramePr/>
          <p:nvPr>
            <p:extLst>
              <p:ext uri="{D42A27DB-BD31-4B8C-83A1-F6EECF244321}">
                <p14:modId xmlns:p14="http://schemas.microsoft.com/office/powerpoint/2010/main" val="977546383"/>
              </p:ext>
            </p:extLst>
          </p:nvPr>
        </p:nvGraphicFramePr>
        <p:xfrm>
          <a:off x="-1406632" y="384715"/>
          <a:ext cx="6683662" cy="488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91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3771743-BF26-498A-A3E1-C17C0617D9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7C8A2306-9E98-4552-8F12-6030BDD6D0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865E7316-E40F-4C32-8C51-B8F4FB7F084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A74D9B78-0A62-4A1A-9F7A-B9108081D4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Graphic spid="10"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246529"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5" name="Picture 4" descr="Jet Ski Experience without license in Barcelona 2021 - Catalonia">
            <a:extLst>
              <a:ext uri="{FF2B5EF4-FFF2-40B4-BE49-F238E27FC236}">
                <a16:creationId xmlns:a16="http://schemas.microsoft.com/office/drawing/2014/main" id="{F9DCBD95-72A9-4A2A-BCEC-3D27F885E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230" y="410958"/>
            <a:ext cx="6857566" cy="4738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peech Bubble: Oval 2">
            <a:extLst>
              <a:ext uri="{FF2B5EF4-FFF2-40B4-BE49-F238E27FC236}">
                <a16:creationId xmlns:a16="http://schemas.microsoft.com/office/drawing/2014/main" id="{1217FEED-5016-4E4A-9E13-8138C9BC681D}"/>
              </a:ext>
            </a:extLst>
          </p:cNvPr>
          <p:cNvSpPr/>
          <p:nvPr/>
        </p:nvSpPr>
        <p:spPr>
          <a:xfrm>
            <a:off x="246529" y="782053"/>
            <a:ext cx="5441340" cy="3597442"/>
          </a:xfrm>
          <a:prstGeom prst="wedgeEllipseCallout">
            <a:avLst>
              <a:gd name="adj1" fmla="val 63546"/>
              <a:gd name="adj2" fmla="val -488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This is a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jet ski.</a:t>
            </a:r>
          </a:p>
          <a:p>
            <a:pPr algn="ct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is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white with green.  </a:t>
            </a: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can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sit two people comfortably.  </a:t>
            </a:r>
            <a:r>
              <a:rPr lang="en-GB" sz="2800" b="1"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It has </a:t>
            </a:r>
            <a:r>
              <a:rPr lang="en-GB" sz="28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 steering wheel and it can go very fast in the water.  </a:t>
            </a:r>
          </a:p>
        </p:txBody>
      </p:sp>
      <p:graphicFrame>
        <p:nvGraphicFramePr>
          <p:cNvPr id="4" name="Table 5">
            <a:extLst>
              <a:ext uri="{FF2B5EF4-FFF2-40B4-BE49-F238E27FC236}">
                <a16:creationId xmlns:a16="http://schemas.microsoft.com/office/drawing/2014/main" id="{C79AA5B2-54F6-4C88-85CD-FDC99FF7BE1D}"/>
              </a:ext>
            </a:extLst>
          </p:cNvPr>
          <p:cNvGraphicFramePr>
            <a:graphicFrameLocks noGrp="1"/>
          </p:cNvGraphicFramePr>
          <p:nvPr>
            <p:extLst>
              <p:ext uri="{D42A27DB-BD31-4B8C-83A1-F6EECF244321}">
                <p14:modId xmlns:p14="http://schemas.microsoft.com/office/powerpoint/2010/main" val="2890550730"/>
              </p:ext>
            </p:extLst>
          </p:nvPr>
        </p:nvGraphicFramePr>
        <p:xfrm>
          <a:off x="842210" y="5279455"/>
          <a:ext cx="10232188" cy="1280160"/>
        </p:xfrm>
        <a:graphic>
          <a:graphicData uri="http://schemas.openxmlformats.org/drawingml/2006/table">
            <a:tbl>
              <a:tblPr firstRow="1" bandRow="1">
                <a:tableStyleId>{5940675A-B579-460E-94D1-54222C63F5DA}</a:tableStyleId>
              </a:tblPr>
              <a:tblGrid>
                <a:gridCol w="2558047">
                  <a:extLst>
                    <a:ext uri="{9D8B030D-6E8A-4147-A177-3AD203B41FA5}">
                      <a16:colId xmlns:a16="http://schemas.microsoft.com/office/drawing/2014/main" val="2309074233"/>
                    </a:ext>
                  </a:extLst>
                </a:gridCol>
                <a:gridCol w="2558047">
                  <a:extLst>
                    <a:ext uri="{9D8B030D-6E8A-4147-A177-3AD203B41FA5}">
                      <a16:colId xmlns:a16="http://schemas.microsoft.com/office/drawing/2014/main" val="1164977663"/>
                    </a:ext>
                  </a:extLst>
                </a:gridCol>
                <a:gridCol w="2558047">
                  <a:extLst>
                    <a:ext uri="{9D8B030D-6E8A-4147-A177-3AD203B41FA5}">
                      <a16:colId xmlns:a16="http://schemas.microsoft.com/office/drawing/2014/main" val="316262266"/>
                    </a:ext>
                  </a:extLst>
                </a:gridCol>
                <a:gridCol w="2558047">
                  <a:extLst>
                    <a:ext uri="{9D8B030D-6E8A-4147-A177-3AD203B41FA5}">
                      <a16:colId xmlns:a16="http://schemas.microsoft.com/office/drawing/2014/main" val="506262620"/>
                    </a:ext>
                  </a:extLst>
                </a:gridCol>
              </a:tblGrid>
              <a:tr h="370840">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size</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colour</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shape </a:t>
                      </a:r>
                    </a:p>
                  </a:txBody>
                  <a:tcPr>
                    <a:solidFill>
                      <a:schemeClr val="accent2">
                        <a:lumMod val="40000"/>
                        <a:lumOff val="60000"/>
                      </a:schemeClr>
                    </a:solidFill>
                  </a:tcPr>
                </a:tc>
                <a:tc>
                  <a:txBody>
                    <a:bodyPr/>
                    <a:lstStyle/>
                    <a:p>
                      <a:pPr algn="ctr"/>
                      <a:r>
                        <a:rPr lang="en-GB" sz="2400" b="1" dirty="0">
                          <a:latin typeface="Andika" panose="02000000000000000000" pitchFamily="2" charset="0"/>
                          <a:ea typeface="Andika" panose="02000000000000000000" pitchFamily="2" charset="0"/>
                          <a:cs typeface="Andika" panose="02000000000000000000" pitchFamily="2" charset="0"/>
                        </a:rPr>
                        <a:t>speed</a:t>
                      </a:r>
                    </a:p>
                  </a:txBody>
                  <a:tcPr>
                    <a:solidFill>
                      <a:schemeClr val="accent2">
                        <a:lumMod val="40000"/>
                        <a:lumOff val="60000"/>
                      </a:schemeClr>
                    </a:solidFill>
                  </a:tcPr>
                </a:tc>
                <a:extLst>
                  <a:ext uri="{0D108BD9-81ED-4DB2-BD59-A6C34878D82A}">
                    <a16:rowId xmlns:a16="http://schemas.microsoft.com/office/drawing/2014/main" val="2879110428"/>
                  </a:ext>
                </a:extLst>
              </a:tr>
              <a:tr h="370840">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tc>
                  <a:txBody>
                    <a:bodyPr/>
                    <a:lstStyle/>
                    <a:p>
                      <a:endParaRPr lang="en-GB" sz="2400" b="1" dirty="0">
                        <a:latin typeface="Cavolini" panose="03000502040302020204" pitchFamily="66" charset="0"/>
                        <a:ea typeface="Andika" panose="02000000000000000000" pitchFamily="2" charset="0"/>
                        <a:cs typeface="Cavolini" panose="03000502040302020204" pitchFamily="66" charset="0"/>
                      </a:endParaRPr>
                    </a:p>
                  </a:txBody>
                  <a:tcPr/>
                </a:tc>
                <a:extLst>
                  <a:ext uri="{0D108BD9-81ED-4DB2-BD59-A6C34878D82A}">
                    <a16:rowId xmlns:a16="http://schemas.microsoft.com/office/drawing/2014/main" val="2102977011"/>
                  </a:ext>
                </a:extLst>
              </a:tr>
            </a:tbl>
          </a:graphicData>
        </a:graphic>
      </p:graphicFrame>
      <p:sp>
        <p:nvSpPr>
          <p:cNvPr id="6" name="TextBox 5">
            <a:extLst>
              <a:ext uri="{FF2B5EF4-FFF2-40B4-BE49-F238E27FC236}">
                <a16:creationId xmlns:a16="http://schemas.microsoft.com/office/drawing/2014/main" id="{837A723D-BD46-4A7A-A9F7-40EE7FFA5C43}"/>
              </a:ext>
            </a:extLst>
          </p:cNvPr>
          <p:cNvSpPr txBox="1"/>
          <p:nvPr/>
        </p:nvSpPr>
        <p:spPr>
          <a:xfrm>
            <a:off x="842210" y="5791061"/>
            <a:ext cx="2430379" cy="1015663"/>
          </a:xfrm>
          <a:prstGeom prst="rect">
            <a:avLst/>
          </a:prstGeom>
          <a:noFill/>
        </p:spPr>
        <p:txBody>
          <a:bodyPr wrap="square" rtlCol="0">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roomy – can sit two people</a:t>
            </a:r>
          </a:p>
          <a:p>
            <a:endParaRPr lang="en-GB" sz="2000" b="1" dirty="0">
              <a:latin typeface="Cavolini" panose="03000502040302020204" pitchFamily="66" charset="0"/>
              <a:ea typeface="Andika" panose="02000000000000000000" pitchFamily="2" charset="0"/>
              <a:cs typeface="Cavolini" panose="03000502040302020204" pitchFamily="66" charset="0"/>
            </a:endParaRPr>
          </a:p>
        </p:txBody>
      </p:sp>
      <p:sp>
        <p:nvSpPr>
          <p:cNvPr id="7" name="Rectangle 6">
            <a:extLst>
              <a:ext uri="{FF2B5EF4-FFF2-40B4-BE49-F238E27FC236}">
                <a16:creationId xmlns:a16="http://schemas.microsoft.com/office/drawing/2014/main" id="{058504AD-A53E-49C9-A32D-BC2953DC859C}"/>
              </a:ext>
            </a:extLst>
          </p:cNvPr>
          <p:cNvSpPr/>
          <p:nvPr/>
        </p:nvSpPr>
        <p:spPr>
          <a:xfrm>
            <a:off x="3577518" y="5851729"/>
            <a:ext cx="2110351" cy="707886"/>
          </a:xfrm>
          <a:prstGeom prst="rect">
            <a:avLst/>
          </a:prstGeom>
        </p:spPr>
        <p:txBody>
          <a:bodyPr wrap="square">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white with green</a:t>
            </a:r>
          </a:p>
        </p:txBody>
      </p:sp>
      <p:sp>
        <p:nvSpPr>
          <p:cNvPr id="8" name="Rectangle 7">
            <a:extLst>
              <a:ext uri="{FF2B5EF4-FFF2-40B4-BE49-F238E27FC236}">
                <a16:creationId xmlns:a16="http://schemas.microsoft.com/office/drawing/2014/main" id="{AE9DC44A-B1BF-416A-907F-58E1285473EC}"/>
              </a:ext>
            </a:extLst>
          </p:cNvPr>
          <p:cNvSpPr/>
          <p:nvPr/>
        </p:nvSpPr>
        <p:spPr>
          <a:xfrm>
            <a:off x="6095999" y="5791061"/>
            <a:ext cx="2430379" cy="707886"/>
          </a:xfrm>
          <a:prstGeom prst="rect">
            <a:avLst/>
          </a:prstGeom>
        </p:spPr>
        <p:txBody>
          <a:bodyPr wrap="square">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modern – with steering wheel</a:t>
            </a:r>
          </a:p>
        </p:txBody>
      </p:sp>
      <p:sp>
        <p:nvSpPr>
          <p:cNvPr id="9" name="Rectangle 8">
            <a:extLst>
              <a:ext uri="{FF2B5EF4-FFF2-40B4-BE49-F238E27FC236}">
                <a16:creationId xmlns:a16="http://schemas.microsoft.com/office/drawing/2014/main" id="{06CD862C-34BC-43F1-B526-64A7A928DF4D}"/>
              </a:ext>
            </a:extLst>
          </p:cNvPr>
          <p:cNvSpPr/>
          <p:nvPr/>
        </p:nvSpPr>
        <p:spPr>
          <a:xfrm>
            <a:off x="8745212" y="5724450"/>
            <a:ext cx="2110351" cy="400110"/>
          </a:xfrm>
          <a:prstGeom prst="rect">
            <a:avLst/>
          </a:prstGeom>
        </p:spPr>
        <p:txBody>
          <a:bodyPr wrap="square">
            <a:spAutoFit/>
          </a:bodyPr>
          <a:lstStyle/>
          <a:p>
            <a:r>
              <a:rPr lang="en-GB" sz="2000" b="1" dirty="0">
                <a:latin typeface="Cavolini" panose="03000502040302020204" pitchFamily="66" charset="0"/>
                <a:ea typeface="Andika" panose="02000000000000000000" pitchFamily="2" charset="0"/>
                <a:cs typeface="Cavolini" panose="03000502040302020204" pitchFamily="66" charset="0"/>
              </a:rPr>
              <a:t>fast</a:t>
            </a:r>
          </a:p>
        </p:txBody>
      </p:sp>
    </p:spTree>
    <p:extLst>
      <p:ext uri="{BB962C8B-B14F-4D97-AF65-F5344CB8AC3E}">
        <p14:creationId xmlns:p14="http://schemas.microsoft.com/office/powerpoint/2010/main" val="212640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2DA713-7E81-442F-8F36-6757B9D95F2D}"/>
              </a:ext>
            </a:extLst>
          </p:cNvPr>
          <p:cNvSpPr/>
          <p:nvPr/>
        </p:nvSpPr>
        <p:spPr>
          <a:xfrm>
            <a:off x="338003" y="221876"/>
            <a:ext cx="11698941" cy="6414247"/>
          </a:xfrm>
          <a:prstGeom prst="roundRect">
            <a:avLst>
              <a:gd name="adj" fmla="val 42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4" name="Picture 4" descr="New shift model for Arriva bus drivers at the end of the month - GWU">
            <a:extLst>
              <a:ext uri="{FF2B5EF4-FFF2-40B4-BE49-F238E27FC236}">
                <a16:creationId xmlns:a16="http://schemas.microsoft.com/office/drawing/2014/main" id="{9F99947F-08AF-466E-AD54-46E21EA60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274" y="700541"/>
            <a:ext cx="7560160" cy="42434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FC8F927F-293F-4448-B52C-96700C8C4CF9}"/>
              </a:ext>
            </a:extLst>
          </p:cNvPr>
          <p:cNvSpPr/>
          <p:nvPr/>
        </p:nvSpPr>
        <p:spPr>
          <a:xfrm>
            <a:off x="606032" y="5451581"/>
            <a:ext cx="3153577"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crowded</a:t>
            </a:r>
          </a:p>
        </p:txBody>
      </p:sp>
      <p:sp>
        <p:nvSpPr>
          <p:cNvPr id="14" name="Rectangle: Rounded Corners 13">
            <a:extLst>
              <a:ext uri="{FF2B5EF4-FFF2-40B4-BE49-F238E27FC236}">
                <a16:creationId xmlns:a16="http://schemas.microsoft.com/office/drawing/2014/main" id="{D1861E23-AA99-4104-BA28-CD574644FA56}"/>
              </a:ext>
            </a:extLst>
          </p:cNvPr>
          <p:cNvSpPr/>
          <p:nvPr/>
        </p:nvSpPr>
        <p:spPr>
          <a:xfrm>
            <a:off x="4007304" y="5451581"/>
            <a:ext cx="1708894" cy="1021556"/>
          </a:xfrm>
          <a:prstGeom prst="roundRect">
            <a:avLst/>
          </a:prstGeom>
          <a:solidFill>
            <a:srgbClr val="FFC000"/>
          </a:solidFill>
          <a:ln>
            <a:solidFill>
              <a:schemeClr val="tx1">
                <a:lumMod val="85000"/>
                <a:lumOff val="15000"/>
              </a:schemeClr>
            </a:solidFill>
          </a:ln>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slow</a:t>
            </a:r>
          </a:p>
        </p:txBody>
      </p:sp>
      <p:sp>
        <p:nvSpPr>
          <p:cNvPr id="15" name="Rectangle: Rounded Corners 14">
            <a:extLst>
              <a:ext uri="{FF2B5EF4-FFF2-40B4-BE49-F238E27FC236}">
                <a16:creationId xmlns:a16="http://schemas.microsoft.com/office/drawing/2014/main" id="{D8367EE0-EE05-4363-9C72-7AFF2DB5AC24}"/>
              </a:ext>
            </a:extLst>
          </p:cNvPr>
          <p:cNvSpPr/>
          <p:nvPr/>
        </p:nvSpPr>
        <p:spPr>
          <a:xfrm>
            <a:off x="5883347" y="5443249"/>
            <a:ext cx="1936293"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noisy</a:t>
            </a:r>
          </a:p>
        </p:txBody>
      </p:sp>
      <p:sp>
        <p:nvSpPr>
          <p:cNvPr id="16" name="Rectangle: Rounded Corners 15">
            <a:extLst>
              <a:ext uri="{FF2B5EF4-FFF2-40B4-BE49-F238E27FC236}">
                <a16:creationId xmlns:a16="http://schemas.microsoft.com/office/drawing/2014/main" id="{FB093CE1-461E-4A82-8A8C-CC0CC65A8F53}"/>
              </a:ext>
            </a:extLst>
          </p:cNvPr>
          <p:cNvSpPr/>
          <p:nvPr/>
        </p:nvSpPr>
        <p:spPr>
          <a:xfrm>
            <a:off x="7912378" y="5463848"/>
            <a:ext cx="4124566" cy="1021556"/>
          </a:xfrm>
          <a:prstGeom prst="roundRect">
            <a:avLst/>
          </a:prstGeom>
          <a:solidFill>
            <a:srgbClr val="FFC000"/>
          </a:solidFill>
          <a:ln>
            <a:solidFill>
              <a:schemeClr val="tx1">
                <a:lumMod val="85000"/>
                <a:lumOff val="15000"/>
              </a:schemeClr>
            </a:solidFill>
          </a:ln>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comfortable</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2AC364D6-71ED-4C52-B94B-E5BBADD6B414}"/>
              </a:ext>
            </a:extLst>
          </p:cNvPr>
          <p:cNvSpPr/>
          <p:nvPr/>
        </p:nvSpPr>
        <p:spPr>
          <a:xfrm>
            <a:off x="9806510" y="4096016"/>
            <a:ext cx="1303563"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bus</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graphicFrame>
        <p:nvGraphicFramePr>
          <p:cNvPr id="10" name="Diagram 9">
            <a:extLst>
              <a:ext uri="{FF2B5EF4-FFF2-40B4-BE49-F238E27FC236}">
                <a16:creationId xmlns:a16="http://schemas.microsoft.com/office/drawing/2014/main" id="{BA84C3BA-B47B-43CB-A8E0-DCDB6007E5F8}"/>
              </a:ext>
            </a:extLst>
          </p:cNvPr>
          <p:cNvGraphicFramePr/>
          <p:nvPr>
            <p:extLst>
              <p:ext uri="{D42A27DB-BD31-4B8C-83A1-F6EECF244321}">
                <p14:modId xmlns:p14="http://schemas.microsoft.com/office/powerpoint/2010/main" val="3858400891"/>
              </p:ext>
            </p:extLst>
          </p:nvPr>
        </p:nvGraphicFramePr>
        <p:xfrm>
          <a:off x="-1406632" y="384715"/>
          <a:ext cx="6683662" cy="488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391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03771743-BF26-498A-A3E1-C17C0617D9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7C8A2306-9E98-4552-8F12-6030BDD6D0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865E7316-E40F-4C32-8C51-B8F4FB7F084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A74D9B78-0A62-4A1A-9F7A-B9108081D4E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Graphic spid="10"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62D1C5-49C9-4828-9032-CFC34F5DA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69DEF8-8F7C-47F7-9E00-236BDF76FCAA}">
  <ds:schemaRefs>
    <ds:schemaRef ds:uri="http://schemas.microsoft.com/sharepoint/v3/contenttype/forms"/>
  </ds:schemaRefs>
</ds:datastoreItem>
</file>

<file path=customXml/itemProps3.xml><?xml version="1.0" encoding="utf-8"?>
<ds:datastoreItem xmlns:ds="http://schemas.openxmlformats.org/officeDocument/2006/customXml" ds:itemID="{E4E5D4B8-21BC-4DEC-BE3C-763B8DC0B5F3}">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fa276554-a315-4eb0-8828-08adb05f0a88"/>
    <ds:schemaRef ds:uri="951fb4ba-5d5d-4f38-81cd-d6cbb08664b3"/>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637</TotalTime>
  <Words>1327</Words>
  <Application>Microsoft Office PowerPoint</Application>
  <PresentationFormat>Widescreen</PresentationFormat>
  <Paragraphs>233</Paragraphs>
  <Slides>26</Slides>
  <Notes>25</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Letters for Learners</vt:lpstr>
      <vt:lpstr>Jungle Boy</vt:lpstr>
      <vt:lpstr>Calibri</vt:lpstr>
      <vt:lpstr>Cavolini</vt:lpstr>
      <vt:lpstr>Andika</vt:lpstr>
      <vt:lpstr>Calibri Light</vt:lpstr>
      <vt:lpstr>Office Theme</vt:lpstr>
      <vt:lpstr>1_Office Theme</vt:lpstr>
      <vt:lpstr>Getting around</vt:lpstr>
      <vt:lpstr>Notes for the Educator</vt:lpstr>
      <vt:lpstr>I am learning how to describe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eat!</dc:title>
  <dc:creator>urieth aquilina</dc:creator>
  <cp:lastModifiedBy>urieth aquilina</cp:lastModifiedBy>
  <cp:revision>2</cp:revision>
  <dcterms:created xsi:type="dcterms:W3CDTF">2021-04-04T18:46:12Z</dcterms:created>
  <dcterms:modified xsi:type="dcterms:W3CDTF">2021-04-26T06:12:32Z</dcterms:modified>
</cp:coreProperties>
</file>