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45"/>
  </p:notesMasterIdLst>
  <p:sldIdLst>
    <p:sldId id="473" r:id="rId6"/>
    <p:sldId id="307" r:id="rId7"/>
    <p:sldId id="299" r:id="rId8"/>
    <p:sldId id="465" r:id="rId9"/>
    <p:sldId id="382" r:id="rId10"/>
    <p:sldId id="474" r:id="rId11"/>
    <p:sldId id="475" r:id="rId12"/>
    <p:sldId id="401" r:id="rId13"/>
    <p:sldId id="477" r:id="rId14"/>
    <p:sldId id="478" r:id="rId15"/>
    <p:sldId id="479" r:id="rId16"/>
    <p:sldId id="480" r:id="rId17"/>
    <p:sldId id="481" r:id="rId18"/>
    <p:sldId id="447" r:id="rId19"/>
    <p:sldId id="450" r:id="rId20"/>
    <p:sldId id="451" r:id="rId21"/>
    <p:sldId id="452" r:id="rId22"/>
    <p:sldId id="453" r:id="rId23"/>
    <p:sldId id="454" r:id="rId24"/>
    <p:sldId id="455" r:id="rId25"/>
    <p:sldId id="456" r:id="rId26"/>
    <p:sldId id="457" r:id="rId27"/>
    <p:sldId id="458" r:id="rId28"/>
    <p:sldId id="460" r:id="rId29"/>
    <p:sldId id="461" r:id="rId30"/>
    <p:sldId id="462" r:id="rId31"/>
    <p:sldId id="463" r:id="rId32"/>
    <p:sldId id="464" r:id="rId33"/>
    <p:sldId id="459" r:id="rId34"/>
    <p:sldId id="375" r:id="rId35"/>
    <p:sldId id="466" r:id="rId36"/>
    <p:sldId id="476" r:id="rId37"/>
    <p:sldId id="467" r:id="rId38"/>
    <p:sldId id="468" r:id="rId39"/>
    <p:sldId id="469" r:id="rId40"/>
    <p:sldId id="470" r:id="rId41"/>
    <p:sldId id="471" r:id="rId42"/>
    <p:sldId id="373" r:id="rId43"/>
    <p:sldId id="482" r:id="rId44"/>
  </p:sldIdLst>
  <p:sldSz cx="12192000" cy="6858000"/>
  <p:notesSz cx="6858000" cy="9144000"/>
  <p:embeddedFontLst>
    <p:embeddedFont>
      <p:font typeface="Andika" panose="02000000000000000000" pitchFamily="2" charset="0"/>
      <p:regular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Jungle Boy" pitchFamily="2" charset="0"/>
      <p:regular r:id="rId53"/>
    </p:embeddedFont>
    <p:embeddedFont>
      <p:font typeface="Letters for Learners" pitchFamily="2"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rieth Attard" initials="UA" lastIdx="2" clrIdx="0">
    <p:extLst>
      <p:ext uri="{19B8F6BF-5375-455C-9EA6-DF929625EA0E}">
        <p15:presenceInfo xmlns:p15="http://schemas.microsoft.com/office/powerpoint/2012/main" userId="Urieth Atta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CCCCFF"/>
    <a:srgbClr val="CC99FF"/>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BDAACB-F69A-418E-BE93-C2378F23D0B9}" v="207" dt="2021-07-01T08:44:16.6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2" autoAdjust="0"/>
    <p:restoredTop sz="65621" autoAdjust="0"/>
  </p:normalViewPr>
  <p:slideViewPr>
    <p:cSldViewPr snapToGrid="0">
      <p:cViewPr varScale="1">
        <p:scale>
          <a:sx n="53" d="100"/>
          <a:sy n="53" d="100"/>
        </p:scale>
        <p:origin x="1790" y="29"/>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4.fntdata"/><Relationship Id="rId57" Type="http://schemas.openxmlformats.org/officeDocument/2006/relationships/viewProps" Target="viewProps.xml"/><Relationship Id="rId61"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7.fntdata"/><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3.fntdata"/><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1.fntdata"/><Relationship Id="rId5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rieth Attard" userId="75441522-1268-482d-b74b-a084f810ee66" providerId="ADAL" clId="{2AC5F846-1986-4478-8EC5-55B9BDA364E2}"/>
    <pc:docChg chg="undo custSel mod addSld delSld modSld sldOrd">
      <pc:chgData name="Urieth Attard" userId="75441522-1268-482d-b74b-a084f810ee66" providerId="ADAL" clId="{2AC5F846-1986-4478-8EC5-55B9BDA364E2}" dt="2021-05-12T07:33:16.663" v="10601" actId="6549"/>
      <pc:docMkLst>
        <pc:docMk/>
      </pc:docMkLst>
      <pc:sldChg chg="modSp ord modNotesTx">
        <pc:chgData name="Urieth Attard" userId="75441522-1268-482d-b74b-a084f810ee66" providerId="ADAL" clId="{2AC5F846-1986-4478-8EC5-55B9BDA364E2}" dt="2021-05-07T20:49:39.816" v="9924" actId="20577"/>
        <pc:sldMkLst>
          <pc:docMk/>
          <pc:sldMk cId="2808312611" sldId="299"/>
        </pc:sldMkLst>
        <pc:spChg chg="mod">
          <ac:chgData name="Urieth Attard" userId="75441522-1268-482d-b74b-a084f810ee66" providerId="ADAL" clId="{2AC5F846-1986-4478-8EC5-55B9BDA364E2}" dt="2021-05-06T18:59:40.259" v="2223" actId="20577"/>
          <ac:spMkLst>
            <pc:docMk/>
            <pc:sldMk cId="2808312611" sldId="299"/>
            <ac:spMk id="2" creationId="{8D4ED53B-8230-4C36-9720-599714DF2D7B}"/>
          </ac:spMkLst>
        </pc:spChg>
        <pc:spChg chg="mod">
          <ac:chgData name="Urieth Attard" userId="75441522-1268-482d-b74b-a084f810ee66" providerId="ADAL" clId="{2AC5F846-1986-4478-8EC5-55B9BDA364E2}" dt="2021-05-06T19:00:36.362" v="2360" actId="20577"/>
          <ac:spMkLst>
            <pc:docMk/>
            <pc:sldMk cId="2808312611" sldId="299"/>
            <ac:spMk id="11" creationId="{A26E9CFD-8B9E-4D05-8ED6-5B41CEACAB25}"/>
          </ac:spMkLst>
        </pc:spChg>
        <pc:spChg chg="mod">
          <ac:chgData name="Urieth Attard" userId="75441522-1268-482d-b74b-a084f810ee66" providerId="ADAL" clId="{2AC5F846-1986-4478-8EC5-55B9BDA364E2}" dt="2021-05-06T19:49:17.265" v="4354" actId="20577"/>
          <ac:spMkLst>
            <pc:docMk/>
            <pc:sldMk cId="2808312611" sldId="299"/>
            <ac:spMk id="12" creationId="{EB9EF41A-3E6A-4B81-9DF4-4C6C837241D6}"/>
          </ac:spMkLst>
        </pc:spChg>
      </pc:sldChg>
      <pc:sldChg chg="addSp delSp modSp">
        <pc:chgData name="Urieth Attard" userId="75441522-1268-482d-b74b-a084f810ee66" providerId="ADAL" clId="{2AC5F846-1986-4478-8EC5-55B9BDA364E2}" dt="2021-05-12T06:51:02.104" v="10516" actId="6549"/>
        <pc:sldMkLst>
          <pc:docMk/>
          <pc:sldMk cId="4109764292" sldId="307"/>
        </pc:sldMkLst>
        <pc:spChg chg="mod">
          <ac:chgData name="Urieth Attard" userId="75441522-1268-482d-b74b-a084f810ee66" providerId="ADAL" clId="{2AC5F846-1986-4478-8EC5-55B9BDA364E2}" dt="2021-05-12T06:51:02.104" v="10516" actId="6549"/>
          <ac:spMkLst>
            <pc:docMk/>
            <pc:sldMk cId="4109764292" sldId="307"/>
            <ac:spMk id="5" creationId="{D6BE8F0F-99CA-4624-BE99-E95152857094}"/>
          </ac:spMkLst>
        </pc:spChg>
        <pc:picChg chg="add del">
          <ac:chgData name="Urieth Attard" userId="75441522-1268-482d-b74b-a084f810ee66" providerId="ADAL" clId="{2AC5F846-1986-4478-8EC5-55B9BDA364E2}" dt="2021-05-06T18:58:57.361" v="2172"/>
          <ac:picMkLst>
            <pc:docMk/>
            <pc:sldMk cId="4109764292" sldId="307"/>
            <ac:picMk id="2" creationId="{D500FCE4-4E69-4AE7-9BE6-0C2CD8C6F714}"/>
          </ac:picMkLst>
        </pc:picChg>
      </pc:sldChg>
      <pc:sldChg chg="addSp delSp modSp modNotesTx">
        <pc:chgData name="Urieth Attard" userId="75441522-1268-482d-b74b-a084f810ee66" providerId="ADAL" clId="{2AC5F846-1986-4478-8EC5-55B9BDA364E2}" dt="2021-05-12T07:30:24.743" v="10530" actId="6549"/>
        <pc:sldMkLst>
          <pc:docMk/>
          <pc:sldMk cId="1820338785" sldId="373"/>
        </pc:sldMkLst>
        <pc:spChg chg="add mod">
          <ac:chgData name="Urieth Attard" userId="75441522-1268-482d-b74b-a084f810ee66" providerId="ADAL" clId="{2AC5F846-1986-4478-8EC5-55B9BDA364E2}" dt="2021-05-06T20:30:13.542" v="8507" actId="1076"/>
          <ac:spMkLst>
            <pc:docMk/>
            <pc:sldMk cId="1820338785" sldId="373"/>
            <ac:spMk id="4" creationId="{10620706-9B76-465B-8BAD-391ACE388CE3}"/>
          </ac:spMkLst>
        </pc:spChg>
        <pc:spChg chg="add mod">
          <ac:chgData name="Urieth Attard" userId="75441522-1268-482d-b74b-a084f810ee66" providerId="ADAL" clId="{2AC5F846-1986-4478-8EC5-55B9BDA364E2}" dt="2021-05-06T20:39:10.951" v="8709" actId="1076"/>
          <ac:spMkLst>
            <pc:docMk/>
            <pc:sldMk cId="1820338785" sldId="373"/>
            <ac:spMk id="5" creationId="{72486F7E-0835-4C24-AF1A-729508A9323B}"/>
          </ac:spMkLst>
        </pc:spChg>
        <pc:picChg chg="del">
          <ac:chgData name="Urieth Attard" userId="75441522-1268-482d-b74b-a084f810ee66" providerId="ADAL" clId="{2AC5F846-1986-4478-8EC5-55B9BDA364E2}" dt="2021-05-06T20:29:37.433" v="8457" actId="478"/>
          <ac:picMkLst>
            <pc:docMk/>
            <pc:sldMk cId="1820338785" sldId="373"/>
            <ac:picMk id="6" creationId="{FDC0F92B-7A5E-45EF-BABE-93755A6EBEE7}"/>
          </ac:picMkLst>
        </pc:picChg>
        <pc:picChg chg="add del mod">
          <ac:chgData name="Urieth Attard" userId="75441522-1268-482d-b74b-a084f810ee66" providerId="ADAL" clId="{2AC5F846-1986-4478-8EC5-55B9BDA364E2}" dt="2021-05-06T20:38:49.280" v="8701" actId="478"/>
          <ac:picMkLst>
            <pc:docMk/>
            <pc:sldMk cId="1820338785" sldId="373"/>
            <ac:picMk id="8" creationId="{8ACBA189-0257-44DD-90DF-996AC39C67BA}"/>
          </ac:picMkLst>
        </pc:picChg>
      </pc:sldChg>
      <pc:sldChg chg="addSp delSp modSp ord modNotesTx">
        <pc:chgData name="Urieth Attard" userId="75441522-1268-482d-b74b-a084f810ee66" providerId="ADAL" clId="{2AC5F846-1986-4478-8EC5-55B9BDA364E2}" dt="2021-05-12T06:55:41.154" v="10518" actId="6549"/>
        <pc:sldMkLst>
          <pc:docMk/>
          <pc:sldMk cId="3092481244" sldId="375"/>
        </pc:sldMkLst>
        <pc:spChg chg="mod">
          <ac:chgData name="Urieth Attard" userId="75441522-1268-482d-b74b-a084f810ee66" providerId="ADAL" clId="{2AC5F846-1986-4478-8EC5-55B9BDA364E2}" dt="2021-05-06T19:51:41.231" v="4589" actId="14100"/>
          <ac:spMkLst>
            <pc:docMk/>
            <pc:sldMk cId="3092481244" sldId="375"/>
            <ac:spMk id="3" creationId="{01FE45AD-FDFE-4B9B-8790-55092521EFAC}"/>
          </ac:spMkLst>
        </pc:spChg>
        <pc:spChg chg="mod">
          <ac:chgData name="Urieth Attard" userId="75441522-1268-482d-b74b-a084f810ee66" providerId="ADAL" clId="{2AC5F846-1986-4478-8EC5-55B9BDA364E2}" dt="2021-05-03T11:15:11.511" v="1160" actId="20577"/>
          <ac:spMkLst>
            <pc:docMk/>
            <pc:sldMk cId="3092481244" sldId="375"/>
            <ac:spMk id="4" creationId="{C44AA4FD-2824-455B-99C8-B23A31C34BB8}"/>
          </ac:spMkLst>
        </pc:spChg>
        <pc:picChg chg="add mod">
          <ac:chgData name="Urieth Attard" userId="75441522-1268-482d-b74b-a084f810ee66" providerId="ADAL" clId="{2AC5F846-1986-4478-8EC5-55B9BDA364E2}" dt="2021-05-06T19:51:46.760" v="4591" actId="1076"/>
          <ac:picMkLst>
            <pc:docMk/>
            <pc:sldMk cId="3092481244" sldId="375"/>
            <ac:picMk id="1026" creationId="{C203DE0B-58A7-4568-A7D6-C1ED614BE0CF}"/>
          </ac:picMkLst>
        </pc:picChg>
        <pc:picChg chg="del">
          <ac:chgData name="Urieth Attard" userId="75441522-1268-482d-b74b-a084f810ee66" providerId="ADAL" clId="{2AC5F846-1986-4478-8EC5-55B9BDA364E2}" dt="2021-05-03T11:15:13.438" v="1161" actId="478"/>
          <ac:picMkLst>
            <pc:docMk/>
            <pc:sldMk cId="3092481244" sldId="375"/>
            <ac:picMk id="4098" creationId="{A48C438F-8795-467F-B4E6-966B1683E12A}"/>
          </ac:picMkLst>
        </pc:picChg>
      </pc:sldChg>
      <pc:sldChg chg="addSp delSp modSp delAnim modAnim modNotesTx">
        <pc:chgData name="Urieth Attard" userId="75441522-1268-482d-b74b-a084f810ee66" providerId="ADAL" clId="{2AC5F846-1986-4478-8EC5-55B9BDA364E2}" dt="2021-05-12T06:56:36.891" v="10528" actId="6549"/>
        <pc:sldMkLst>
          <pc:docMk/>
          <pc:sldMk cId="2919672067" sldId="382"/>
        </pc:sldMkLst>
        <pc:spChg chg="add mod">
          <ac:chgData name="Urieth Attard" userId="75441522-1268-482d-b74b-a084f810ee66" providerId="ADAL" clId="{2AC5F846-1986-4478-8EC5-55B9BDA364E2}" dt="2021-05-06T19:23:15.586" v="3222" actId="164"/>
          <ac:spMkLst>
            <pc:docMk/>
            <pc:sldMk cId="2919672067" sldId="382"/>
            <ac:spMk id="4" creationId="{0F6616F6-C114-4C3A-B999-B9A0B76A03C1}"/>
          </ac:spMkLst>
        </pc:spChg>
        <pc:spChg chg="del">
          <ac:chgData name="Urieth Attard" userId="75441522-1268-482d-b74b-a084f810ee66" providerId="ADAL" clId="{2AC5F846-1986-4478-8EC5-55B9BDA364E2}" dt="2021-05-03T10:25:51.480" v="2" actId="478"/>
          <ac:spMkLst>
            <pc:docMk/>
            <pc:sldMk cId="2919672067" sldId="382"/>
            <ac:spMk id="4" creationId="{D9B25A6C-88A5-49F3-9B8B-67464D781BAF}"/>
          </ac:spMkLst>
        </pc:spChg>
        <pc:spChg chg="add mod">
          <ac:chgData name="Urieth Attard" userId="75441522-1268-482d-b74b-a084f810ee66" providerId="ADAL" clId="{2AC5F846-1986-4478-8EC5-55B9BDA364E2}" dt="2021-05-06T19:24:48.747" v="3292" actId="207"/>
          <ac:spMkLst>
            <pc:docMk/>
            <pc:sldMk cId="2919672067" sldId="382"/>
            <ac:spMk id="7" creationId="{4926E264-82B5-496F-B6EC-BCEF96FF04DA}"/>
          </ac:spMkLst>
        </pc:spChg>
        <pc:spChg chg="add mod">
          <ac:chgData name="Urieth Attard" userId="75441522-1268-482d-b74b-a084f810ee66" providerId="ADAL" clId="{2AC5F846-1986-4478-8EC5-55B9BDA364E2}" dt="2021-05-06T19:25:14.667" v="3313" actId="1076"/>
          <ac:spMkLst>
            <pc:docMk/>
            <pc:sldMk cId="2919672067" sldId="382"/>
            <ac:spMk id="8" creationId="{869D536C-9FB2-4924-86F7-19CD6C4B60B4}"/>
          </ac:spMkLst>
        </pc:spChg>
        <pc:spChg chg="add mod">
          <ac:chgData name="Urieth Attard" userId="75441522-1268-482d-b74b-a084f810ee66" providerId="ADAL" clId="{2AC5F846-1986-4478-8EC5-55B9BDA364E2}" dt="2021-05-06T19:25:33.370" v="3332" actId="20577"/>
          <ac:spMkLst>
            <pc:docMk/>
            <pc:sldMk cId="2919672067" sldId="382"/>
            <ac:spMk id="9" creationId="{143321E4-67C5-437F-BDAE-D749631CE912}"/>
          </ac:spMkLst>
        </pc:spChg>
        <pc:spChg chg="add mod">
          <ac:chgData name="Urieth Attard" userId="75441522-1268-482d-b74b-a084f810ee66" providerId="ADAL" clId="{2AC5F846-1986-4478-8EC5-55B9BDA364E2}" dt="2021-05-06T19:26:04.098" v="3386" actId="1076"/>
          <ac:spMkLst>
            <pc:docMk/>
            <pc:sldMk cId="2919672067" sldId="382"/>
            <ac:spMk id="10" creationId="{B530E261-A6BC-4E07-9938-69D67792DA18}"/>
          </ac:spMkLst>
        </pc:spChg>
        <pc:spChg chg="add mod">
          <ac:chgData name="Urieth Attard" userId="75441522-1268-482d-b74b-a084f810ee66" providerId="ADAL" clId="{2AC5F846-1986-4478-8EC5-55B9BDA364E2}" dt="2021-05-06T19:26:30.135" v="3413" actId="14100"/>
          <ac:spMkLst>
            <pc:docMk/>
            <pc:sldMk cId="2919672067" sldId="382"/>
            <ac:spMk id="11" creationId="{C30E8FED-2CF4-4D0A-92F9-0BE65B1D8BC3}"/>
          </ac:spMkLst>
        </pc:spChg>
        <pc:spChg chg="mod">
          <ac:chgData name="Urieth Attard" userId="75441522-1268-482d-b74b-a084f810ee66" providerId="ADAL" clId="{2AC5F846-1986-4478-8EC5-55B9BDA364E2}" dt="2021-05-06T19:27:19.860" v="3431" actId="1076"/>
          <ac:spMkLst>
            <pc:docMk/>
            <pc:sldMk cId="2919672067" sldId="382"/>
            <ac:spMk id="14" creationId="{4A7D8654-1E18-42A4-A10F-AED90D544705}"/>
          </ac:spMkLst>
        </pc:spChg>
        <pc:spChg chg="add del mod">
          <ac:chgData name="Urieth Attard" userId="75441522-1268-482d-b74b-a084f810ee66" providerId="ADAL" clId="{2AC5F846-1986-4478-8EC5-55B9BDA364E2}" dt="2021-05-12T06:56:21.162" v="10526" actId="478"/>
          <ac:spMkLst>
            <pc:docMk/>
            <pc:sldMk cId="2919672067" sldId="382"/>
            <ac:spMk id="15" creationId="{306370A3-5CB2-41FE-A1D1-56588CF523F7}"/>
          </ac:spMkLst>
        </pc:spChg>
        <pc:grpChg chg="add del mod">
          <ac:chgData name="Urieth Attard" userId="75441522-1268-482d-b74b-a084f810ee66" providerId="ADAL" clId="{2AC5F846-1986-4478-8EC5-55B9BDA364E2}" dt="2021-05-06T19:28:59.987" v="3461" actId="478"/>
          <ac:grpSpMkLst>
            <pc:docMk/>
            <pc:sldMk cId="2919672067" sldId="382"/>
            <ac:grpSpMk id="6" creationId="{5B3FE130-727A-4594-8D81-1FFAE01119B1}"/>
          </ac:grpSpMkLst>
        </pc:grpChg>
        <pc:grpChg chg="add del mod">
          <ac:chgData name="Urieth Attard" userId="75441522-1268-482d-b74b-a084f810ee66" providerId="ADAL" clId="{2AC5F846-1986-4478-8EC5-55B9BDA364E2}" dt="2021-05-06T19:29:25.756" v="3470" actId="478"/>
          <ac:grpSpMkLst>
            <pc:docMk/>
            <pc:sldMk cId="2919672067" sldId="382"/>
            <ac:grpSpMk id="12" creationId="{36313996-5D10-44D0-9EED-6B685E5EABAC}"/>
          </ac:grpSpMkLst>
        </pc:grpChg>
        <pc:grpChg chg="add del mod">
          <ac:chgData name="Urieth Attard" userId="75441522-1268-482d-b74b-a084f810ee66" providerId="ADAL" clId="{2AC5F846-1986-4478-8EC5-55B9BDA364E2}" dt="2021-05-06T19:28:32.907" v="3453" actId="478"/>
          <ac:grpSpMkLst>
            <pc:docMk/>
            <pc:sldMk cId="2919672067" sldId="382"/>
            <ac:grpSpMk id="20" creationId="{BA17621B-3A63-4D71-80E8-470A1B4A2D8C}"/>
          </ac:grpSpMkLst>
        </pc:grpChg>
        <pc:picChg chg="del">
          <ac:chgData name="Urieth Attard" userId="75441522-1268-482d-b74b-a084f810ee66" providerId="ADAL" clId="{2AC5F846-1986-4478-8EC5-55B9BDA364E2}" dt="2021-05-03T10:25:46.474" v="1" actId="21"/>
          <ac:picMkLst>
            <pc:docMk/>
            <pc:sldMk cId="2919672067" sldId="382"/>
            <ac:picMk id="2" creationId="{D7F88E18-02E8-4E5B-BEC9-A302DFA034A9}"/>
          </ac:picMkLst>
        </pc:picChg>
        <pc:picChg chg="del">
          <ac:chgData name="Urieth Attard" userId="75441522-1268-482d-b74b-a084f810ee66" providerId="ADAL" clId="{2AC5F846-1986-4478-8EC5-55B9BDA364E2}" dt="2021-05-03T10:25:51.480" v="2" actId="478"/>
          <ac:picMkLst>
            <pc:docMk/>
            <pc:sldMk cId="2919672067" sldId="382"/>
            <ac:picMk id="3" creationId="{2CFF440B-E857-4328-9049-0D479798D184}"/>
          </ac:picMkLst>
        </pc:picChg>
        <pc:picChg chg="add mod">
          <ac:chgData name="Urieth Attard" userId="75441522-1268-482d-b74b-a084f810ee66" providerId="ADAL" clId="{2AC5F846-1986-4478-8EC5-55B9BDA364E2}" dt="2021-05-06T19:27:00.604" v="3426" actId="1076"/>
          <ac:picMkLst>
            <pc:docMk/>
            <pc:sldMk cId="2919672067" sldId="382"/>
            <ac:picMk id="5" creationId="{BFECBEB4-55EF-4AC5-A0D3-29F5F3972610}"/>
          </ac:picMkLst>
        </pc:picChg>
        <pc:picChg chg="add del">
          <ac:chgData name="Urieth Attard" userId="75441522-1268-482d-b74b-a084f810ee66" providerId="ADAL" clId="{2AC5F846-1986-4478-8EC5-55B9BDA364E2}" dt="2021-05-03T10:25:56.934" v="4" actId="478"/>
          <ac:picMkLst>
            <pc:docMk/>
            <pc:sldMk cId="2919672067" sldId="382"/>
            <ac:picMk id="9" creationId="{0F81CB75-AE8B-404E-BB59-380BA620BDDF}"/>
          </ac:picMkLst>
        </pc:picChg>
        <pc:picChg chg="del">
          <ac:chgData name="Urieth Attard" userId="75441522-1268-482d-b74b-a084f810ee66" providerId="ADAL" clId="{2AC5F846-1986-4478-8EC5-55B9BDA364E2}" dt="2021-05-03T10:25:43.797" v="0" actId="478"/>
          <ac:picMkLst>
            <pc:docMk/>
            <pc:sldMk cId="2919672067" sldId="382"/>
            <ac:picMk id="1026" creationId="{B74BE16D-A37A-4C0C-AFB0-521A810AC387}"/>
          </ac:picMkLst>
        </pc:picChg>
        <pc:picChg chg="del">
          <ac:chgData name="Urieth Attard" userId="75441522-1268-482d-b74b-a084f810ee66" providerId="ADAL" clId="{2AC5F846-1986-4478-8EC5-55B9BDA364E2}" dt="2021-05-03T10:25:51.480" v="2" actId="478"/>
          <ac:picMkLst>
            <pc:docMk/>
            <pc:sldMk cId="2919672067" sldId="382"/>
            <ac:picMk id="1028" creationId="{959051D5-5051-4079-BB0A-5B1620187DCB}"/>
          </ac:picMkLst>
        </pc:picChg>
        <pc:picChg chg="del">
          <ac:chgData name="Urieth Attard" userId="75441522-1268-482d-b74b-a084f810ee66" providerId="ADAL" clId="{2AC5F846-1986-4478-8EC5-55B9BDA364E2}" dt="2021-05-03T10:25:51.480" v="2" actId="478"/>
          <ac:picMkLst>
            <pc:docMk/>
            <pc:sldMk cId="2919672067" sldId="382"/>
            <ac:picMk id="1030" creationId="{76660585-3824-49BC-94CF-B430AFC94C38}"/>
          </ac:picMkLst>
        </pc:picChg>
        <pc:picChg chg="del">
          <ac:chgData name="Urieth Attard" userId="75441522-1268-482d-b74b-a084f810ee66" providerId="ADAL" clId="{2AC5F846-1986-4478-8EC5-55B9BDA364E2}" dt="2021-05-03T10:25:51.480" v="2" actId="478"/>
          <ac:picMkLst>
            <pc:docMk/>
            <pc:sldMk cId="2919672067" sldId="382"/>
            <ac:picMk id="1034" creationId="{16A798BA-2F2F-41AB-ABC7-17B22170D8DB}"/>
          </ac:picMkLst>
        </pc:picChg>
        <pc:cxnChg chg="add mod">
          <ac:chgData name="Urieth Attard" userId="75441522-1268-482d-b74b-a084f810ee66" providerId="ADAL" clId="{2AC5F846-1986-4478-8EC5-55B9BDA364E2}" dt="2021-05-06T19:23:15.586" v="3222" actId="164"/>
          <ac:cxnSpMkLst>
            <pc:docMk/>
            <pc:sldMk cId="2919672067" sldId="382"/>
            <ac:cxnSpMk id="3" creationId="{E5F5B231-249D-4DF8-9E52-B7B18ED46B90}"/>
          </ac:cxnSpMkLst>
        </pc:cxnChg>
        <pc:cxnChg chg="add del mod">
          <ac:chgData name="Urieth Attard" userId="75441522-1268-482d-b74b-a084f810ee66" providerId="ADAL" clId="{2AC5F846-1986-4478-8EC5-55B9BDA364E2}" dt="2021-05-12T06:56:16.790" v="10525" actId="478"/>
          <ac:cxnSpMkLst>
            <pc:docMk/>
            <pc:sldMk cId="2919672067" sldId="382"/>
            <ac:cxnSpMk id="16" creationId="{81A4F95F-E851-42C3-898F-5494274E409C}"/>
          </ac:cxnSpMkLst>
        </pc:cxnChg>
        <pc:cxnChg chg="add del mod">
          <ac:chgData name="Urieth Attard" userId="75441522-1268-482d-b74b-a084f810ee66" providerId="ADAL" clId="{2AC5F846-1986-4478-8EC5-55B9BDA364E2}" dt="2021-05-06T19:29:58.199" v="3481" actId="478"/>
          <ac:cxnSpMkLst>
            <pc:docMk/>
            <pc:sldMk cId="2919672067" sldId="382"/>
            <ac:cxnSpMk id="24" creationId="{F20735D4-014A-489C-865E-8024C19DBD8A}"/>
          </ac:cxnSpMkLst>
        </pc:cxnChg>
        <pc:cxnChg chg="add del mod">
          <ac:chgData name="Urieth Attard" userId="75441522-1268-482d-b74b-a084f810ee66" providerId="ADAL" clId="{2AC5F846-1986-4478-8EC5-55B9BDA364E2}" dt="2021-05-06T19:30:13.833" v="3487" actId="478"/>
          <ac:cxnSpMkLst>
            <pc:docMk/>
            <pc:sldMk cId="2919672067" sldId="382"/>
            <ac:cxnSpMk id="27" creationId="{98CBA50C-D74B-4B10-859B-D41241AE3F8F}"/>
          </ac:cxnSpMkLst>
        </pc:cxnChg>
        <pc:cxnChg chg="add mod">
          <ac:chgData name="Urieth Attard" userId="75441522-1268-482d-b74b-a084f810ee66" providerId="ADAL" clId="{2AC5F846-1986-4478-8EC5-55B9BDA364E2}" dt="2021-05-06T19:29:38.810" v="3474" actId="208"/>
          <ac:cxnSpMkLst>
            <pc:docMk/>
            <pc:sldMk cId="2919672067" sldId="382"/>
            <ac:cxnSpMk id="32" creationId="{06048E2D-32BE-4A0C-91EE-BB92025FE6E2}"/>
          </ac:cxnSpMkLst>
        </pc:cxnChg>
        <pc:cxnChg chg="add mod">
          <ac:chgData name="Urieth Attard" userId="75441522-1268-482d-b74b-a084f810ee66" providerId="ADAL" clId="{2AC5F846-1986-4478-8EC5-55B9BDA364E2}" dt="2021-05-06T19:29:46.668" v="3477" actId="14100"/>
          <ac:cxnSpMkLst>
            <pc:docMk/>
            <pc:sldMk cId="2919672067" sldId="382"/>
            <ac:cxnSpMk id="34" creationId="{4BE67619-D79B-4EB5-B5DA-92E3B61D0BFB}"/>
          </ac:cxnSpMkLst>
        </pc:cxnChg>
        <pc:cxnChg chg="add mod">
          <ac:chgData name="Urieth Attard" userId="75441522-1268-482d-b74b-a084f810ee66" providerId="ADAL" clId="{2AC5F846-1986-4478-8EC5-55B9BDA364E2}" dt="2021-05-06T19:29:54.649" v="3480" actId="14100"/>
          <ac:cxnSpMkLst>
            <pc:docMk/>
            <pc:sldMk cId="2919672067" sldId="382"/>
            <ac:cxnSpMk id="36" creationId="{2F1E51AF-DA94-4D65-817F-DED6AC4801BD}"/>
          </ac:cxnSpMkLst>
        </pc:cxnChg>
        <pc:cxnChg chg="add mod">
          <ac:chgData name="Urieth Attard" userId="75441522-1268-482d-b74b-a084f810ee66" providerId="ADAL" clId="{2AC5F846-1986-4478-8EC5-55B9BDA364E2}" dt="2021-05-06T19:30:09.443" v="3485" actId="14100"/>
          <ac:cxnSpMkLst>
            <pc:docMk/>
            <pc:sldMk cId="2919672067" sldId="382"/>
            <ac:cxnSpMk id="39" creationId="{9199315B-C460-49C5-9E40-160046A26241}"/>
          </ac:cxnSpMkLst>
        </pc:cxnChg>
      </pc:sldChg>
      <pc:sldChg chg="addSp modSp add modNotesTx">
        <pc:chgData name="Urieth Attard" userId="75441522-1268-482d-b74b-a084f810ee66" providerId="ADAL" clId="{2AC5F846-1986-4478-8EC5-55B9BDA364E2}" dt="2021-05-12T06:55:46.569" v="10519" actId="6549"/>
        <pc:sldMkLst>
          <pc:docMk/>
          <pc:sldMk cId="3092494160" sldId="401"/>
        </pc:sldMkLst>
        <pc:spChg chg="mod">
          <ac:chgData name="Urieth Attard" userId="75441522-1268-482d-b74b-a084f810ee66" providerId="ADAL" clId="{2AC5F846-1986-4478-8EC5-55B9BDA364E2}" dt="2021-05-03T11:15:29.258" v="1171" actId="20577"/>
          <ac:spMkLst>
            <pc:docMk/>
            <pc:sldMk cId="3092494160" sldId="401"/>
            <ac:spMk id="4" creationId="{C44AA4FD-2824-455B-99C8-B23A31C34BB8}"/>
          </ac:spMkLst>
        </pc:spChg>
        <pc:picChg chg="add mod">
          <ac:chgData name="Urieth Attard" userId="75441522-1268-482d-b74b-a084f810ee66" providerId="ADAL" clId="{2AC5F846-1986-4478-8EC5-55B9BDA364E2}" dt="2021-05-06T19:53:04.899" v="4607" actId="1076"/>
          <ac:picMkLst>
            <pc:docMk/>
            <pc:sldMk cId="3092494160" sldId="401"/>
            <ac:picMk id="2050" creationId="{919F0F53-35FF-4D13-B27F-83162AAE6BCC}"/>
          </ac:picMkLst>
        </pc:picChg>
      </pc:sldChg>
      <pc:sldChg chg="addSp delSp modSp add modNotesTx">
        <pc:chgData name="Urieth Attard" userId="75441522-1268-482d-b74b-a084f810ee66" providerId="ADAL" clId="{2AC5F846-1986-4478-8EC5-55B9BDA364E2}" dt="2021-05-12T06:56:09.739" v="10524" actId="20577"/>
        <pc:sldMkLst>
          <pc:docMk/>
          <pc:sldMk cId="1998587687" sldId="447"/>
        </pc:sldMkLst>
        <pc:spChg chg="mod">
          <ac:chgData name="Urieth Attard" userId="75441522-1268-482d-b74b-a084f810ee66" providerId="ADAL" clId="{2AC5F846-1986-4478-8EC5-55B9BDA364E2}" dt="2021-05-12T06:56:09.739" v="10524" actId="20577"/>
          <ac:spMkLst>
            <pc:docMk/>
            <pc:sldMk cId="1998587687" sldId="447"/>
            <ac:spMk id="7" creationId="{4926E264-82B5-496F-B6EC-BCEF96FF04DA}"/>
          </ac:spMkLst>
        </pc:spChg>
        <pc:spChg chg="mod">
          <ac:chgData name="Urieth Attard" userId="75441522-1268-482d-b74b-a084f810ee66" providerId="ADAL" clId="{2AC5F846-1986-4478-8EC5-55B9BDA364E2}" dt="2021-05-06T19:35:54.919" v="3648" actId="20577"/>
          <ac:spMkLst>
            <pc:docMk/>
            <pc:sldMk cId="1998587687" sldId="447"/>
            <ac:spMk id="8" creationId="{869D536C-9FB2-4924-86F7-19CD6C4B60B4}"/>
          </ac:spMkLst>
        </pc:spChg>
        <pc:spChg chg="mod">
          <ac:chgData name="Urieth Attard" userId="75441522-1268-482d-b74b-a084f810ee66" providerId="ADAL" clId="{2AC5F846-1986-4478-8EC5-55B9BDA364E2}" dt="2021-05-06T19:33:33.709" v="3595" actId="20577"/>
          <ac:spMkLst>
            <pc:docMk/>
            <pc:sldMk cId="1998587687" sldId="447"/>
            <ac:spMk id="9" creationId="{143321E4-67C5-437F-BDAE-D749631CE912}"/>
          </ac:spMkLst>
        </pc:spChg>
        <pc:spChg chg="mod">
          <ac:chgData name="Urieth Attard" userId="75441522-1268-482d-b74b-a084f810ee66" providerId="ADAL" clId="{2AC5F846-1986-4478-8EC5-55B9BDA364E2}" dt="2021-05-06T19:36:43.104" v="3677" actId="20577"/>
          <ac:spMkLst>
            <pc:docMk/>
            <pc:sldMk cId="1998587687" sldId="447"/>
            <ac:spMk id="10" creationId="{B530E261-A6BC-4E07-9938-69D67792DA18}"/>
          </ac:spMkLst>
        </pc:spChg>
        <pc:spChg chg="mod">
          <ac:chgData name="Urieth Attard" userId="75441522-1268-482d-b74b-a084f810ee66" providerId="ADAL" clId="{2AC5F846-1986-4478-8EC5-55B9BDA364E2}" dt="2021-05-06T19:39:32.654" v="3992" actId="6549"/>
          <ac:spMkLst>
            <pc:docMk/>
            <pc:sldMk cId="1998587687" sldId="447"/>
            <ac:spMk id="11" creationId="{C30E8FED-2CF4-4D0A-92F9-0BE65B1D8BC3}"/>
          </ac:spMkLst>
        </pc:spChg>
        <pc:spChg chg="del">
          <ac:chgData name="Urieth Attard" userId="75441522-1268-482d-b74b-a084f810ee66" providerId="ADAL" clId="{2AC5F846-1986-4478-8EC5-55B9BDA364E2}" dt="2021-05-06T19:31:22.629" v="3497" actId="478"/>
          <ac:spMkLst>
            <pc:docMk/>
            <pc:sldMk cId="1998587687" sldId="447"/>
            <ac:spMk id="15" creationId="{306370A3-5CB2-41FE-A1D1-56588CF523F7}"/>
          </ac:spMkLst>
        </pc:spChg>
        <pc:picChg chg="del">
          <ac:chgData name="Urieth Attard" userId="75441522-1268-482d-b74b-a084f810ee66" providerId="ADAL" clId="{2AC5F846-1986-4478-8EC5-55B9BDA364E2}" dt="2021-05-06T19:31:10.171" v="3495" actId="478"/>
          <ac:picMkLst>
            <pc:docMk/>
            <pc:sldMk cId="1998587687" sldId="447"/>
            <ac:picMk id="5" creationId="{BFECBEB4-55EF-4AC5-A0D3-29F5F3972610}"/>
          </ac:picMkLst>
        </pc:picChg>
        <pc:picChg chg="add mod ord">
          <ac:chgData name="Urieth Attard" userId="75441522-1268-482d-b74b-a084f810ee66" providerId="ADAL" clId="{2AC5F846-1986-4478-8EC5-55B9BDA364E2}" dt="2021-05-06T19:31:43.729" v="3500" actId="1440"/>
          <ac:picMkLst>
            <pc:docMk/>
            <pc:sldMk cId="1998587687" sldId="447"/>
            <ac:picMk id="17" creationId="{D94F5B8E-40FC-4C7B-84B0-67D059EBC120}"/>
          </ac:picMkLst>
        </pc:picChg>
        <pc:cxnChg chg="del mod">
          <ac:chgData name="Urieth Attard" userId="75441522-1268-482d-b74b-a084f810ee66" providerId="ADAL" clId="{2AC5F846-1986-4478-8EC5-55B9BDA364E2}" dt="2021-05-06T19:31:20.407" v="3496" actId="478"/>
          <ac:cxnSpMkLst>
            <pc:docMk/>
            <pc:sldMk cId="1998587687" sldId="447"/>
            <ac:cxnSpMk id="16" creationId="{81A4F95F-E851-42C3-898F-5494274E409C}"/>
          </ac:cxnSpMkLst>
        </pc:cxnChg>
        <pc:cxnChg chg="mod">
          <ac:chgData name="Urieth Attard" userId="75441522-1268-482d-b74b-a084f810ee66" providerId="ADAL" clId="{2AC5F846-1986-4478-8EC5-55B9BDA364E2}" dt="2021-05-06T19:33:58.949" v="3607" actId="1076"/>
          <ac:cxnSpMkLst>
            <pc:docMk/>
            <pc:sldMk cId="1998587687" sldId="447"/>
            <ac:cxnSpMk id="36" creationId="{2F1E51AF-DA94-4D65-817F-DED6AC4801BD}"/>
          </ac:cxnSpMkLst>
        </pc:cxnChg>
        <pc:cxnChg chg="mod">
          <ac:chgData name="Urieth Attard" userId="75441522-1268-482d-b74b-a084f810ee66" providerId="ADAL" clId="{2AC5F846-1986-4478-8EC5-55B9BDA364E2}" dt="2021-05-06T19:36:01.575" v="3650" actId="1076"/>
          <ac:cxnSpMkLst>
            <pc:docMk/>
            <pc:sldMk cId="1998587687" sldId="447"/>
            <ac:cxnSpMk id="39" creationId="{9199315B-C460-49C5-9E40-160046A26241}"/>
          </ac:cxnSpMkLst>
        </pc:cxnChg>
      </pc:sldChg>
    </pc:docChg>
  </pc:docChgLst>
  <pc:docChgLst>
    <pc:chgData name="Urieth Attard" userId="75441522-1268-482d-b74b-a084f810ee66" providerId="ADAL" clId="{5F3AB4E9-C018-4113-ACE3-283FB93BC76E}"/>
    <pc:docChg chg="undo redo custSel addSld delSld modSld sldOrd">
      <pc:chgData name="Urieth Attard" userId="75441522-1268-482d-b74b-a084f810ee66" providerId="ADAL" clId="{5F3AB4E9-C018-4113-ACE3-283FB93BC76E}" dt="2021-04-26T06:09:41.366" v="2439"/>
      <pc:docMkLst>
        <pc:docMk/>
      </pc:docMkLst>
      <pc:sldChg chg="modSp modNotesTx">
        <pc:chgData name="Urieth Attard" userId="75441522-1268-482d-b74b-a084f810ee66" providerId="ADAL" clId="{5F3AB4E9-C018-4113-ACE3-283FB93BC76E}" dt="2021-04-26T06:08:11.591" v="2395" actId="20577"/>
        <pc:sldMkLst>
          <pc:docMk/>
          <pc:sldMk cId="2808312611" sldId="299"/>
        </pc:sldMkLst>
        <pc:spChg chg="mod">
          <ac:chgData name="Urieth Attard" userId="75441522-1268-482d-b74b-a084f810ee66" providerId="ADAL" clId="{5F3AB4E9-C018-4113-ACE3-283FB93BC76E}" dt="2021-04-22T06:51:16.288" v="1389" actId="20577"/>
          <ac:spMkLst>
            <pc:docMk/>
            <pc:sldMk cId="2808312611" sldId="299"/>
            <ac:spMk id="2" creationId="{8D4ED53B-8230-4C36-9720-599714DF2D7B}"/>
          </ac:spMkLst>
        </pc:spChg>
        <pc:spChg chg="mod">
          <ac:chgData name="Urieth Attard" userId="75441522-1268-482d-b74b-a084f810ee66" providerId="ADAL" clId="{5F3AB4E9-C018-4113-ACE3-283FB93BC76E}" dt="2021-04-22T06:53:30.665" v="1428" actId="20577"/>
          <ac:spMkLst>
            <pc:docMk/>
            <pc:sldMk cId="2808312611" sldId="299"/>
            <ac:spMk id="11" creationId="{A26E9CFD-8B9E-4D05-8ED6-5B41CEACAB25}"/>
          </ac:spMkLst>
        </pc:spChg>
        <pc:spChg chg="mod">
          <ac:chgData name="Urieth Attard" userId="75441522-1268-482d-b74b-a084f810ee66" providerId="ADAL" clId="{5F3AB4E9-C018-4113-ACE3-283FB93BC76E}" dt="2021-04-22T06:53:35.425" v="1429" actId="6549"/>
          <ac:spMkLst>
            <pc:docMk/>
            <pc:sldMk cId="2808312611" sldId="299"/>
            <ac:spMk id="12" creationId="{EB9EF41A-3E6A-4B81-9DF4-4C6C837241D6}"/>
          </ac:spMkLst>
        </pc:spChg>
        <pc:spChg chg="mod">
          <ac:chgData name="Urieth Attard" userId="75441522-1268-482d-b74b-a084f810ee66" providerId="ADAL" clId="{5F3AB4E9-C018-4113-ACE3-283FB93BC76E}" dt="2021-04-22T06:53:39.573" v="1435" actId="20577"/>
          <ac:spMkLst>
            <pc:docMk/>
            <pc:sldMk cId="2808312611" sldId="299"/>
            <ac:spMk id="13" creationId="{B895C837-4C78-4D02-8B95-5EB234D478CD}"/>
          </ac:spMkLst>
        </pc:spChg>
      </pc:sldChg>
      <pc:sldChg chg="modSp mod modTransition modShow">
        <pc:chgData name="Urieth Attard" userId="75441522-1268-482d-b74b-a084f810ee66" providerId="ADAL" clId="{5F3AB4E9-C018-4113-ACE3-283FB93BC76E}" dt="2021-04-26T06:07:06.884" v="2258"/>
        <pc:sldMkLst>
          <pc:docMk/>
          <pc:sldMk cId="4109764292" sldId="307"/>
        </pc:sldMkLst>
        <pc:spChg chg="mod">
          <ac:chgData name="Urieth Attard" userId="75441522-1268-482d-b74b-a084f810ee66" providerId="ADAL" clId="{5F3AB4E9-C018-4113-ACE3-283FB93BC76E}" dt="2021-04-22T05:57:36.930" v="1250" actId="27636"/>
          <ac:spMkLst>
            <pc:docMk/>
            <pc:sldMk cId="4109764292" sldId="307"/>
            <ac:spMk id="5" creationId="{D6BE8F0F-99CA-4624-BE99-E95152857094}"/>
          </ac:spMkLst>
        </pc:spChg>
      </pc:sldChg>
      <pc:sldChg chg="addSp delSp modSp">
        <pc:chgData name="Urieth Attard" userId="75441522-1268-482d-b74b-a084f810ee66" providerId="ADAL" clId="{5F3AB4E9-C018-4113-ACE3-283FB93BC76E}" dt="2021-04-22T06:47:11.396" v="1373" actId="1076"/>
        <pc:sldMkLst>
          <pc:docMk/>
          <pc:sldMk cId="3092481244" sldId="375"/>
        </pc:sldMkLst>
        <pc:spChg chg="mod">
          <ac:chgData name="Urieth Attard" userId="75441522-1268-482d-b74b-a084f810ee66" providerId="ADAL" clId="{5F3AB4E9-C018-4113-ACE3-283FB93BC76E}" dt="2021-04-19T10:14:52.645" v="77" actId="20577"/>
          <ac:spMkLst>
            <pc:docMk/>
            <pc:sldMk cId="3092481244" sldId="375"/>
            <ac:spMk id="4" creationId="{C44AA4FD-2824-455B-99C8-B23A31C34BB8}"/>
          </ac:spMkLst>
        </pc:spChg>
        <pc:picChg chg="del">
          <ac:chgData name="Urieth Attard" userId="75441522-1268-482d-b74b-a084f810ee66" providerId="ADAL" clId="{5F3AB4E9-C018-4113-ACE3-283FB93BC76E}" dt="2021-04-19T10:14:50.208" v="72" actId="478"/>
          <ac:picMkLst>
            <pc:docMk/>
            <pc:sldMk cId="3092481244" sldId="375"/>
            <ac:picMk id="3074" creationId="{D0884C68-BDD6-4745-A474-419E65D9D24E}"/>
          </ac:picMkLst>
        </pc:picChg>
        <pc:picChg chg="add mod">
          <ac:chgData name="Urieth Attard" userId="75441522-1268-482d-b74b-a084f810ee66" providerId="ADAL" clId="{5F3AB4E9-C018-4113-ACE3-283FB93BC76E}" dt="2021-04-22T06:47:11.396" v="1373" actId="1076"/>
          <ac:picMkLst>
            <pc:docMk/>
            <pc:sldMk cId="3092481244" sldId="375"/>
            <ac:picMk id="4098" creationId="{A48C438F-8795-467F-B4E6-966B1683E12A}"/>
          </ac:picMkLst>
        </pc:picChg>
      </pc:sldChg>
      <pc:sldChg chg="addSp delSp modSp new add modAnim modNotesTx">
        <pc:chgData name="Urieth Attard" userId="75441522-1268-482d-b74b-a084f810ee66" providerId="ADAL" clId="{5F3AB4E9-C018-4113-ACE3-283FB93BC76E}" dt="2021-04-26T06:07:33.321" v="2390" actId="20577"/>
        <pc:sldMkLst>
          <pc:docMk/>
          <pc:sldMk cId="2919672067" sldId="382"/>
        </pc:sldMkLst>
        <pc:spChg chg="del mod">
          <ac:chgData name="Urieth Attard" userId="75441522-1268-482d-b74b-a084f810ee66" providerId="ADAL" clId="{5F3AB4E9-C018-4113-ACE3-283FB93BC76E}" dt="2021-04-22T06:00:28.441" v="1264" actId="478"/>
          <ac:spMkLst>
            <pc:docMk/>
            <pc:sldMk cId="2919672067" sldId="382"/>
            <ac:spMk id="2" creationId="{D56856A8-55FF-4355-945D-C51C966A50A6}"/>
          </ac:spMkLst>
        </pc:spChg>
        <pc:spChg chg="del mod">
          <ac:chgData name="Urieth Attard" userId="75441522-1268-482d-b74b-a084f810ee66" providerId="ADAL" clId="{5F3AB4E9-C018-4113-ACE3-283FB93BC76E}" dt="2021-04-22T06:00:44.834" v="1294" actId="478"/>
          <ac:spMkLst>
            <pc:docMk/>
            <pc:sldMk cId="2919672067" sldId="382"/>
            <ac:spMk id="3" creationId="{27C0799A-6A6E-49AA-8DC7-8A54E6606097}"/>
          </ac:spMkLst>
        </pc:spChg>
        <pc:spChg chg="add mod">
          <ac:chgData name="Urieth Attard" userId="75441522-1268-482d-b74b-a084f810ee66" providerId="ADAL" clId="{5F3AB4E9-C018-4113-ACE3-283FB93BC76E}" dt="2021-04-22T18:52:27.394" v="1973" actId="1076"/>
          <ac:spMkLst>
            <pc:docMk/>
            <pc:sldMk cId="2919672067" sldId="382"/>
            <ac:spMk id="4" creationId="{D9B25A6C-88A5-49F3-9B8B-67464D781BAF}"/>
          </ac:spMkLst>
        </pc:spChg>
        <pc:picChg chg="add mod modCrop">
          <ac:chgData name="Urieth Attard" userId="75441522-1268-482d-b74b-a084f810ee66" providerId="ADAL" clId="{5F3AB4E9-C018-4113-ACE3-283FB93BC76E}" dt="2021-04-22T06:18:31.446" v="1321"/>
          <ac:picMkLst>
            <pc:docMk/>
            <pc:sldMk cId="2919672067" sldId="382"/>
            <ac:picMk id="2" creationId="{D7F88E18-02E8-4E5B-BEC9-A302DFA034A9}"/>
          </ac:picMkLst>
        </pc:picChg>
        <pc:picChg chg="add mod">
          <ac:chgData name="Urieth Attard" userId="75441522-1268-482d-b74b-a084f810ee66" providerId="ADAL" clId="{5F3AB4E9-C018-4113-ACE3-283FB93BC76E}" dt="2021-04-22T06:27:00.593" v="1350" actId="1440"/>
          <ac:picMkLst>
            <pc:docMk/>
            <pc:sldMk cId="2919672067" sldId="382"/>
            <ac:picMk id="3" creationId="{2CFF440B-E857-4328-9049-0D479798D184}"/>
          </ac:picMkLst>
        </pc:picChg>
        <pc:picChg chg="add mod ord">
          <ac:chgData name="Urieth Attard" userId="75441522-1268-482d-b74b-a084f810ee66" providerId="ADAL" clId="{5F3AB4E9-C018-4113-ACE3-283FB93BC76E}" dt="2021-04-22T18:50:40.577" v="1865" actId="166"/>
          <ac:picMkLst>
            <pc:docMk/>
            <pc:sldMk cId="2919672067" sldId="382"/>
            <ac:picMk id="1026" creationId="{B74BE16D-A37A-4C0C-AFB0-521A810AC387}"/>
          </ac:picMkLst>
        </pc:picChg>
        <pc:picChg chg="add mod">
          <ac:chgData name="Urieth Attard" userId="75441522-1268-482d-b74b-a084f810ee66" providerId="ADAL" clId="{5F3AB4E9-C018-4113-ACE3-283FB93BC76E}" dt="2021-04-22T18:52:15.435" v="1968" actId="1076"/>
          <ac:picMkLst>
            <pc:docMk/>
            <pc:sldMk cId="2919672067" sldId="382"/>
            <ac:picMk id="1028" creationId="{959051D5-5051-4079-BB0A-5B1620187DCB}"/>
          </ac:picMkLst>
        </pc:picChg>
        <pc:picChg chg="add mod">
          <ac:chgData name="Urieth Attard" userId="75441522-1268-482d-b74b-a084f810ee66" providerId="ADAL" clId="{5F3AB4E9-C018-4113-ACE3-283FB93BC76E}" dt="2021-04-22T18:52:28.929" v="1974" actId="1076"/>
          <ac:picMkLst>
            <pc:docMk/>
            <pc:sldMk cId="2919672067" sldId="382"/>
            <ac:picMk id="1030" creationId="{76660585-3824-49BC-94CF-B430AFC94C38}"/>
          </ac:picMkLst>
        </pc:picChg>
        <pc:picChg chg="add del mod">
          <ac:chgData name="Urieth Attard" userId="75441522-1268-482d-b74b-a084f810ee66" providerId="ADAL" clId="{5F3AB4E9-C018-4113-ACE3-283FB93BC76E}" dt="2021-04-22T06:26:21.246" v="1340" actId="478"/>
          <ac:picMkLst>
            <pc:docMk/>
            <pc:sldMk cId="2919672067" sldId="382"/>
            <ac:picMk id="1032" creationId="{212E0F61-FB2D-43E3-A976-2B65D2B891B7}"/>
          </ac:picMkLst>
        </pc:picChg>
        <pc:picChg chg="add mod">
          <ac:chgData name="Urieth Attard" userId="75441522-1268-482d-b74b-a084f810ee66" providerId="ADAL" clId="{5F3AB4E9-C018-4113-ACE3-283FB93BC76E}" dt="2021-04-22T18:52:23.135" v="1972" actId="1076"/>
          <ac:picMkLst>
            <pc:docMk/>
            <pc:sldMk cId="2919672067" sldId="382"/>
            <ac:picMk id="1034" creationId="{16A798BA-2F2F-41AB-ABC7-17B22170D8DB}"/>
          </ac:picMkLst>
        </pc:picChg>
      </pc:sldChg>
    </pc:docChg>
  </pc:docChgLst>
  <pc:docChgLst>
    <pc:chgData name="Urieth Attard" userId="75441522-1268-482d-b74b-a084f810ee66" providerId="ADAL" clId="{CBBDAACB-F69A-418E-BE93-C2378F23D0B9}"/>
    <pc:docChg chg="undo custSel mod addSld delSld modSld sldOrd">
      <pc:chgData name="Urieth Attard" userId="75441522-1268-482d-b74b-a084f810ee66" providerId="ADAL" clId="{CBBDAACB-F69A-418E-BE93-C2378F23D0B9}" dt="2021-07-01T08:47:48.215" v="7603" actId="114"/>
      <pc:docMkLst>
        <pc:docMk/>
      </pc:docMkLst>
      <pc:sldChg chg="modSp modNotesTx">
        <pc:chgData name="Urieth Attard" userId="75441522-1268-482d-b74b-a084f810ee66" providerId="ADAL" clId="{CBBDAACB-F69A-418E-BE93-C2378F23D0B9}" dt="2021-07-01T08:43:59.712" v="7535" actId="6549"/>
        <pc:sldMkLst>
          <pc:docMk/>
          <pc:sldMk cId="2808312611" sldId="299"/>
        </pc:sldMkLst>
        <pc:spChg chg="mod">
          <ac:chgData name="Urieth Attard" userId="75441522-1268-482d-b74b-a084f810ee66" providerId="ADAL" clId="{CBBDAACB-F69A-418E-BE93-C2378F23D0B9}" dt="2021-05-26T08:00:19.216" v="5993" actId="20577"/>
          <ac:spMkLst>
            <pc:docMk/>
            <pc:sldMk cId="2808312611" sldId="299"/>
            <ac:spMk id="12" creationId="{EB9EF41A-3E6A-4B81-9DF4-4C6C837241D6}"/>
          </ac:spMkLst>
        </pc:spChg>
      </pc:sldChg>
      <pc:sldChg chg="modSp mod modTransition modShow">
        <pc:chgData name="Urieth Attard" userId="75441522-1268-482d-b74b-a084f810ee66" providerId="ADAL" clId="{CBBDAACB-F69A-418E-BE93-C2378F23D0B9}" dt="2021-07-01T08:43:53.077" v="7534" actId="20577"/>
        <pc:sldMkLst>
          <pc:docMk/>
          <pc:sldMk cId="4109764292" sldId="307"/>
        </pc:sldMkLst>
        <pc:spChg chg="mod">
          <ac:chgData name="Urieth Attard" userId="75441522-1268-482d-b74b-a084f810ee66" providerId="ADAL" clId="{CBBDAACB-F69A-418E-BE93-C2378F23D0B9}" dt="2021-07-01T08:43:53.077" v="7534" actId="20577"/>
          <ac:spMkLst>
            <pc:docMk/>
            <pc:sldMk cId="4109764292" sldId="307"/>
            <ac:spMk id="5" creationId="{D6BE8F0F-99CA-4624-BE99-E95152857094}"/>
          </ac:spMkLst>
        </pc:spChg>
      </pc:sldChg>
      <pc:sldChg chg="addSp delSp modSp modNotesTx">
        <pc:chgData name="Urieth Attard" userId="75441522-1268-482d-b74b-a084f810ee66" providerId="ADAL" clId="{CBBDAACB-F69A-418E-BE93-C2378F23D0B9}" dt="2021-06-03T06:50:27.531" v="7519" actId="6549"/>
        <pc:sldMkLst>
          <pc:docMk/>
          <pc:sldMk cId="1820338785" sldId="373"/>
        </pc:sldMkLst>
        <pc:spChg chg="del">
          <ac:chgData name="Urieth Attard" userId="75441522-1268-482d-b74b-a084f810ee66" providerId="ADAL" clId="{CBBDAACB-F69A-418E-BE93-C2378F23D0B9}" dt="2021-05-26T08:09:05.190" v="5995" actId="478"/>
          <ac:spMkLst>
            <pc:docMk/>
            <pc:sldMk cId="1820338785" sldId="373"/>
            <ac:spMk id="4" creationId="{10620706-9B76-465B-8BAD-391ACE388CE3}"/>
          </ac:spMkLst>
        </pc:spChg>
        <pc:spChg chg="del">
          <ac:chgData name="Urieth Attard" userId="75441522-1268-482d-b74b-a084f810ee66" providerId="ADAL" clId="{CBBDAACB-F69A-418E-BE93-C2378F23D0B9}" dt="2021-05-26T08:09:02.087" v="5994" actId="478"/>
          <ac:spMkLst>
            <pc:docMk/>
            <pc:sldMk cId="1820338785" sldId="373"/>
            <ac:spMk id="5" creationId="{72486F7E-0835-4C24-AF1A-729508A9323B}"/>
          </ac:spMkLst>
        </pc:spChg>
        <pc:picChg chg="add mod">
          <ac:chgData name="Urieth Attard" userId="75441522-1268-482d-b74b-a084f810ee66" providerId="ADAL" clId="{CBBDAACB-F69A-418E-BE93-C2378F23D0B9}" dt="2021-05-26T08:11:31.811" v="6560" actId="1076"/>
          <ac:picMkLst>
            <pc:docMk/>
            <pc:sldMk cId="1820338785" sldId="373"/>
            <ac:picMk id="6" creationId="{FC810AF3-D07A-4824-80B7-1FE07CB02E79}"/>
          </ac:picMkLst>
        </pc:picChg>
      </pc:sldChg>
      <pc:sldChg chg="addSp delSp modSp delAnim modNotesTx">
        <pc:chgData name="Urieth Attard" userId="75441522-1268-482d-b74b-a084f810ee66" providerId="ADAL" clId="{CBBDAACB-F69A-418E-BE93-C2378F23D0B9}" dt="2021-07-01T08:47:23.352" v="7602" actId="20577"/>
        <pc:sldMkLst>
          <pc:docMk/>
          <pc:sldMk cId="3092481244" sldId="375"/>
        </pc:sldMkLst>
        <pc:spChg chg="mod">
          <ac:chgData name="Urieth Attard" userId="75441522-1268-482d-b74b-a084f810ee66" providerId="ADAL" clId="{CBBDAACB-F69A-418E-BE93-C2378F23D0B9}" dt="2021-05-18T19:32:19.022" v="492" actId="13822"/>
          <ac:spMkLst>
            <pc:docMk/>
            <pc:sldMk cId="3092481244" sldId="375"/>
            <ac:spMk id="2" creationId="{DF871BFD-13D3-410D-AAEE-523F5F580F30}"/>
          </ac:spMkLst>
        </pc:spChg>
        <pc:spChg chg="del">
          <ac:chgData name="Urieth Attard" userId="75441522-1268-482d-b74b-a084f810ee66" providerId="ADAL" clId="{CBBDAACB-F69A-418E-BE93-C2378F23D0B9}" dt="2021-05-18T19:27:17.496" v="316" actId="478"/>
          <ac:spMkLst>
            <pc:docMk/>
            <pc:sldMk cId="3092481244" sldId="375"/>
            <ac:spMk id="4" creationId="{C44AA4FD-2824-455B-99C8-B23A31C34BB8}"/>
          </ac:spMkLst>
        </pc:spChg>
        <pc:spChg chg="add mod">
          <ac:chgData name="Urieth Attard" userId="75441522-1268-482d-b74b-a084f810ee66" providerId="ADAL" clId="{CBBDAACB-F69A-418E-BE93-C2378F23D0B9}" dt="2021-05-26T07:26:06.945" v="4270" actId="122"/>
          <ac:spMkLst>
            <pc:docMk/>
            <pc:sldMk cId="3092481244" sldId="375"/>
            <ac:spMk id="6" creationId="{335461CE-4774-4EA3-92A4-2BF40EDADF3B}"/>
          </ac:spMkLst>
        </pc:spChg>
        <pc:spChg chg="add">
          <ac:chgData name="Urieth Attard" userId="75441522-1268-482d-b74b-a084f810ee66" providerId="ADAL" clId="{CBBDAACB-F69A-418E-BE93-C2378F23D0B9}" dt="2021-05-18T19:27:55.428" v="325"/>
          <ac:spMkLst>
            <pc:docMk/>
            <pc:sldMk cId="3092481244" sldId="375"/>
            <ac:spMk id="8" creationId="{79CEB930-E62B-4AE3-AFE4-3D45B3BA7D8C}"/>
          </ac:spMkLst>
        </pc:spChg>
        <pc:picChg chg="add mod">
          <ac:chgData name="Urieth Attard" userId="75441522-1268-482d-b74b-a084f810ee66" providerId="ADAL" clId="{CBBDAACB-F69A-418E-BE93-C2378F23D0B9}" dt="2021-05-18T19:28:00.925" v="327" actId="1076"/>
          <ac:picMkLst>
            <pc:docMk/>
            <pc:sldMk cId="3092481244" sldId="375"/>
            <ac:picMk id="7" creationId="{84457AB2-2A1E-4DB3-AF78-480768AF6F59}"/>
          </ac:picMkLst>
        </pc:picChg>
        <pc:picChg chg="del">
          <ac:chgData name="Urieth Attard" userId="75441522-1268-482d-b74b-a084f810ee66" providerId="ADAL" clId="{CBBDAACB-F69A-418E-BE93-C2378F23D0B9}" dt="2021-05-18T19:27:18.900" v="317" actId="478"/>
          <ac:picMkLst>
            <pc:docMk/>
            <pc:sldMk cId="3092481244" sldId="375"/>
            <ac:picMk id="1026" creationId="{C203DE0B-58A7-4568-A7D6-C1ED614BE0CF}"/>
          </ac:picMkLst>
        </pc:picChg>
      </pc:sldChg>
      <pc:sldChg chg="addSp delSp modSp ord delAnim modNotesTx">
        <pc:chgData name="Urieth Attard" userId="75441522-1268-482d-b74b-a084f810ee66" providerId="ADAL" clId="{CBBDAACB-F69A-418E-BE93-C2378F23D0B9}" dt="2021-07-01T08:44:56.458" v="7544" actId="6549"/>
        <pc:sldMkLst>
          <pc:docMk/>
          <pc:sldMk cId="2919672067" sldId="382"/>
        </pc:sldMkLst>
        <pc:spChg chg="del">
          <ac:chgData name="Urieth Attard" userId="75441522-1268-482d-b74b-a084f810ee66" providerId="ADAL" clId="{CBBDAACB-F69A-418E-BE93-C2378F23D0B9}" dt="2021-05-26T06:16:40.579" v="1919" actId="478"/>
          <ac:spMkLst>
            <pc:docMk/>
            <pc:sldMk cId="2919672067" sldId="382"/>
            <ac:spMk id="7" creationId="{4926E264-82B5-496F-B6EC-BCEF96FF04DA}"/>
          </ac:spMkLst>
        </pc:spChg>
        <pc:spChg chg="del">
          <ac:chgData name="Urieth Attard" userId="75441522-1268-482d-b74b-a084f810ee66" providerId="ADAL" clId="{CBBDAACB-F69A-418E-BE93-C2378F23D0B9}" dt="2021-05-18T18:29:02.969" v="22" actId="478"/>
          <ac:spMkLst>
            <pc:docMk/>
            <pc:sldMk cId="2919672067" sldId="382"/>
            <ac:spMk id="8" creationId="{869D536C-9FB2-4924-86F7-19CD6C4B60B4}"/>
          </ac:spMkLst>
        </pc:spChg>
        <pc:spChg chg="del">
          <ac:chgData name="Urieth Attard" userId="75441522-1268-482d-b74b-a084f810ee66" providerId="ADAL" clId="{CBBDAACB-F69A-418E-BE93-C2378F23D0B9}" dt="2021-05-18T18:31:11.108" v="44" actId="478"/>
          <ac:spMkLst>
            <pc:docMk/>
            <pc:sldMk cId="2919672067" sldId="382"/>
            <ac:spMk id="9" creationId="{143321E4-67C5-437F-BDAE-D749631CE912}"/>
          </ac:spMkLst>
        </pc:spChg>
        <pc:spChg chg="del">
          <ac:chgData name="Urieth Attard" userId="75441522-1268-482d-b74b-a084f810ee66" providerId="ADAL" clId="{CBBDAACB-F69A-418E-BE93-C2378F23D0B9}" dt="2021-05-18T18:29:05.290" v="23" actId="478"/>
          <ac:spMkLst>
            <pc:docMk/>
            <pc:sldMk cId="2919672067" sldId="382"/>
            <ac:spMk id="10" creationId="{B530E261-A6BC-4E07-9938-69D67792DA18}"/>
          </ac:spMkLst>
        </pc:spChg>
        <pc:spChg chg="del">
          <ac:chgData name="Urieth Attard" userId="75441522-1268-482d-b74b-a084f810ee66" providerId="ADAL" clId="{CBBDAACB-F69A-418E-BE93-C2378F23D0B9}" dt="2021-05-26T06:16:37.961" v="1918" actId="478"/>
          <ac:spMkLst>
            <pc:docMk/>
            <pc:sldMk cId="2919672067" sldId="382"/>
            <ac:spMk id="11" creationId="{C30E8FED-2CF4-4D0A-92F9-0BE65B1D8BC3}"/>
          </ac:spMkLst>
        </pc:spChg>
        <pc:picChg chg="add del mod">
          <ac:chgData name="Urieth Attard" userId="75441522-1268-482d-b74b-a084f810ee66" providerId="ADAL" clId="{CBBDAACB-F69A-418E-BE93-C2378F23D0B9}" dt="2021-05-26T06:18:19.421" v="1920" actId="478"/>
          <ac:picMkLst>
            <pc:docMk/>
            <pc:sldMk cId="2919672067" sldId="382"/>
            <ac:picMk id="2" creationId="{FD59FA9B-073D-4FC6-AF6A-0447CD275B3C}"/>
          </ac:picMkLst>
        </pc:picChg>
        <pc:picChg chg="add mod">
          <ac:chgData name="Urieth Attard" userId="75441522-1268-482d-b74b-a084f810ee66" providerId="ADAL" clId="{CBBDAACB-F69A-418E-BE93-C2378F23D0B9}" dt="2021-05-26T06:18:36.927" v="1928" actId="14100"/>
          <ac:picMkLst>
            <pc:docMk/>
            <pc:sldMk cId="2919672067" sldId="382"/>
            <ac:picMk id="3" creationId="{7EF2950C-0961-4277-AD93-CA7A3D48DA2F}"/>
          </ac:picMkLst>
        </pc:picChg>
        <pc:picChg chg="del">
          <ac:chgData name="Urieth Attard" userId="75441522-1268-482d-b74b-a084f810ee66" providerId="ADAL" clId="{CBBDAACB-F69A-418E-BE93-C2378F23D0B9}" dt="2021-05-18T18:28:56.971" v="20" actId="478"/>
          <ac:picMkLst>
            <pc:docMk/>
            <pc:sldMk cId="2919672067" sldId="382"/>
            <ac:picMk id="5" creationId="{BFECBEB4-55EF-4AC5-A0D3-29F5F3972610}"/>
          </ac:picMkLst>
        </pc:picChg>
        <pc:cxnChg chg="del">
          <ac:chgData name="Urieth Attard" userId="75441522-1268-482d-b74b-a084f810ee66" providerId="ADAL" clId="{CBBDAACB-F69A-418E-BE93-C2378F23D0B9}" dt="2021-05-26T06:18:31.528" v="1926" actId="478"/>
          <ac:cxnSpMkLst>
            <pc:docMk/>
            <pc:sldMk cId="2919672067" sldId="382"/>
            <ac:cxnSpMk id="27" creationId="{98CBA50C-D74B-4B10-859B-D41241AE3F8F}"/>
          </ac:cxnSpMkLst>
        </pc:cxnChg>
        <pc:cxnChg chg="del">
          <ac:chgData name="Urieth Attard" userId="75441522-1268-482d-b74b-a084f810ee66" providerId="ADAL" clId="{CBBDAACB-F69A-418E-BE93-C2378F23D0B9}" dt="2021-05-26T06:18:29.622" v="1925" actId="478"/>
          <ac:cxnSpMkLst>
            <pc:docMk/>
            <pc:sldMk cId="2919672067" sldId="382"/>
            <ac:cxnSpMk id="32" creationId="{06048E2D-32BE-4A0C-91EE-BB92025FE6E2}"/>
          </ac:cxnSpMkLst>
        </pc:cxnChg>
        <pc:cxnChg chg="del">
          <ac:chgData name="Urieth Attard" userId="75441522-1268-482d-b74b-a084f810ee66" providerId="ADAL" clId="{CBBDAACB-F69A-418E-BE93-C2378F23D0B9}" dt="2021-05-26T06:18:27.846" v="1924" actId="478"/>
          <ac:cxnSpMkLst>
            <pc:docMk/>
            <pc:sldMk cId="2919672067" sldId="382"/>
            <ac:cxnSpMk id="34" creationId="{4BE67619-D79B-4EB5-B5DA-92E3B61D0BFB}"/>
          </ac:cxnSpMkLst>
        </pc:cxnChg>
        <pc:cxnChg chg="del">
          <ac:chgData name="Urieth Attard" userId="75441522-1268-482d-b74b-a084f810ee66" providerId="ADAL" clId="{CBBDAACB-F69A-418E-BE93-C2378F23D0B9}" dt="2021-05-18T18:29:07.080" v="24" actId="478"/>
          <ac:cxnSpMkLst>
            <pc:docMk/>
            <pc:sldMk cId="2919672067" sldId="382"/>
            <ac:cxnSpMk id="36" creationId="{2F1E51AF-DA94-4D65-817F-DED6AC4801BD}"/>
          </ac:cxnSpMkLst>
        </pc:cxnChg>
        <pc:cxnChg chg="del">
          <ac:chgData name="Urieth Attard" userId="75441522-1268-482d-b74b-a084f810ee66" providerId="ADAL" clId="{CBBDAACB-F69A-418E-BE93-C2378F23D0B9}" dt="2021-05-18T18:29:01.227" v="21" actId="478"/>
          <ac:cxnSpMkLst>
            <pc:docMk/>
            <pc:sldMk cId="2919672067" sldId="382"/>
            <ac:cxnSpMk id="39" creationId="{9199315B-C460-49C5-9E40-160046A26241}"/>
          </ac:cxnSpMkLst>
        </pc:cxnChg>
      </pc:sldChg>
      <pc:sldChg chg="ord modNotesTx">
        <pc:chgData name="Urieth Attard" userId="75441522-1268-482d-b74b-a084f810ee66" providerId="ADAL" clId="{CBBDAACB-F69A-418E-BE93-C2378F23D0B9}" dt="2021-05-28T10:47:06.654" v="6843" actId="20577"/>
        <pc:sldMkLst>
          <pc:docMk/>
          <pc:sldMk cId="3092494160" sldId="401"/>
        </pc:sldMkLst>
      </pc:sldChg>
      <pc:sldChg chg="addSp delSp modSp mod modTransition setBg delAnim modAnim modNotesTx">
        <pc:chgData name="Urieth Attard" userId="75441522-1268-482d-b74b-a084f810ee66" providerId="ADAL" clId="{CBBDAACB-F69A-418E-BE93-C2378F23D0B9}" dt="2021-06-03T06:45:37.461" v="7444" actId="6549"/>
        <pc:sldMkLst>
          <pc:docMk/>
          <pc:sldMk cId="1998587687" sldId="447"/>
        </pc:sldMkLst>
        <pc:spChg chg="add">
          <ac:chgData name="Urieth Attard" userId="75441522-1268-482d-b74b-a084f810ee66" providerId="ADAL" clId="{CBBDAACB-F69A-418E-BE93-C2378F23D0B9}" dt="2021-05-26T06:38:10.958" v="3381" actId="26606"/>
          <ac:spMkLst>
            <pc:docMk/>
            <pc:sldMk cId="1998587687" sldId="447"/>
            <ac:spMk id="6" creationId="{32BC26D8-82FB-445E-AA49-62A77D7C1EE0}"/>
          </ac:spMkLst>
        </pc:spChg>
        <pc:spChg chg="del">
          <ac:chgData name="Urieth Attard" userId="75441522-1268-482d-b74b-a084f810ee66" providerId="ADAL" clId="{CBBDAACB-F69A-418E-BE93-C2378F23D0B9}" dt="2021-05-18T18:32:11.027" v="46" actId="478"/>
          <ac:spMkLst>
            <pc:docMk/>
            <pc:sldMk cId="1998587687" sldId="447"/>
            <ac:spMk id="7" creationId="{4926E264-82B5-496F-B6EC-BCEF96FF04DA}"/>
          </ac:spMkLst>
        </pc:spChg>
        <pc:spChg chg="del">
          <ac:chgData name="Urieth Attard" userId="75441522-1268-482d-b74b-a084f810ee66" providerId="ADAL" clId="{CBBDAACB-F69A-418E-BE93-C2378F23D0B9}" dt="2021-05-18T18:32:11.027" v="46" actId="478"/>
          <ac:spMkLst>
            <pc:docMk/>
            <pc:sldMk cId="1998587687" sldId="447"/>
            <ac:spMk id="8" creationId="{869D536C-9FB2-4924-86F7-19CD6C4B60B4}"/>
          </ac:spMkLst>
        </pc:spChg>
        <pc:spChg chg="del">
          <ac:chgData name="Urieth Attard" userId="75441522-1268-482d-b74b-a084f810ee66" providerId="ADAL" clId="{CBBDAACB-F69A-418E-BE93-C2378F23D0B9}" dt="2021-05-18T18:32:11.027" v="46" actId="478"/>
          <ac:spMkLst>
            <pc:docMk/>
            <pc:sldMk cId="1998587687" sldId="447"/>
            <ac:spMk id="9" creationId="{143321E4-67C5-437F-BDAE-D749631CE912}"/>
          </ac:spMkLst>
        </pc:spChg>
        <pc:spChg chg="del">
          <ac:chgData name="Urieth Attard" userId="75441522-1268-482d-b74b-a084f810ee66" providerId="ADAL" clId="{CBBDAACB-F69A-418E-BE93-C2378F23D0B9}" dt="2021-05-18T18:32:11.027" v="46" actId="478"/>
          <ac:spMkLst>
            <pc:docMk/>
            <pc:sldMk cId="1998587687" sldId="447"/>
            <ac:spMk id="10" creationId="{B530E261-A6BC-4E07-9938-69D67792DA18}"/>
          </ac:spMkLst>
        </pc:spChg>
        <pc:spChg chg="del">
          <ac:chgData name="Urieth Attard" userId="75441522-1268-482d-b74b-a084f810ee66" providerId="ADAL" clId="{CBBDAACB-F69A-418E-BE93-C2378F23D0B9}" dt="2021-05-18T18:32:11.027" v="46" actId="478"/>
          <ac:spMkLst>
            <pc:docMk/>
            <pc:sldMk cId="1998587687" sldId="447"/>
            <ac:spMk id="11" creationId="{C30E8FED-2CF4-4D0A-92F9-0BE65B1D8BC3}"/>
          </ac:spMkLst>
        </pc:spChg>
        <pc:spChg chg="add">
          <ac:chgData name="Urieth Attard" userId="75441522-1268-482d-b74b-a084f810ee66" providerId="ADAL" clId="{CBBDAACB-F69A-418E-BE93-C2378F23D0B9}" dt="2021-05-26T06:38:10.958" v="3381" actId="26606"/>
          <ac:spMkLst>
            <pc:docMk/>
            <pc:sldMk cId="1998587687" sldId="447"/>
            <ac:spMk id="12" creationId="{CB44330D-EA18-4254-AA95-EB49948539B8}"/>
          </ac:spMkLst>
        </pc:spChg>
        <pc:picChg chg="add del">
          <ac:chgData name="Urieth Attard" userId="75441522-1268-482d-b74b-a084f810ee66" providerId="ADAL" clId="{CBBDAACB-F69A-418E-BE93-C2378F23D0B9}" dt="2021-05-26T06:37:53.444" v="3377" actId="478"/>
          <ac:picMkLst>
            <pc:docMk/>
            <pc:sldMk cId="1998587687" sldId="447"/>
            <ac:picMk id="2" creationId="{B9AF9142-4D8B-484E-81E4-EC69CC88DDAB}"/>
          </ac:picMkLst>
        </pc:picChg>
        <pc:picChg chg="add mod">
          <ac:chgData name="Urieth Attard" userId="75441522-1268-482d-b74b-a084f810ee66" providerId="ADAL" clId="{CBBDAACB-F69A-418E-BE93-C2378F23D0B9}" dt="2021-05-26T06:38:10.958" v="3381" actId="26606"/>
          <ac:picMkLst>
            <pc:docMk/>
            <pc:sldMk cId="1998587687" sldId="447"/>
            <ac:picMk id="3" creationId="{E9A74A17-8F76-4F33-8ED5-65276C194130}"/>
          </ac:picMkLst>
        </pc:picChg>
        <pc:picChg chg="del">
          <ac:chgData name="Urieth Attard" userId="75441522-1268-482d-b74b-a084f810ee66" providerId="ADAL" clId="{CBBDAACB-F69A-418E-BE93-C2378F23D0B9}" dt="2021-05-18T18:31:58.614" v="45" actId="478"/>
          <ac:picMkLst>
            <pc:docMk/>
            <pc:sldMk cId="1998587687" sldId="447"/>
            <ac:picMk id="17" creationId="{D94F5B8E-40FC-4C7B-84B0-67D059EBC120}"/>
          </ac:picMkLst>
        </pc:picChg>
        <pc:cxnChg chg="del">
          <ac:chgData name="Urieth Attard" userId="75441522-1268-482d-b74b-a084f810ee66" providerId="ADAL" clId="{CBBDAACB-F69A-418E-BE93-C2378F23D0B9}" dt="2021-05-18T18:32:11.027" v="46" actId="478"/>
          <ac:cxnSpMkLst>
            <pc:docMk/>
            <pc:sldMk cId="1998587687" sldId="447"/>
            <ac:cxnSpMk id="27" creationId="{98CBA50C-D74B-4B10-859B-D41241AE3F8F}"/>
          </ac:cxnSpMkLst>
        </pc:cxnChg>
        <pc:cxnChg chg="del">
          <ac:chgData name="Urieth Attard" userId="75441522-1268-482d-b74b-a084f810ee66" providerId="ADAL" clId="{CBBDAACB-F69A-418E-BE93-C2378F23D0B9}" dt="2021-05-18T18:32:11.027" v="46" actId="478"/>
          <ac:cxnSpMkLst>
            <pc:docMk/>
            <pc:sldMk cId="1998587687" sldId="447"/>
            <ac:cxnSpMk id="32" creationId="{06048E2D-32BE-4A0C-91EE-BB92025FE6E2}"/>
          </ac:cxnSpMkLst>
        </pc:cxnChg>
        <pc:cxnChg chg="del">
          <ac:chgData name="Urieth Attard" userId="75441522-1268-482d-b74b-a084f810ee66" providerId="ADAL" clId="{CBBDAACB-F69A-418E-BE93-C2378F23D0B9}" dt="2021-05-18T18:32:11.027" v="46" actId="478"/>
          <ac:cxnSpMkLst>
            <pc:docMk/>
            <pc:sldMk cId="1998587687" sldId="447"/>
            <ac:cxnSpMk id="34" creationId="{4BE67619-D79B-4EB5-B5DA-92E3B61D0BFB}"/>
          </ac:cxnSpMkLst>
        </pc:cxnChg>
        <pc:cxnChg chg="del">
          <ac:chgData name="Urieth Attard" userId="75441522-1268-482d-b74b-a084f810ee66" providerId="ADAL" clId="{CBBDAACB-F69A-418E-BE93-C2378F23D0B9}" dt="2021-05-18T18:32:11.027" v="46" actId="478"/>
          <ac:cxnSpMkLst>
            <pc:docMk/>
            <pc:sldMk cId="1998587687" sldId="447"/>
            <ac:cxnSpMk id="36" creationId="{2F1E51AF-DA94-4D65-817F-DED6AC4801BD}"/>
          </ac:cxnSpMkLst>
        </pc:cxnChg>
        <pc:cxnChg chg="del">
          <ac:chgData name="Urieth Attard" userId="75441522-1268-482d-b74b-a084f810ee66" providerId="ADAL" clId="{CBBDAACB-F69A-418E-BE93-C2378F23D0B9}" dt="2021-05-18T18:32:11.027" v="46" actId="478"/>
          <ac:cxnSpMkLst>
            <pc:docMk/>
            <pc:sldMk cId="1998587687" sldId="447"/>
            <ac:cxnSpMk id="39" creationId="{9199315B-C460-49C5-9E40-160046A26241}"/>
          </ac:cxnSpMkLst>
        </pc:cxnChg>
      </pc:sldChg>
      <pc:sldChg chg="addSp delSp modSp add mod setBg">
        <pc:chgData name="Urieth Attard" userId="75441522-1268-482d-b74b-a084f810ee66" providerId="ADAL" clId="{CBBDAACB-F69A-418E-BE93-C2378F23D0B9}" dt="2021-05-26T06:39:10.188" v="3386" actId="26606"/>
        <pc:sldMkLst>
          <pc:docMk/>
          <pc:sldMk cId="1156313138" sldId="450"/>
        </pc:sldMkLst>
        <pc:spChg chg="add">
          <ac:chgData name="Urieth Attard" userId="75441522-1268-482d-b74b-a084f810ee66" providerId="ADAL" clId="{CBBDAACB-F69A-418E-BE93-C2378F23D0B9}" dt="2021-05-26T06:39:10.188" v="3386" actId="26606"/>
          <ac:spMkLst>
            <pc:docMk/>
            <pc:sldMk cId="1156313138" sldId="450"/>
            <ac:spMk id="7" creationId="{32BC26D8-82FB-445E-AA49-62A77D7C1EE0}"/>
          </ac:spMkLst>
        </pc:spChg>
        <pc:spChg chg="add">
          <ac:chgData name="Urieth Attard" userId="75441522-1268-482d-b74b-a084f810ee66" providerId="ADAL" clId="{CBBDAACB-F69A-418E-BE93-C2378F23D0B9}" dt="2021-05-26T06:39:10.188" v="3386" actId="26606"/>
          <ac:spMkLst>
            <pc:docMk/>
            <pc:sldMk cId="1156313138" sldId="450"/>
            <ac:spMk id="9" creationId="{CB44330D-EA18-4254-AA95-EB49948539B8}"/>
          </ac:spMkLst>
        </pc:spChg>
        <pc:picChg chg="add mod">
          <ac:chgData name="Urieth Attard" userId="75441522-1268-482d-b74b-a084f810ee66" providerId="ADAL" clId="{CBBDAACB-F69A-418E-BE93-C2378F23D0B9}" dt="2021-05-26T06:39:10.188" v="3386" actId="26606"/>
          <ac:picMkLst>
            <pc:docMk/>
            <pc:sldMk cId="1156313138" sldId="450"/>
            <ac:picMk id="2" creationId="{62A6E2CF-5077-4DB2-9652-C1337860EB9F}"/>
          </ac:picMkLst>
        </pc:picChg>
        <pc:picChg chg="del">
          <ac:chgData name="Urieth Attard" userId="75441522-1268-482d-b74b-a084f810ee66" providerId="ADAL" clId="{CBBDAACB-F69A-418E-BE93-C2378F23D0B9}" dt="2021-05-18T18:36:09.440" v="53" actId="478"/>
          <ac:picMkLst>
            <pc:docMk/>
            <pc:sldMk cId="1156313138" sldId="450"/>
            <ac:picMk id="2" creationId="{B9AF9142-4D8B-484E-81E4-EC69CC88DDAB}"/>
          </ac:picMkLst>
        </pc:picChg>
        <pc:picChg chg="add del">
          <ac:chgData name="Urieth Attard" userId="75441522-1268-482d-b74b-a084f810ee66" providerId="ADAL" clId="{CBBDAACB-F69A-418E-BE93-C2378F23D0B9}" dt="2021-05-26T06:38:41.103" v="3383" actId="478"/>
          <ac:picMkLst>
            <pc:docMk/>
            <pc:sldMk cId="1156313138" sldId="450"/>
            <ac:picMk id="3" creationId="{BDB36F6A-28BC-4AA6-8B55-5C2BDAAD4F9E}"/>
          </ac:picMkLst>
        </pc:picChg>
      </pc:sldChg>
      <pc:sldChg chg="addSp delSp modSp add mod setBg setClrOvrMap">
        <pc:chgData name="Urieth Attard" userId="75441522-1268-482d-b74b-a084f810ee66" providerId="ADAL" clId="{CBBDAACB-F69A-418E-BE93-C2378F23D0B9}" dt="2021-05-26T06:40:31.602" v="3395" actId="14100"/>
        <pc:sldMkLst>
          <pc:docMk/>
          <pc:sldMk cId="2781277813" sldId="451"/>
        </pc:sldMkLst>
        <pc:picChg chg="add del">
          <ac:chgData name="Urieth Attard" userId="75441522-1268-482d-b74b-a084f810ee66" providerId="ADAL" clId="{CBBDAACB-F69A-418E-BE93-C2378F23D0B9}" dt="2021-05-26T06:39:49.217" v="3387" actId="478"/>
          <ac:picMkLst>
            <pc:docMk/>
            <pc:sldMk cId="2781277813" sldId="451"/>
            <ac:picMk id="2" creationId="{0B4611A0-5D4B-4BD6-92F2-2A93EA5DF949}"/>
          </ac:picMkLst>
        </pc:picChg>
        <pc:picChg chg="add mod modCrop">
          <ac:chgData name="Urieth Attard" userId="75441522-1268-482d-b74b-a084f810ee66" providerId="ADAL" clId="{CBBDAACB-F69A-418E-BE93-C2378F23D0B9}" dt="2021-05-26T06:40:31.602" v="3395" actId="14100"/>
          <ac:picMkLst>
            <pc:docMk/>
            <pc:sldMk cId="2781277813" sldId="451"/>
            <ac:picMk id="3" creationId="{67BF2124-87F1-4383-BE45-89F9A2C517B9}"/>
          </ac:picMkLst>
        </pc:picChg>
        <pc:picChg chg="del">
          <ac:chgData name="Urieth Attard" userId="75441522-1268-482d-b74b-a084f810ee66" providerId="ADAL" clId="{CBBDAACB-F69A-418E-BE93-C2378F23D0B9}" dt="2021-05-18T18:36:57.286" v="57" actId="478"/>
          <ac:picMkLst>
            <pc:docMk/>
            <pc:sldMk cId="2781277813" sldId="451"/>
            <ac:picMk id="3" creationId="{BDB36F6A-28BC-4AA6-8B55-5C2BDAAD4F9E}"/>
          </ac:picMkLst>
        </pc:picChg>
      </pc:sldChg>
      <pc:sldChg chg="addSp delSp modSp add mod setBg">
        <pc:chgData name="Urieth Attard" userId="75441522-1268-482d-b74b-a084f810ee66" providerId="ADAL" clId="{CBBDAACB-F69A-418E-BE93-C2378F23D0B9}" dt="2021-05-26T06:41:24.919" v="3399" actId="26606"/>
        <pc:sldMkLst>
          <pc:docMk/>
          <pc:sldMk cId="153791622" sldId="452"/>
        </pc:sldMkLst>
        <pc:spChg chg="add">
          <ac:chgData name="Urieth Attard" userId="75441522-1268-482d-b74b-a084f810ee66" providerId="ADAL" clId="{CBBDAACB-F69A-418E-BE93-C2378F23D0B9}" dt="2021-05-26T06:41:24.919" v="3399" actId="26606"/>
          <ac:spMkLst>
            <pc:docMk/>
            <pc:sldMk cId="153791622" sldId="452"/>
            <ac:spMk id="7" creationId="{32BC26D8-82FB-445E-AA49-62A77D7C1EE0}"/>
          </ac:spMkLst>
        </pc:spChg>
        <pc:spChg chg="add">
          <ac:chgData name="Urieth Attard" userId="75441522-1268-482d-b74b-a084f810ee66" providerId="ADAL" clId="{CBBDAACB-F69A-418E-BE93-C2378F23D0B9}" dt="2021-05-26T06:41:24.919" v="3399" actId="26606"/>
          <ac:spMkLst>
            <pc:docMk/>
            <pc:sldMk cId="153791622" sldId="452"/>
            <ac:spMk id="9" creationId="{CB44330D-EA18-4254-AA95-EB49948539B8}"/>
          </ac:spMkLst>
        </pc:spChg>
        <pc:picChg chg="del">
          <ac:chgData name="Urieth Attard" userId="75441522-1268-482d-b74b-a084f810ee66" providerId="ADAL" clId="{CBBDAACB-F69A-418E-BE93-C2378F23D0B9}" dt="2021-05-18T18:37:45.302" v="61" actId="478"/>
          <ac:picMkLst>
            <pc:docMk/>
            <pc:sldMk cId="153791622" sldId="452"/>
            <ac:picMk id="2" creationId="{0B4611A0-5D4B-4BD6-92F2-2A93EA5DF949}"/>
          </ac:picMkLst>
        </pc:picChg>
        <pc:picChg chg="add mod">
          <ac:chgData name="Urieth Attard" userId="75441522-1268-482d-b74b-a084f810ee66" providerId="ADAL" clId="{CBBDAACB-F69A-418E-BE93-C2378F23D0B9}" dt="2021-05-26T06:41:24.919" v="3399" actId="26606"/>
          <ac:picMkLst>
            <pc:docMk/>
            <pc:sldMk cId="153791622" sldId="452"/>
            <ac:picMk id="2" creationId="{86DB31D5-87EB-4304-9B0A-4CF995E14A67}"/>
          </ac:picMkLst>
        </pc:picChg>
        <pc:picChg chg="add del">
          <ac:chgData name="Urieth Attard" userId="75441522-1268-482d-b74b-a084f810ee66" providerId="ADAL" clId="{CBBDAACB-F69A-418E-BE93-C2378F23D0B9}" dt="2021-05-26T06:41:20.534" v="3396" actId="478"/>
          <ac:picMkLst>
            <pc:docMk/>
            <pc:sldMk cId="153791622" sldId="452"/>
            <ac:picMk id="3" creationId="{DC52BA04-80E2-4EF1-9255-FF1CC82792AE}"/>
          </ac:picMkLst>
        </pc:picChg>
      </pc:sldChg>
      <pc:sldChg chg="addSp delSp modSp add mod setBg">
        <pc:chgData name="Urieth Attard" userId="75441522-1268-482d-b74b-a084f810ee66" providerId="ADAL" clId="{CBBDAACB-F69A-418E-BE93-C2378F23D0B9}" dt="2021-05-26T06:42:04.027" v="3402" actId="26606"/>
        <pc:sldMkLst>
          <pc:docMk/>
          <pc:sldMk cId="747677840" sldId="453"/>
        </pc:sldMkLst>
        <pc:spChg chg="add">
          <ac:chgData name="Urieth Attard" userId="75441522-1268-482d-b74b-a084f810ee66" providerId="ADAL" clId="{CBBDAACB-F69A-418E-BE93-C2378F23D0B9}" dt="2021-05-26T06:42:04.027" v="3402" actId="26606"/>
          <ac:spMkLst>
            <pc:docMk/>
            <pc:sldMk cId="747677840" sldId="453"/>
            <ac:spMk id="8" creationId="{32BC26D8-82FB-445E-AA49-62A77D7C1EE0}"/>
          </ac:spMkLst>
        </pc:spChg>
        <pc:spChg chg="add">
          <ac:chgData name="Urieth Attard" userId="75441522-1268-482d-b74b-a084f810ee66" providerId="ADAL" clId="{CBBDAACB-F69A-418E-BE93-C2378F23D0B9}" dt="2021-05-26T06:42:04.027" v="3402" actId="26606"/>
          <ac:spMkLst>
            <pc:docMk/>
            <pc:sldMk cId="747677840" sldId="453"/>
            <ac:spMk id="10" creationId="{CB44330D-EA18-4254-AA95-EB49948539B8}"/>
          </ac:spMkLst>
        </pc:spChg>
        <pc:picChg chg="add del">
          <ac:chgData name="Urieth Attard" userId="75441522-1268-482d-b74b-a084f810ee66" providerId="ADAL" clId="{CBBDAACB-F69A-418E-BE93-C2378F23D0B9}" dt="2021-05-26T06:41:58.201" v="3400" actId="478"/>
          <ac:picMkLst>
            <pc:docMk/>
            <pc:sldMk cId="747677840" sldId="453"/>
            <ac:picMk id="2" creationId="{FCA0185B-9818-4EB7-A7CB-C505918C7D0C}"/>
          </ac:picMkLst>
        </pc:picChg>
        <pc:picChg chg="add mod">
          <ac:chgData name="Urieth Attard" userId="75441522-1268-482d-b74b-a084f810ee66" providerId="ADAL" clId="{CBBDAACB-F69A-418E-BE93-C2378F23D0B9}" dt="2021-05-26T06:42:04.027" v="3402" actId="26606"/>
          <ac:picMkLst>
            <pc:docMk/>
            <pc:sldMk cId="747677840" sldId="453"/>
            <ac:picMk id="3" creationId="{A1ABFBC6-E7E7-4904-8DF5-B7E30182B968}"/>
          </ac:picMkLst>
        </pc:picChg>
        <pc:picChg chg="del">
          <ac:chgData name="Urieth Attard" userId="75441522-1268-482d-b74b-a084f810ee66" providerId="ADAL" clId="{CBBDAACB-F69A-418E-BE93-C2378F23D0B9}" dt="2021-05-18T18:38:11.224" v="65" actId="478"/>
          <ac:picMkLst>
            <pc:docMk/>
            <pc:sldMk cId="747677840" sldId="453"/>
            <ac:picMk id="3" creationId="{DC52BA04-80E2-4EF1-9255-FF1CC82792AE}"/>
          </ac:picMkLst>
        </pc:picChg>
      </pc:sldChg>
      <pc:sldChg chg="addSp delSp modSp add mod setBg modNotesTx">
        <pc:chgData name="Urieth Attard" userId="75441522-1268-482d-b74b-a084f810ee66" providerId="ADAL" clId="{CBBDAACB-F69A-418E-BE93-C2378F23D0B9}" dt="2021-05-26T07:49:50.811" v="5929" actId="6549"/>
        <pc:sldMkLst>
          <pc:docMk/>
          <pc:sldMk cId="2496809255" sldId="454"/>
        </pc:sldMkLst>
        <pc:spChg chg="add">
          <ac:chgData name="Urieth Attard" userId="75441522-1268-482d-b74b-a084f810ee66" providerId="ADAL" clId="{CBBDAACB-F69A-418E-BE93-C2378F23D0B9}" dt="2021-05-26T06:43:19.415" v="3405" actId="26606"/>
          <ac:spMkLst>
            <pc:docMk/>
            <pc:sldMk cId="2496809255" sldId="454"/>
            <ac:spMk id="7" creationId="{32BC26D8-82FB-445E-AA49-62A77D7C1EE0}"/>
          </ac:spMkLst>
        </pc:spChg>
        <pc:spChg chg="add">
          <ac:chgData name="Urieth Attard" userId="75441522-1268-482d-b74b-a084f810ee66" providerId="ADAL" clId="{CBBDAACB-F69A-418E-BE93-C2378F23D0B9}" dt="2021-05-26T06:43:19.415" v="3405" actId="26606"/>
          <ac:spMkLst>
            <pc:docMk/>
            <pc:sldMk cId="2496809255" sldId="454"/>
            <ac:spMk id="9" creationId="{CB44330D-EA18-4254-AA95-EB49948539B8}"/>
          </ac:spMkLst>
        </pc:spChg>
        <pc:picChg chg="add mod">
          <ac:chgData name="Urieth Attard" userId="75441522-1268-482d-b74b-a084f810ee66" providerId="ADAL" clId="{CBBDAACB-F69A-418E-BE93-C2378F23D0B9}" dt="2021-05-26T06:43:19.415" v="3405" actId="26606"/>
          <ac:picMkLst>
            <pc:docMk/>
            <pc:sldMk cId="2496809255" sldId="454"/>
            <ac:picMk id="2" creationId="{1CCBCC52-37EC-4FF6-A88F-C66FFA0F86AE}"/>
          </ac:picMkLst>
        </pc:picChg>
        <pc:picChg chg="del">
          <ac:chgData name="Urieth Attard" userId="75441522-1268-482d-b74b-a084f810ee66" providerId="ADAL" clId="{CBBDAACB-F69A-418E-BE93-C2378F23D0B9}" dt="2021-05-18T18:39:07.685" v="69" actId="478"/>
          <ac:picMkLst>
            <pc:docMk/>
            <pc:sldMk cId="2496809255" sldId="454"/>
            <ac:picMk id="2" creationId="{FCA0185B-9818-4EB7-A7CB-C505918C7D0C}"/>
          </ac:picMkLst>
        </pc:picChg>
        <pc:picChg chg="add del">
          <ac:chgData name="Urieth Attard" userId="75441522-1268-482d-b74b-a084f810ee66" providerId="ADAL" clId="{CBBDAACB-F69A-418E-BE93-C2378F23D0B9}" dt="2021-05-26T06:43:07.102" v="3403" actId="478"/>
          <ac:picMkLst>
            <pc:docMk/>
            <pc:sldMk cId="2496809255" sldId="454"/>
            <ac:picMk id="3" creationId="{9C4930EB-202B-44F0-8841-63202438150E}"/>
          </ac:picMkLst>
        </pc:picChg>
      </pc:sldChg>
      <pc:sldChg chg="addSp delSp modSp add mod setBg">
        <pc:chgData name="Urieth Attard" userId="75441522-1268-482d-b74b-a084f810ee66" providerId="ADAL" clId="{CBBDAACB-F69A-418E-BE93-C2378F23D0B9}" dt="2021-05-26T06:44:07.869" v="3408" actId="26606"/>
        <pc:sldMkLst>
          <pc:docMk/>
          <pc:sldMk cId="1467546193" sldId="455"/>
        </pc:sldMkLst>
        <pc:spChg chg="add">
          <ac:chgData name="Urieth Attard" userId="75441522-1268-482d-b74b-a084f810ee66" providerId="ADAL" clId="{CBBDAACB-F69A-418E-BE93-C2378F23D0B9}" dt="2021-05-26T06:44:07.869" v="3408" actId="26606"/>
          <ac:spMkLst>
            <pc:docMk/>
            <pc:sldMk cId="1467546193" sldId="455"/>
            <ac:spMk id="8" creationId="{32BC26D8-82FB-445E-AA49-62A77D7C1EE0}"/>
          </ac:spMkLst>
        </pc:spChg>
        <pc:spChg chg="add">
          <ac:chgData name="Urieth Attard" userId="75441522-1268-482d-b74b-a084f810ee66" providerId="ADAL" clId="{CBBDAACB-F69A-418E-BE93-C2378F23D0B9}" dt="2021-05-26T06:44:07.869" v="3408" actId="26606"/>
          <ac:spMkLst>
            <pc:docMk/>
            <pc:sldMk cId="1467546193" sldId="455"/>
            <ac:spMk id="10" creationId="{CB44330D-EA18-4254-AA95-EB49948539B8}"/>
          </ac:spMkLst>
        </pc:spChg>
        <pc:picChg chg="add del">
          <ac:chgData name="Urieth Attard" userId="75441522-1268-482d-b74b-a084f810ee66" providerId="ADAL" clId="{CBBDAACB-F69A-418E-BE93-C2378F23D0B9}" dt="2021-05-26T06:44:04.668" v="3406" actId="478"/>
          <ac:picMkLst>
            <pc:docMk/>
            <pc:sldMk cId="1467546193" sldId="455"/>
            <ac:picMk id="2" creationId="{9DFBC698-3DA1-4C66-AE4B-E8385A080A40}"/>
          </ac:picMkLst>
        </pc:picChg>
        <pc:picChg chg="add mod">
          <ac:chgData name="Urieth Attard" userId="75441522-1268-482d-b74b-a084f810ee66" providerId="ADAL" clId="{CBBDAACB-F69A-418E-BE93-C2378F23D0B9}" dt="2021-05-26T06:44:07.869" v="3408" actId="26606"/>
          <ac:picMkLst>
            <pc:docMk/>
            <pc:sldMk cId="1467546193" sldId="455"/>
            <ac:picMk id="3" creationId="{59D84B4D-C5CD-4C03-988D-418028A35E1F}"/>
          </ac:picMkLst>
        </pc:picChg>
        <pc:picChg chg="del">
          <ac:chgData name="Urieth Attard" userId="75441522-1268-482d-b74b-a084f810ee66" providerId="ADAL" clId="{CBBDAACB-F69A-418E-BE93-C2378F23D0B9}" dt="2021-05-18T18:39:15.206" v="73" actId="478"/>
          <ac:picMkLst>
            <pc:docMk/>
            <pc:sldMk cId="1467546193" sldId="455"/>
            <ac:picMk id="3" creationId="{9C4930EB-202B-44F0-8841-63202438150E}"/>
          </ac:picMkLst>
        </pc:picChg>
      </pc:sldChg>
      <pc:sldChg chg="addSp delSp modSp add mod setBg setClrOvrMap">
        <pc:chgData name="Urieth Attard" userId="75441522-1268-482d-b74b-a084f810ee66" providerId="ADAL" clId="{CBBDAACB-F69A-418E-BE93-C2378F23D0B9}" dt="2021-05-26T06:45:04.967" v="3413" actId="26606"/>
        <pc:sldMkLst>
          <pc:docMk/>
          <pc:sldMk cId="149810140" sldId="456"/>
        </pc:sldMkLst>
        <pc:spChg chg="add del">
          <ac:chgData name="Urieth Attard" userId="75441522-1268-482d-b74b-a084f810ee66" providerId="ADAL" clId="{CBBDAACB-F69A-418E-BE93-C2378F23D0B9}" dt="2021-05-26T06:45:04.963" v="3412" actId="26606"/>
          <ac:spMkLst>
            <pc:docMk/>
            <pc:sldMk cId="149810140" sldId="456"/>
            <ac:spMk id="7" creationId="{32BC26D8-82FB-445E-AA49-62A77D7C1EE0}"/>
          </ac:spMkLst>
        </pc:spChg>
        <pc:spChg chg="add del">
          <ac:chgData name="Urieth Attard" userId="75441522-1268-482d-b74b-a084f810ee66" providerId="ADAL" clId="{CBBDAACB-F69A-418E-BE93-C2378F23D0B9}" dt="2021-05-26T06:45:04.963" v="3412" actId="26606"/>
          <ac:spMkLst>
            <pc:docMk/>
            <pc:sldMk cId="149810140" sldId="456"/>
            <ac:spMk id="9" creationId="{CB44330D-EA18-4254-AA95-EB49948539B8}"/>
          </ac:spMkLst>
        </pc:spChg>
        <pc:picChg chg="add mod">
          <ac:chgData name="Urieth Attard" userId="75441522-1268-482d-b74b-a084f810ee66" providerId="ADAL" clId="{CBBDAACB-F69A-418E-BE93-C2378F23D0B9}" dt="2021-05-26T06:45:04.967" v="3413" actId="26606"/>
          <ac:picMkLst>
            <pc:docMk/>
            <pc:sldMk cId="149810140" sldId="456"/>
            <ac:picMk id="2" creationId="{1DC6DD46-F29C-4E7E-919C-CCA8FB941679}"/>
          </ac:picMkLst>
        </pc:picChg>
        <pc:picChg chg="del">
          <ac:chgData name="Urieth Attard" userId="75441522-1268-482d-b74b-a084f810ee66" providerId="ADAL" clId="{CBBDAACB-F69A-418E-BE93-C2378F23D0B9}" dt="2021-05-18T18:40:57.376" v="77" actId="478"/>
          <ac:picMkLst>
            <pc:docMk/>
            <pc:sldMk cId="149810140" sldId="456"/>
            <ac:picMk id="2" creationId="{9DFBC698-3DA1-4C66-AE4B-E8385A080A40}"/>
          </ac:picMkLst>
        </pc:picChg>
        <pc:picChg chg="add del">
          <ac:chgData name="Urieth Attard" userId="75441522-1268-482d-b74b-a084f810ee66" providerId="ADAL" clId="{CBBDAACB-F69A-418E-BE93-C2378F23D0B9}" dt="2021-05-26T06:44:59.175" v="3409" actId="478"/>
          <ac:picMkLst>
            <pc:docMk/>
            <pc:sldMk cId="149810140" sldId="456"/>
            <ac:picMk id="3" creationId="{68D3B2B5-B339-4E70-B537-381BBD430FBC}"/>
          </ac:picMkLst>
        </pc:picChg>
      </pc:sldChg>
      <pc:sldChg chg="addSp delSp modSp add mod setBg setClrOvrMap">
        <pc:chgData name="Urieth Attard" userId="75441522-1268-482d-b74b-a084f810ee66" providerId="ADAL" clId="{CBBDAACB-F69A-418E-BE93-C2378F23D0B9}" dt="2021-05-26T06:46:05.501" v="3422" actId="26606"/>
        <pc:sldMkLst>
          <pc:docMk/>
          <pc:sldMk cId="1493666968" sldId="457"/>
        </pc:sldMkLst>
        <pc:spChg chg="add del">
          <ac:chgData name="Urieth Attard" userId="75441522-1268-482d-b74b-a084f810ee66" providerId="ADAL" clId="{CBBDAACB-F69A-418E-BE93-C2378F23D0B9}" dt="2021-05-26T06:46:05.479" v="3421" actId="26606"/>
          <ac:spMkLst>
            <pc:docMk/>
            <pc:sldMk cId="1493666968" sldId="457"/>
            <ac:spMk id="5" creationId="{ED55A19D-297C-4231-AD1F-08EF9B4AA8F4}"/>
          </ac:spMkLst>
        </pc:spChg>
        <pc:spChg chg="add del">
          <ac:chgData name="Urieth Attard" userId="75441522-1268-482d-b74b-a084f810ee66" providerId="ADAL" clId="{CBBDAACB-F69A-418E-BE93-C2378F23D0B9}" dt="2021-05-26T06:46:05.479" v="3421" actId="26606"/>
          <ac:spMkLst>
            <pc:docMk/>
            <pc:sldMk cId="1493666968" sldId="457"/>
            <ac:spMk id="6" creationId="{EBAB6C56-3D38-4923-996E-BD474BBB91E9}"/>
          </ac:spMkLst>
        </pc:spChg>
        <pc:spChg chg="add del">
          <ac:chgData name="Urieth Attard" userId="75441522-1268-482d-b74b-a084f810ee66" providerId="ADAL" clId="{CBBDAACB-F69A-418E-BE93-C2378F23D0B9}" dt="2021-05-26T06:45:58.261" v="3417" actId="26606"/>
          <ac:spMkLst>
            <pc:docMk/>
            <pc:sldMk cId="1493666968" sldId="457"/>
            <ac:spMk id="8" creationId="{32BC26D8-82FB-445E-AA49-62A77D7C1EE0}"/>
          </ac:spMkLst>
        </pc:spChg>
        <pc:spChg chg="add del">
          <ac:chgData name="Urieth Attard" userId="75441522-1268-482d-b74b-a084f810ee66" providerId="ADAL" clId="{CBBDAACB-F69A-418E-BE93-C2378F23D0B9}" dt="2021-05-26T06:45:58.261" v="3417" actId="26606"/>
          <ac:spMkLst>
            <pc:docMk/>
            <pc:sldMk cId="1493666968" sldId="457"/>
            <ac:spMk id="10" creationId="{CB44330D-EA18-4254-AA95-EB49948539B8}"/>
          </ac:spMkLst>
        </pc:spChg>
        <pc:spChg chg="add del">
          <ac:chgData name="Urieth Attard" userId="75441522-1268-482d-b74b-a084f810ee66" providerId="ADAL" clId="{CBBDAACB-F69A-418E-BE93-C2378F23D0B9}" dt="2021-05-26T06:46:05.479" v="3421" actId="26606"/>
          <ac:spMkLst>
            <pc:docMk/>
            <pc:sldMk cId="1493666968" sldId="457"/>
            <ac:spMk id="12" creationId="{20CD21DB-082D-417D-A5AB-FC838AF9D944}"/>
          </ac:spMkLst>
        </pc:spChg>
        <pc:spChg chg="add">
          <ac:chgData name="Urieth Attard" userId="75441522-1268-482d-b74b-a084f810ee66" providerId="ADAL" clId="{CBBDAACB-F69A-418E-BE93-C2378F23D0B9}" dt="2021-05-26T06:46:05.501" v="3422" actId="26606"/>
          <ac:spMkLst>
            <pc:docMk/>
            <pc:sldMk cId="1493666968" sldId="457"/>
            <ac:spMk id="14" creationId="{A8D57A06-A426-446D-B02C-A2DC6B62E45E}"/>
          </ac:spMkLst>
        </pc:spChg>
        <pc:spChg chg="add">
          <ac:chgData name="Urieth Attard" userId="75441522-1268-482d-b74b-a084f810ee66" providerId="ADAL" clId="{CBBDAACB-F69A-418E-BE93-C2378F23D0B9}" dt="2021-05-26T06:46:05.501" v="3422" actId="26606"/>
          <ac:spMkLst>
            <pc:docMk/>
            <pc:sldMk cId="1493666968" sldId="457"/>
            <ac:spMk id="15" creationId="{AB8C311F-7253-4AED-9701-7FC0708C41C7}"/>
          </ac:spMkLst>
        </pc:spChg>
        <pc:spChg chg="add">
          <ac:chgData name="Urieth Attard" userId="75441522-1268-482d-b74b-a084f810ee66" providerId="ADAL" clId="{CBBDAACB-F69A-418E-BE93-C2378F23D0B9}" dt="2021-05-26T06:46:05.501" v="3422" actId="26606"/>
          <ac:spMkLst>
            <pc:docMk/>
            <pc:sldMk cId="1493666968" sldId="457"/>
            <ac:spMk id="16" creationId="{E2384209-CB15-4CDF-9D31-C44FD9A3F20D}"/>
          </ac:spMkLst>
        </pc:spChg>
        <pc:spChg chg="add">
          <ac:chgData name="Urieth Attard" userId="75441522-1268-482d-b74b-a084f810ee66" providerId="ADAL" clId="{CBBDAACB-F69A-418E-BE93-C2378F23D0B9}" dt="2021-05-26T06:46:05.501" v="3422" actId="26606"/>
          <ac:spMkLst>
            <pc:docMk/>
            <pc:sldMk cId="1493666968" sldId="457"/>
            <ac:spMk id="17" creationId="{2633B3B5-CC90-43F0-8714-D31D1F3F0209}"/>
          </ac:spMkLst>
        </pc:spChg>
        <pc:picChg chg="add del">
          <ac:chgData name="Urieth Attard" userId="75441522-1268-482d-b74b-a084f810ee66" providerId="ADAL" clId="{CBBDAACB-F69A-418E-BE93-C2378F23D0B9}" dt="2021-05-26T06:45:52.497" v="3414" actId="478"/>
          <ac:picMkLst>
            <pc:docMk/>
            <pc:sldMk cId="1493666968" sldId="457"/>
            <ac:picMk id="2" creationId="{DDE61219-71E6-4E1D-9E3A-BDFD81D65F29}"/>
          </ac:picMkLst>
        </pc:picChg>
        <pc:picChg chg="add mod">
          <ac:chgData name="Urieth Attard" userId="75441522-1268-482d-b74b-a084f810ee66" providerId="ADAL" clId="{CBBDAACB-F69A-418E-BE93-C2378F23D0B9}" dt="2021-05-26T06:46:05.501" v="3422" actId="26606"/>
          <ac:picMkLst>
            <pc:docMk/>
            <pc:sldMk cId="1493666968" sldId="457"/>
            <ac:picMk id="3" creationId="{4337834E-EAE5-4F38-89D0-435F72BE8203}"/>
          </ac:picMkLst>
        </pc:picChg>
        <pc:picChg chg="del">
          <ac:chgData name="Urieth Attard" userId="75441522-1268-482d-b74b-a084f810ee66" providerId="ADAL" clId="{CBBDAACB-F69A-418E-BE93-C2378F23D0B9}" dt="2021-05-18T18:41:11.016" v="81" actId="478"/>
          <ac:picMkLst>
            <pc:docMk/>
            <pc:sldMk cId="1493666968" sldId="457"/>
            <ac:picMk id="3" creationId="{68D3B2B5-B339-4E70-B537-381BBD430FBC}"/>
          </ac:picMkLst>
        </pc:picChg>
      </pc:sldChg>
      <pc:sldChg chg="addSp delSp modSp add mod setBg setClrOvrMap">
        <pc:chgData name="Urieth Attard" userId="75441522-1268-482d-b74b-a084f810ee66" providerId="ADAL" clId="{CBBDAACB-F69A-418E-BE93-C2378F23D0B9}" dt="2021-05-26T06:47:35.903" v="3430" actId="27614"/>
        <pc:sldMkLst>
          <pc:docMk/>
          <pc:sldMk cId="1457370524" sldId="458"/>
        </pc:sldMkLst>
        <pc:spChg chg="add del">
          <ac:chgData name="Urieth Attard" userId="75441522-1268-482d-b74b-a084f810ee66" providerId="ADAL" clId="{CBBDAACB-F69A-418E-BE93-C2378F23D0B9}" dt="2021-05-26T06:47:01.199" v="3426" actId="26606"/>
          <ac:spMkLst>
            <pc:docMk/>
            <pc:sldMk cId="1457370524" sldId="458"/>
            <ac:spMk id="7" creationId="{AB8C311F-7253-4AED-9701-7FC0708C41C7}"/>
          </ac:spMkLst>
        </pc:spChg>
        <pc:spChg chg="add del">
          <ac:chgData name="Urieth Attard" userId="75441522-1268-482d-b74b-a084f810ee66" providerId="ADAL" clId="{CBBDAACB-F69A-418E-BE93-C2378F23D0B9}" dt="2021-05-26T06:47:01.199" v="3426" actId="26606"/>
          <ac:spMkLst>
            <pc:docMk/>
            <pc:sldMk cId="1457370524" sldId="458"/>
            <ac:spMk id="9" creationId="{E2384209-CB15-4CDF-9D31-C44FD9A3F20D}"/>
          </ac:spMkLst>
        </pc:spChg>
        <pc:spChg chg="add del">
          <ac:chgData name="Urieth Attard" userId="75441522-1268-482d-b74b-a084f810ee66" providerId="ADAL" clId="{CBBDAACB-F69A-418E-BE93-C2378F23D0B9}" dt="2021-05-26T06:47:01.199" v="3426" actId="26606"/>
          <ac:spMkLst>
            <pc:docMk/>
            <pc:sldMk cId="1457370524" sldId="458"/>
            <ac:spMk id="11" creationId="{2633B3B5-CC90-43F0-8714-D31D1F3F0209}"/>
          </ac:spMkLst>
        </pc:spChg>
        <pc:spChg chg="add del">
          <ac:chgData name="Urieth Attard" userId="75441522-1268-482d-b74b-a084f810ee66" providerId="ADAL" clId="{CBBDAACB-F69A-418E-BE93-C2378F23D0B9}" dt="2021-05-26T06:47:01.199" v="3426" actId="26606"/>
          <ac:spMkLst>
            <pc:docMk/>
            <pc:sldMk cId="1457370524" sldId="458"/>
            <ac:spMk id="13" creationId="{A8D57A06-A426-446D-B02C-A2DC6B62E45E}"/>
          </ac:spMkLst>
        </pc:spChg>
        <pc:spChg chg="add del">
          <ac:chgData name="Urieth Attard" userId="75441522-1268-482d-b74b-a084f810ee66" providerId="ADAL" clId="{CBBDAACB-F69A-418E-BE93-C2378F23D0B9}" dt="2021-05-26T06:47:03.678" v="3428" actId="26606"/>
          <ac:spMkLst>
            <pc:docMk/>
            <pc:sldMk cId="1457370524" sldId="458"/>
            <ac:spMk id="15" creationId="{32BC26D8-82FB-445E-AA49-62A77D7C1EE0}"/>
          </ac:spMkLst>
        </pc:spChg>
        <pc:spChg chg="add del">
          <ac:chgData name="Urieth Attard" userId="75441522-1268-482d-b74b-a084f810ee66" providerId="ADAL" clId="{CBBDAACB-F69A-418E-BE93-C2378F23D0B9}" dt="2021-05-26T06:47:03.678" v="3428" actId="26606"/>
          <ac:spMkLst>
            <pc:docMk/>
            <pc:sldMk cId="1457370524" sldId="458"/>
            <ac:spMk id="16" creationId="{CB44330D-EA18-4254-AA95-EB49948539B8}"/>
          </ac:spMkLst>
        </pc:spChg>
        <pc:picChg chg="add mod">
          <ac:chgData name="Urieth Attard" userId="75441522-1268-482d-b74b-a084f810ee66" providerId="ADAL" clId="{CBBDAACB-F69A-418E-BE93-C2378F23D0B9}" dt="2021-05-26T06:47:35.903" v="3430" actId="27614"/>
          <ac:picMkLst>
            <pc:docMk/>
            <pc:sldMk cId="1457370524" sldId="458"/>
            <ac:picMk id="2" creationId="{7FCD422F-9285-4B92-909A-857C2A22CFFA}"/>
          </ac:picMkLst>
        </pc:picChg>
        <pc:picChg chg="del">
          <ac:chgData name="Urieth Attard" userId="75441522-1268-482d-b74b-a084f810ee66" providerId="ADAL" clId="{CBBDAACB-F69A-418E-BE93-C2378F23D0B9}" dt="2021-05-18T18:42:34.629" v="87" actId="478"/>
          <ac:picMkLst>
            <pc:docMk/>
            <pc:sldMk cId="1457370524" sldId="458"/>
            <ac:picMk id="2" creationId="{DDE61219-71E6-4E1D-9E3A-BDFD81D65F29}"/>
          </ac:picMkLst>
        </pc:picChg>
        <pc:picChg chg="add del">
          <ac:chgData name="Urieth Attard" userId="75441522-1268-482d-b74b-a084f810ee66" providerId="ADAL" clId="{CBBDAACB-F69A-418E-BE93-C2378F23D0B9}" dt="2021-05-26T06:46:48.661" v="3423" actId="478"/>
          <ac:picMkLst>
            <pc:docMk/>
            <pc:sldMk cId="1457370524" sldId="458"/>
            <ac:picMk id="3" creationId="{9B96272E-4E3E-40DA-9BEF-1293F743AB10}"/>
          </ac:picMkLst>
        </pc:picChg>
      </pc:sldChg>
      <pc:sldChg chg="addSp delSp modSp new add setBg modAnim modNotesTx">
        <pc:chgData name="Urieth Attard" userId="75441522-1268-482d-b74b-a084f810ee66" providerId="ADAL" clId="{CBBDAACB-F69A-418E-BE93-C2378F23D0B9}" dt="2021-07-01T08:46:33.752" v="7556" actId="20577"/>
        <pc:sldMkLst>
          <pc:docMk/>
          <pc:sldMk cId="2726601025" sldId="459"/>
        </pc:sldMkLst>
        <pc:spChg chg="add mod">
          <ac:chgData name="Urieth Attard" userId="75441522-1268-482d-b74b-a084f810ee66" providerId="ADAL" clId="{CBBDAACB-F69A-418E-BE93-C2378F23D0B9}" dt="2021-05-26T07:26:50.324" v="4325" actId="1076"/>
          <ac:spMkLst>
            <pc:docMk/>
            <pc:sldMk cId="2726601025" sldId="459"/>
            <ac:spMk id="2" creationId="{20033182-6D80-41D6-BD86-EAA9C40FA10F}"/>
          </ac:spMkLst>
        </pc:spChg>
        <pc:spChg chg="add mod ord">
          <ac:chgData name="Urieth Attard" userId="75441522-1268-482d-b74b-a084f810ee66" providerId="ADAL" clId="{CBBDAACB-F69A-418E-BE93-C2378F23D0B9}" dt="2021-05-26T07:26:46.228" v="4324" actId="167"/>
          <ac:spMkLst>
            <pc:docMk/>
            <pc:sldMk cId="2726601025" sldId="459"/>
            <ac:spMk id="3" creationId="{918A3641-D1A9-42AB-AC60-701F2DCFAAC7}"/>
          </ac:spMkLst>
        </pc:spChg>
        <pc:picChg chg="add del mod">
          <ac:chgData name="Urieth Attard" userId="75441522-1268-482d-b74b-a084f810ee66" providerId="ADAL" clId="{CBBDAACB-F69A-418E-BE93-C2378F23D0B9}" dt="2021-05-26T07:26:26.674" v="4320" actId="478"/>
          <ac:picMkLst>
            <pc:docMk/>
            <pc:sldMk cId="2726601025" sldId="459"/>
            <ac:picMk id="2050" creationId="{6B7CD54C-A625-4A16-B94F-904F3C9D51CE}"/>
          </ac:picMkLst>
        </pc:picChg>
        <pc:picChg chg="add mod">
          <ac:chgData name="Urieth Attard" userId="75441522-1268-482d-b74b-a084f810ee66" providerId="ADAL" clId="{CBBDAACB-F69A-418E-BE93-C2378F23D0B9}" dt="2021-05-26T07:10:11.775" v="4201"/>
          <ac:picMkLst>
            <pc:docMk/>
            <pc:sldMk cId="2726601025" sldId="459"/>
            <ac:picMk id="2052" creationId="{3C7202D3-825C-4C1E-B642-C9956657D05C}"/>
          </ac:picMkLst>
        </pc:picChg>
        <pc:picChg chg="add mod">
          <ac:chgData name="Urieth Attard" userId="75441522-1268-482d-b74b-a084f810ee66" providerId="ADAL" clId="{CBBDAACB-F69A-418E-BE93-C2378F23D0B9}" dt="2021-05-26T07:01:30.699" v="4176" actId="1076"/>
          <ac:picMkLst>
            <pc:docMk/>
            <pc:sldMk cId="2726601025" sldId="459"/>
            <ac:picMk id="2054" creationId="{E577A149-9E96-470C-8578-F7901F72D680}"/>
          </ac:picMkLst>
        </pc:picChg>
        <pc:picChg chg="add mod">
          <ac:chgData name="Urieth Attard" userId="75441522-1268-482d-b74b-a084f810ee66" providerId="ADAL" clId="{CBBDAACB-F69A-418E-BE93-C2378F23D0B9}" dt="2021-05-26T07:09:45.849" v="4194" actId="1076"/>
          <ac:picMkLst>
            <pc:docMk/>
            <pc:sldMk cId="2726601025" sldId="459"/>
            <ac:picMk id="2056" creationId="{5AC1B03E-D399-4E21-B487-EB90A70F5714}"/>
          </ac:picMkLst>
        </pc:picChg>
        <pc:picChg chg="add del mod ord">
          <ac:chgData name="Urieth Attard" userId="75441522-1268-482d-b74b-a084f810ee66" providerId="ADAL" clId="{CBBDAACB-F69A-418E-BE93-C2378F23D0B9}" dt="2021-05-26T07:09:28.452" v="4187" actId="478"/>
          <ac:picMkLst>
            <pc:docMk/>
            <pc:sldMk cId="2726601025" sldId="459"/>
            <ac:picMk id="2058" creationId="{70336ACE-4C04-4F0D-A6BC-015EAD5DA6CD}"/>
          </ac:picMkLst>
        </pc:picChg>
        <pc:picChg chg="add del mod ord">
          <ac:chgData name="Urieth Attard" userId="75441522-1268-482d-b74b-a084f810ee66" providerId="ADAL" clId="{CBBDAACB-F69A-418E-BE93-C2378F23D0B9}" dt="2021-05-26T07:09:49.584" v="4199"/>
          <ac:picMkLst>
            <pc:docMk/>
            <pc:sldMk cId="2726601025" sldId="459"/>
            <ac:picMk id="2060" creationId="{F972117E-BA46-415F-BD85-0D4DED144592}"/>
          </ac:picMkLst>
        </pc:picChg>
      </pc:sldChg>
      <pc:sldChg chg="addSp delSp modSp add mod setBg setClrOvrMap">
        <pc:chgData name="Urieth Attard" userId="75441522-1268-482d-b74b-a084f810ee66" providerId="ADAL" clId="{CBBDAACB-F69A-418E-BE93-C2378F23D0B9}" dt="2021-05-26T06:47:41.979" v="3433" actId="26606"/>
        <pc:sldMkLst>
          <pc:docMk/>
          <pc:sldMk cId="312865422" sldId="460"/>
        </pc:sldMkLst>
        <pc:picChg chg="add del">
          <ac:chgData name="Urieth Attard" userId="75441522-1268-482d-b74b-a084f810ee66" providerId="ADAL" clId="{CBBDAACB-F69A-418E-BE93-C2378F23D0B9}" dt="2021-05-26T06:47:38.944" v="3431" actId="478"/>
          <ac:picMkLst>
            <pc:docMk/>
            <pc:sldMk cId="312865422" sldId="460"/>
            <ac:picMk id="2" creationId="{5C0791CA-4DB1-4FD7-93D1-67C6B0FF84BE}"/>
          </ac:picMkLst>
        </pc:picChg>
        <pc:picChg chg="add mod">
          <ac:chgData name="Urieth Attard" userId="75441522-1268-482d-b74b-a084f810ee66" providerId="ADAL" clId="{CBBDAACB-F69A-418E-BE93-C2378F23D0B9}" dt="2021-05-26T06:47:41.979" v="3433" actId="26606"/>
          <ac:picMkLst>
            <pc:docMk/>
            <pc:sldMk cId="312865422" sldId="460"/>
            <ac:picMk id="3" creationId="{76F3BFF9-B492-4730-982E-00E7ED95568A}"/>
          </ac:picMkLst>
        </pc:picChg>
        <pc:picChg chg="del">
          <ac:chgData name="Urieth Attard" userId="75441522-1268-482d-b74b-a084f810ee66" providerId="ADAL" clId="{CBBDAACB-F69A-418E-BE93-C2378F23D0B9}" dt="2021-05-18T18:42:43.251" v="91" actId="478"/>
          <ac:picMkLst>
            <pc:docMk/>
            <pc:sldMk cId="312865422" sldId="460"/>
            <ac:picMk id="3" creationId="{9B96272E-4E3E-40DA-9BEF-1293F743AB10}"/>
          </ac:picMkLst>
        </pc:picChg>
      </pc:sldChg>
      <pc:sldChg chg="addSp delSp modSp add mod setBg setClrOvrMap">
        <pc:chgData name="Urieth Attard" userId="75441522-1268-482d-b74b-a084f810ee66" providerId="ADAL" clId="{CBBDAACB-F69A-418E-BE93-C2378F23D0B9}" dt="2021-05-26T06:48:27.342" v="3436" actId="26606"/>
        <pc:sldMkLst>
          <pc:docMk/>
          <pc:sldMk cId="1599773098" sldId="461"/>
        </pc:sldMkLst>
        <pc:spChg chg="add del">
          <ac:chgData name="Urieth Attard" userId="75441522-1268-482d-b74b-a084f810ee66" providerId="ADAL" clId="{CBBDAACB-F69A-418E-BE93-C2378F23D0B9}" dt="2021-05-18T18:43:36.717" v="98" actId="26606"/>
          <ac:spMkLst>
            <pc:docMk/>
            <pc:sldMk cId="1599773098" sldId="461"/>
            <ac:spMk id="8" creationId="{B670DBD5-770C-4383-9F54-5B86E86BD5BB}"/>
          </ac:spMkLst>
        </pc:spChg>
        <pc:picChg chg="add mod">
          <ac:chgData name="Urieth Attard" userId="75441522-1268-482d-b74b-a084f810ee66" providerId="ADAL" clId="{CBBDAACB-F69A-418E-BE93-C2378F23D0B9}" dt="2021-05-26T06:48:27.342" v="3436" actId="26606"/>
          <ac:picMkLst>
            <pc:docMk/>
            <pc:sldMk cId="1599773098" sldId="461"/>
            <ac:picMk id="2" creationId="{45CDAA1F-6770-4C41-A60F-DCECF618E3C9}"/>
          </ac:picMkLst>
        </pc:picChg>
        <pc:picChg chg="del">
          <ac:chgData name="Urieth Attard" userId="75441522-1268-482d-b74b-a084f810ee66" providerId="ADAL" clId="{CBBDAACB-F69A-418E-BE93-C2378F23D0B9}" dt="2021-05-18T18:43:10.206" v="95" actId="478"/>
          <ac:picMkLst>
            <pc:docMk/>
            <pc:sldMk cId="1599773098" sldId="461"/>
            <ac:picMk id="2" creationId="{5C0791CA-4DB1-4FD7-93D1-67C6B0FF84BE}"/>
          </ac:picMkLst>
        </pc:picChg>
        <pc:picChg chg="add del mod">
          <ac:chgData name="Urieth Attard" userId="75441522-1268-482d-b74b-a084f810ee66" providerId="ADAL" clId="{CBBDAACB-F69A-418E-BE93-C2378F23D0B9}" dt="2021-05-26T06:48:24.115" v="3434" actId="478"/>
          <ac:picMkLst>
            <pc:docMk/>
            <pc:sldMk cId="1599773098" sldId="461"/>
            <ac:picMk id="3" creationId="{A851C8D0-A0AF-42C6-B12E-15CE89884E45}"/>
          </ac:picMkLst>
        </pc:picChg>
      </pc:sldChg>
      <pc:sldChg chg="addSp delSp modSp add mod setBg setClrOvrMap">
        <pc:chgData name="Urieth Attard" userId="75441522-1268-482d-b74b-a084f810ee66" providerId="ADAL" clId="{CBBDAACB-F69A-418E-BE93-C2378F23D0B9}" dt="2021-05-26T06:49:00.691" v="3439" actId="26606"/>
        <pc:sldMkLst>
          <pc:docMk/>
          <pc:sldMk cId="2457062960" sldId="462"/>
        </pc:sldMkLst>
        <pc:picChg chg="add del">
          <ac:chgData name="Urieth Attard" userId="75441522-1268-482d-b74b-a084f810ee66" providerId="ADAL" clId="{CBBDAACB-F69A-418E-BE93-C2378F23D0B9}" dt="2021-05-26T06:48:56.307" v="3437" actId="478"/>
          <ac:picMkLst>
            <pc:docMk/>
            <pc:sldMk cId="2457062960" sldId="462"/>
            <ac:picMk id="2" creationId="{70C98E80-BA9C-45EA-83E2-B83AF9068326}"/>
          </ac:picMkLst>
        </pc:picChg>
        <pc:picChg chg="add mod">
          <ac:chgData name="Urieth Attard" userId="75441522-1268-482d-b74b-a084f810ee66" providerId="ADAL" clId="{CBBDAACB-F69A-418E-BE93-C2378F23D0B9}" dt="2021-05-26T06:49:00.691" v="3439" actId="26606"/>
          <ac:picMkLst>
            <pc:docMk/>
            <pc:sldMk cId="2457062960" sldId="462"/>
            <ac:picMk id="3" creationId="{61A1EB30-EBDE-4FA2-8810-53BF7595B054}"/>
          </ac:picMkLst>
        </pc:picChg>
        <pc:picChg chg="del">
          <ac:chgData name="Urieth Attard" userId="75441522-1268-482d-b74b-a084f810ee66" providerId="ADAL" clId="{CBBDAACB-F69A-418E-BE93-C2378F23D0B9}" dt="2021-05-18T18:43:51.411" v="103" actId="478"/>
          <ac:picMkLst>
            <pc:docMk/>
            <pc:sldMk cId="2457062960" sldId="462"/>
            <ac:picMk id="3" creationId="{A851C8D0-A0AF-42C6-B12E-15CE89884E45}"/>
          </ac:picMkLst>
        </pc:picChg>
      </pc:sldChg>
      <pc:sldChg chg="addSp delSp modSp add mod setBg setClrOvrMap">
        <pc:chgData name="Urieth Attard" userId="75441522-1268-482d-b74b-a084f810ee66" providerId="ADAL" clId="{CBBDAACB-F69A-418E-BE93-C2378F23D0B9}" dt="2021-05-26T06:49:34.629" v="3442" actId="26606"/>
        <pc:sldMkLst>
          <pc:docMk/>
          <pc:sldMk cId="3383320523" sldId="463"/>
        </pc:sldMkLst>
        <pc:picChg chg="del">
          <ac:chgData name="Urieth Attard" userId="75441522-1268-482d-b74b-a084f810ee66" providerId="ADAL" clId="{CBBDAACB-F69A-418E-BE93-C2378F23D0B9}" dt="2021-05-18T18:45:00.312" v="107" actId="478"/>
          <ac:picMkLst>
            <pc:docMk/>
            <pc:sldMk cId="3383320523" sldId="463"/>
            <ac:picMk id="2" creationId="{70C98E80-BA9C-45EA-83E2-B83AF9068326}"/>
          </ac:picMkLst>
        </pc:picChg>
        <pc:picChg chg="add mod">
          <ac:chgData name="Urieth Attard" userId="75441522-1268-482d-b74b-a084f810ee66" providerId="ADAL" clId="{CBBDAACB-F69A-418E-BE93-C2378F23D0B9}" dt="2021-05-26T06:49:34.629" v="3442" actId="26606"/>
          <ac:picMkLst>
            <pc:docMk/>
            <pc:sldMk cId="3383320523" sldId="463"/>
            <ac:picMk id="2" creationId="{BED8B56D-461F-4DAF-BD62-91AB7C0A73D6}"/>
          </ac:picMkLst>
        </pc:picChg>
        <pc:picChg chg="add del">
          <ac:chgData name="Urieth Attard" userId="75441522-1268-482d-b74b-a084f810ee66" providerId="ADAL" clId="{CBBDAACB-F69A-418E-BE93-C2378F23D0B9}" dt="2021-05-26T06:49:31.057" v="3440" actId="478"/>
          <ac:picMkLst>
            <pc:docMk/>
            <pc:sldMk cId="3383320523" sldId="463"/>
            <ac:picMk id="3" creationId="{8137FD92-AD5B-4EC6-92B8-C1F64D761EB8}"/>
          </ac:picMkLst>
        </pc:picChg>
      </pc:sldChg>
      <pc:sldChg chg="addSp delSp modSp add mod setBg setClrOvrMap">
        <pc:chgData name="Urieth Attard" userId="75441522-1268-482d-b74b-a084f810ee66" providerId="ADAL" clId="{CBBDAACB-F69A-418E-BE93-C2378F23D0B9}" dt="2021-05-26T06:50:26.049" v="3450" actId="1076"/>
        <pc:sldMkLst>
          <pc:docMk/>
          <pc:sldMk cId="334049261" sldId="464"/>
        </pc:sldMkLst>
        <pc:picChg chg="add del">
          <ac:chgData name="Urieth Attard" userId="75441522-1268-482d-b74b-a084f810ee66" providerId="ADAL" clId="{CBBDAACB-F69A-418E-BE93-C2378F23D0B9}" dt="2021-05-26T06:49:58.369" v="3443" actId="478"/>
          <ac:picMkLst>
            <pc:docMk/>
            <pc:sldMk cId="334049261" sldId="464"/>
            <ac:picMk id="2" creationId="{13B44BBF-DACE-4AC0-9883-3BD9D2FAA80A}"/>
          </ac:picMkLst>
        </pc:picChg>
        <pc:picChg chg="del">
          <ac:chgData name="Urieth Attard" userId="75441522-1268-482d-b74b-a084f810ee66" providerId="ADAL" clId="{CBBDAACB-F69A-418E-BE93-C2378F23D0B9}" dt="2021-05-18T18:45:30.147" v="111" actId="478"/>
          <ac:picMkLst>
            <pc:docMk/>
            <pc:sldMk cId="334049261" sldId="464"/>
            <ac:picMk id="3" creationId="{8137FD92-AD5B-4EC6-92B8-C1F64D761EB8}"/>
          </ac:picMkLst>
        </pc:picChg>
        <pc:picChg chg="add mod">
          <ac:chgData name="Urieth Attard" userId="75441522-1268-482d-b74b-a084f810ee66" providerId="ADAL" clId="{CBBDAACB-F69A-418E-BE93-C2378F23D0B9}" dt="2021-05-26T06:50:26.049" v="3450" actId="1076"/>
          <ac:picMkLst>
            <pc:docMk/>
            <pc:sldMk cId="334049261" sldId="464"/>
            <ac:picMk id="3" creationId="{D880B1DF-5257-4F15-8119-859C226C24B9}"/>
          </ac:picMkLst>
        </pc:picChg>
      </pc:sldChg>
      <pc:sldChg chg="addSp delSp modSp new add mod ord setBg modNotesTx">
        <pc:chgData name="Urieth Attard" userId="75441522-1268-482d-b74b-a084f810ee66" providerId="ADAL" clId="{CBBDAACB-F69A-418E-BE93-C2378F23D0B9}" dt="2021-07-01T08:44:19.759" v="7537" actId="6549"/>
        <pc:sldMkLst>
          <pc:docMk/>
          <pc:sldMk cId="3818711696" sldId="465"/>
        </pc:sldMkLst>
        <pc:spChg chg="del">
          <ac:chgData name="Urieth Attard" userId="75441522-1268-482d-b74b-a084f810ee66" providerId="ADAL" clId="{CBBDAACB-F69A-418E-BE93-C2378F23D0B9}" dt="2021-05-18T19:37:31.535" v="705" actId="478"/>
          <ac:spMkLst>
            <pc:docMk/>
            <pc:sldMk cId="3818711696" sldId="465"/>
            <ac:spMk id="2" creationId="{9576B187-A098-4BFF-AFB4-7F7E4911B958}"/>
          </ac:spMkLst>
        </pc:spChg>
        <pc:spChg chg="del">
          <ac:chgData name="Urieth Attard" userId="75441522-1268-482d-b74b-a084f810ee66" providerId="ADAL" clId="{CBBDAACB-F69A-418E-BE93-C2378F23D0B9}" dt="2021-05-18T19:22:59.161" v="167"/>
          <ac:spMkLst>
            <pc:docMk/>
            <pc:sldMk cId="3818711696" sldId="465"/>
            <ac:spMk id="3" creationId="{31463180-0619-4B54-BF94-CDA2AE16AFC5}"/>
          </ac:spMkLst>
        </pc:spChg>
        <pc:picChg chg="add mod ord">
          <ac:chgData name="Urieth Attard" userId="75441522-1268-482d-b74b-a084f810ee66" providerId="ADAL" clId="{CBBDAACB-F69A-418E-BE93-C2378F23D0B9}" dt="2021-05-18T19:37:55.318" v="715" actId="26606"/>
          <ac:picMkLst>
            <pc:docMk/>
            <pc:sldMk cId="3818711696" sldId="465"/>
            <ac:picMk id="1026" creationId="{3DA56728-4536-473B-80ED-A9AA91859A00}"/>
          </ac:picMkLst>
        </pc:picChg>
        <pc:picChg chg="add mod">
          <ac:chgData name="Urieth Attard" userId="75441522-1268-482d-b74b-a084f810ee66" providerId="ADAL" clId="{CBBDAACB-F69A-418E-BE93-C2378F23D0B9}" dt="2021-05-18T19:37:55.318" v="715" actId="26606"/>
          <ac:picMkLst>
            <pc:docMk/>
            <pc:sldMk cId="3818711696" sldId="465"/>
            <ac:picMk id="1028" creationId="{FC656B3C-EF55-490B-BA9A-8EDF18A9FB4F}"/>
          </ac:picMkLst>
        </pc:picChg>
        <pc:picChg chg="add mod">
          <ac:chgData name="Urieth Attard" userId="75441522-1268-482d-b74b-a084f810ee66" providerId="ADAL" clId="{CBBDAACB-F69A-418E-BE93-C2378F23D0B9}" dt="2021-05-18T19:37:55.318" v="715" actId="26606"/>
          <ac:picMkLst>
            <pc:docMk/>
            <pc:sldMk cId="3818711696" sldId="465"/>
            <ac:picMk id="1030" creationId="{86F612B5-24C8-461C-99D3-D899AC3CB99A}"/>
          </ac:picMkLst>
        </pc:picChg>
        <pc:picChg chg="add mod">
          <ac:chgData name="Urieth Attard" userId="75441522-1268-482d-b74b-a084f810ee66" providerId="ADAL" clId="{CBBDAACB-F69A-418E-BE93-C2378F23D0B9}" dt="2021-05-18T19:37:55.318" v="715" actId="26606"/>
          <ac:picMkLst>
            <pc:docMk/>
            <pc:sldMk cId="3818711696" sldId="465"/>
            <ac:picMk id="1032" creationId="{1CF7152A-F9C5-427E-8003-777948A57E9D}"/>
          </ac:picMkLst>
        </pc:picChg>
        <pc:picChg chg="add mod ord">
          <ac:chgData name="Urieth Attard" userId="75441522-1268-482d-b74b-a084f810ee66" providerId="ADAL" clId="{CBBDAACB-F69A-418E-BE93-C2378F23D0B9}" dt="2021-05-18T19:37:55.318" v="715" actId="26606"/>
          <ac:picMkLst>
            <pc:docMk/>
            <pc:sldMk cId="3818711696" sldId="465"/>
            <ac:picMk id="1034" creationId="{43B4F6CE-58F3-468B-8419-06C46908A63F}"/>
          </ac:picMkLst>
        </pc:picChg>
      </pc:sldChg>
      <pc:sldChg chg="addSp delSp modSp add setBg">
        <pc:chgData name="Urieth Attard" userId="75441522-1268-482d-b74b-a084f810ee66" providerId="ADAL" clId="{CBBDAACB-F69A-418E-BE93-C2378F23D0B9}" dt="2021-05-26T07:29:18.404" v="4391" actId="1076"/>
        <pc:sldMkLst>
          <pc:docMk/>
          <pc:sldMk cId="4284663064" sldId="466"/>
        </pc:sldMkLst>
        <pc:spChg chg="mod">
          <ac:chgData name="Urieth Attard" userId="75441522-1268-482d-b74b-a084f810ee66" providerId="ADAL" clId="{CBBDAACB-F69A-418E-BE93-C2378F23D0B9}" dt="2021-05-18T19:31:54.522" v="488" actId="13822"/>
          <ac:spMkLst>
            <pc:docMk/>
            <pc:sldMk cId="4284663064" sldId="466"/>
            <ac:spMk id="2" creationId="{DF871BFD-13D3-410D-AAEE-523F5F580F30}"/>
          </ac:spMkLst>
        </pc:spChg>
        <pc:spChg chg="mod">
          <ac:chgData name="Urieth Attard" userId="75441522-1268-482d-b74b-a084f810ee66" providerId="ADAL" clId="{CBBDAACB-F69A-418E-BE93-C2378F23D0B9}" dt="2021-05-26T07:27:22.821" v="4385" actId="122"/>
          <ac:spMkLst>
            <pc:docMk/>
            <pc:sldMk cId="4284663064" sldId="466"/>
            <ac:spMk id="6" creationId="{335461CE-4774-4EA3-92A4-2BF40EDADF3B}"/>
          </ac:spMkLst>
        </pc:spChg>
        <pc:spChg chg="mod">
          <ac:chgData name="Urieth Attard" userId="75441522-1268-482d-b74b-a084f810ee66" providerId="ADAL" clId="{CBBDAACB-F69A-418E-BE93-C2378F23D0B9}" dt="2021-05-18T19:32:06.825" v="491" actId="1076"/>
          <ac:spMkLst>
            <pc:docMk/>
            <pc:sldMk cId="4284663064" sldId="466"/>
            <ac:spMk id="8" creationId="{79CEB930-E62B-4AE3-AFE4-3D45B3BA7D8C}"/>
          </ac:spMkLst>
        </pc:spChg>
        <pc:picChg chg="add mod">
          <ac:chgData name="Urieth Attard" userId="75441522-1268-482d-b74b-a084f810ee66" providerId="ADAL" clId="{CBBDAACB-F69A-418E-BE93-C2378F23D0B9}" dt="2021-05-26T07:29:18.404" v="4391" actId="1076"/>
          <ac:picMkLst>
            <pc:docMk/>
            <pc:sldMk cId="4284663064" sldId="466"/>
            <ac:picMk id="7" creationId="{4ABCC459-74FB-45F7-BEC6-9AD8AC40AEDE}"/>
          </ac:picMkLst>
        </pc:picChg>
        <pc:picChg chg="del">
          <ac:chgData name="Urieth Attard" userId="75441522-1268-482d-b74b-a084f810ee66" providerId="ADAL" clId="{CBBDAACB-F69A-418E-BE93-C2378F23D0B9}" dt="2021-05-18T19:29:22.279" v="330" actId="478"/>
          <ac:picMkLst>
            <pc:docMk/>
            <pc:sldMk cId="4284663064" sldId="466"/>
            <ac:picMk id="7" creationId="{84457AB2-2A1E-4DB3-AF78-480768AF6F59}"/>
          </ac:picMkLst>
        </pc:picChg>
        <pc:picChg chg="add del mod">
          <ac:chgData name="Urieth Attard" userId="75441522-1268-482d-b74b-a084f810ee66" providerId="ADAL" clId="{CBBDAACB-F69A-418E-BE93-C2378F23D0B9}" dt="2021-05-26T07:29:09.922" v="4386" actId="478"/>
          <ac:picMkLst>
            <pc:docMk/>
            <pc:sldMk cId="4284663064" sldId="466"/>
            <ac:picMk id="9" creationId="{39576751-BED3-409A-90A7-ACB2B5C71798}"/>
          </ac:picMkLst>
        </pc:picChg>
      </pc:sldChg>
      <pc:sldChg chg="addSp delSp modSp add modAnim modNotesTx">
        <pc:chgData name="Urieth Attard" userId="75441522-1268-482d-b74b-a084f810ee66" providerId="ADAL" clId="{CBBDAACB-F69A-418E-BE93-C2378F23D0B9}" dt="2021-07-01T08:47:48.215" v="7603" actId="114"/>
        <pc:sldMkLst>
          <pc:docMk/>
          <pc:sldMk cId="3703738558" sldId="467"/>
        </pc:sldMkLst>
        <pc:spChg chg="add mod">
          <ac:chgData name="Urieth Attard" userId="75441522-1268-482d-b74b-a084f810ee66" providerId="ADAL" clId="{CBBDAACB-F69A-418E-BE93-C2378F23D0B9}" dt="2021-05-26T07:38:02.209" v="5171" actId="688"/>
          <ac:spMkLst>
            <pc:docMk/>
            <pc:sldMk cId="3703738558" sldId="467"/>
            <ac:spMk id="4" creationId="{ABF80D11-ECF4-4714-9D7E-A5C76EB5E338}"/>
          </ac:spMkLst>
        </pc:spChg>
        <pc:spChg chg="mod ord">
          <ac:chgData name="Urieth Attard" userId="75441522-1268-482d-b74b-a084f810ee66" providerId="ADAL" clId="{CBBDAACB-F69A-418E-BE93-C2378F23D0B9}" dt="2021-05-28T10:56:12.486" v="7222" actId="1076"/>
          <ac:spMkLst>
            <pc:docMk/>
            <pc:sldMk cId="3703738558" sldId="467"/>
            <ac:spMk id="6" creationId="{335461CE-4774-4EA3-92A4-2BF40EDADF3B}"/>
          </ac:spMkLst>
        </pc:spChg>
        <pc:spChg chg="del mod">
          <ac:chgData name="Urieth Attard" userId="75441522-1268-482d-b74b-a084f810ee66" providerId="ADAL" clId="{CBBDAACB-F69A-418E-BE93-C2378F23D0B9}" dt="2021-05-18T19:35:14.720" v="574"/>
          <ac:spMkLst>
            <pc:docMk/>
            <pc:sldMk cId="3703738558" sldId="467"/>
            <ac:spMk id="8" creationId="{79CEB930-E62B-4AE3-AFE4-3D45B3BA7D8C}"/>
          </ac:spMkLst>
        </pc:spChg>
        <pc:spChg chg="add mod">
          <ac:chgData name="Urieth Attard" userId="75441522-1268-482d-b74b-a084f810ee66" providerId="ADAL" clId="{CBBDAACB-F69A-418E-BE93-C2378F23D0B9}" dt="2021-05-26T07:38:17.866" v="5184" actId="207"/>
          <ac:spMkLst>
            <pc:docMk/>
            <pc:sldMk cId="3703738558" sldId="467"/>
            <ac:spMk id="8" creationId="{DCE650A7-7748-4FDD-A3CA-B6EA68C80954}"/>
          </ac:spMkLst>
        </pc:spChg>
        <pc:spChg chg="add mod">
          <ac:chgData name="Urieth Attard" userId="75441522-1268-482d-b74b-a084f810ee66" providerId="ADAL" clId="{CBBDAACB-F69A-418E-BE93-C2378F23D0B9}" dt="2021-05-26T07:39:20.760" v="5205" actId="20577"/>
          <ac:spMkLst>
            <pc:docMk/>
            <pc:sldMk cId="3703738558" sldId="467"/>
            <ac:spMk id="9" creationId="{9FA7F16A-4F50-4D91-8F57-8DD617D9A90B}"/>
          </ac:spMkLst>
        </pc:spChg>
        <pc:spChg chg="add mod">
          <ac:chgData name="Urieth Attard" userId="75441522-1268-482d-b74b-a084f810ee66" providerId="ADAL" clId="{CBBDAACB-F69A-418E-BE93-C2378F23D0B9}" dt="2021-05-26T07:39:38.011" v="5233" actId="688"/>
          <ac:spMkLst>
            <pc:docMk/>
            <pc:sldMk cId="3703738558" sldId="467"/>
            <ac:spMk id="10" creationId="{9B8850D1-EC7C-4938-8C26-EAFE7369595D}"/>
          </ac:spMkLst>
        </pc:spChg>
        <pc:spChg chg="add mod">
          <ac:chgData name="Urieth Attard" userId="75441522-1268-482d-b74b-a084f810ee66" providerId="ADAL" clId="{CBBDAACB-F69A-418E-BE93-C2378F23D0B9}" dt="2021-05-26T07:40:36.633" v="5249" actId="1076"/>
          <ac:spMkLst>
            <pc:docMk/>
            <pc:sldMk cId="3703738558" sldId="467"/>
            <ac:spMk id="11" creationId="{E9F85FCD-81BB-483C-9C98-3C012768EAEB}"/>
          </ac:spMkLst>
        </pc:spChg>
        <pc:spChg chg="add mod">
          <ac:chgData name="Urieth Attard" userId="75441522-1268-482d-b74b-a084f810ee66" providerId="ADAL" clId="{CBBDAACB-F69A-418E-BE93-C2378F23D0B9}" dt="2021-05-26T07:40:48.760" v="5265" actId="207"/>
          <ac:spMkLst>
            <pc:docMk/>
            <pc:sldMk cId="3703738558" sldId="467"/>
            <ac:spMk id="12" creationId="{C54A07A8-6117-47F2-AB0C-80C9D6C0A933}"/>
          </ac:spMkLst>
        </pc:spChg>
        <pc:picChg chg="add mod">
          <ac:chgData name="Urieth Attard" userId="75441522-1268-482d-b74b-a084f810ee66" providerId="ADAL" clId="{CBBDAACB-F69A-418E-BE93-C2378F23D0B9}" dt="2021-05-28T10:56:25.694" v="7224" actId="14100"/>
          <ac:picMkLst>
            <pc:docMk/>
            <pc:sldMk cId="3703738558" sldId="467"/>
            <ac:picMk id="7" creationId="{7A6C74E4-897F-4397-824C-890525D3E826}"/>
          </ac:picMkLst>
        </pc:picChg>
        <pc:picChg chg="del">
          <ac:chgData name="Urieth Attard" userId="75441522-1268-482d-b74b-a084f810ee66" providerId="ADAL" clId="{CBBDAACB-F69A-418E-BE93-C2378F23D0B9}" dt="2021-05-18T19:34:39.520" v="520" actId="478"/>
          <ac:picMkLst>
            <pc:docMk/>
            <pc:sldMk cId="3703738558" sldId="467"/>
            <ac:picMk id="9" creationId="{39576751-BED3-409A-90A7-ACB2B5C71798}"/>
          </ac:picMkLst>
        </pc:picChg>
      </pc:sldChg>
      <pc:sldChg chg="addSp delSp modSp add modNotesTx">
        <pc:chgData name="Urieth Attard" userId="75441522-1268-482d-b74b-a084f810ee66" providerId="ADAL" clId="{CBBDAACB-F69A-418E-BE93-C2378F23D0B9}" dt="2021-05-26T07:43:28.592" v="5880" actId="20577"/>
        <pc:sldMkLst>
          <pc:docMk/>
          <pc:sldMk cId="3395320000" sldId="468"/>
        </pc:sldMkLst>
        <pc:spChg chg="mod">
          <ac:chgData name="Urieth Attard" userId="75441522-1268-482d-b74b-a084f810ee66" providerId="ADAL" clId="{CBBDAACB-F69A-418E-BE93-C2378F23D0B9}" dt="2021-05-18T19:36:15.168" v="610" actId="20577"/>
          <ac:spMkLst>
            <pc:docMk/>
            <pc:sldMk cId="3395320000" sldId="468"/>
            <ac:spMk id="6" creationId="{335461CE-4774-4EA3-92A4-2BF40EDADF3B}"/>
          </ac:spMkLst>
        </pc:spChg>
        <pc:spChg chg="add mod">
          <ac:chgData name="Urieth Attard" userId="75441522-1268-482d-b74b-a084f810ee66" providerId="ADAL" clId="{CBBDAACB-F69A-418E-BE93-C2378F23D0B9}" dt="2021-05-26T07:41:06.404" v="5268" actId="1076"/>
          <ac:spMkLst>
            <pc:docMk/>
            <pc:sldMk cId="3395320000" sldId="468"/>
            <ac:spMk id="9" creationId="{133F2D5C-C2C7-4FF8-8F36-4911AA2C48A8}"/>
          </ac:spMkLst>
        </pc:spChg>
        <pc:picChg chg="del">
          <ac:chgData name="Urieth Attard" userId="75441522-1268-482d-b74b-a084f810ee66" providerId="ADAL" clId="{CBBDAACB-F69A-418E-BE93-C2378F23D0B9}" dt="2021-05-18T19:36:03.940" v="577" actId="478"/>
          <ac:picMkLst>
            <pc:docMk/>
            <pc:sldMk cId="3395320000" sldId="468"/>
            <ac:picMk id="7" creationId="{7A6C74E4-897F-4397-824C-890525D3E826}"/>
          </ac:picMkLst>
        </pc:picChg>
        <pc:picChg chg="add mod">
          <ac:chgData name="Urieth Attard" userId="75441522-1268-482d-b74b-a084f810ee66" providerId="ADAL" clId="{CBBDAACB-F69A-418E-BE93-C2378F23D0B9}" dt="2021-05-26T07:41:12.940" v="5271" actId="1076"/>
          <ac:picMkLst>
            <pc:docMk/>
            <pc:sldMk cId="3395320000" sldId="468"/>
            <ac:picMk id="8" creationId="{9C1693D8-20AB-42DD-AEBC-32FC02DBA37D}"/>
          </ac:picMkLst>
        </pc:picChg>
      </pc:sldChg>
      <pc:sldChg chg="addSp delSp modSp add modNotesTx">
        <pc:chgData name="Urieth Attard" userId="75441522-1268-482d-b74b-a084f810ee66" providerId="ADAL" clId="{CBBDAACB-F69A-418E-BE93-C2378F23D0B9}" dt="2021-05-28T10:56:52.358" v="7259" actId="20577"/>
        <pc:sldMkLst>
          <pc:docMk/>
          <pc:sldMk cId="3745562634" sldId="469"/>
        </pc:sldMkLst>
        <pc:spChg chg="mod">
          <ac:chgData name="Urieth Attard" userId="75441522-1268-482d-b74b-a084f810ee66" providerId="ADAL" clId="{CBBDAACB-F69A-418E-BE93-C2378F23D0B9}" dt="2021-05-18T19:40:24.298" v="893" actId="20577"/>
          <ac:spMkLst>
            <pc:docMk/>
            <pc:sldMk cId="3745562634" sldId="469"/>
            <ac:spMk id="6" creationId="{335461CE-4774-4EA3-92A4-2BF40EDADF3B}"/>
          </ac:spMkLst>
        </pc:spChg>
        <pc:spChg chg="mod">
          <ac:chgData name="Urieth Attard" userId="75441522-1268-482d-b74b-a084f810ee66" providerId="ADAL" clId="{CBBDAACB-F69A-418E-BE93-C2378F23D0B9}" dt="2021-05-18T19:40:34.408" v="925" actId="20577"/>
          <ac:spMkLst>
            <pc:docMk/>
            <pc:sldMk cId="3745562634" sldId="469"/>
            <ac:spMk id="9" creationId="{133F2D5C-C2C7-4FF8-8F36-4911AA2C48A8}"/>
          </ac:spMkLst>
        </pc:spChg>
        <pc:picChg chg="add mod">
          <ac:chgData name="Urieth Attard" userId="75441522-1268-482d-b74b-a084f810ee66" providerId="ADAL" clId="{CBBDAACB-F69A-418E-BE93-C2378F23D0B9}" dt="2021-05-18T19:40:03.256" v="823" actId="1076"/>
          <ac:picMkLst>
            <pc:docMk/>
            <pc:sldMk cId="3745562634" sldId="469"/>
            <ac:picMk id="7" creationId="{52EC1AD9-13F7-414D-976F-01B973587A19}"/>
          </ac:picMkLst>
        </pc:picChg>
        <pc:picChg chg="del">
          <ac:chgData name="Urieth Attard" userId="75441522-1268-482d-b74b-a084f810ee66" providerId="ADAL" clId="{CBBDAACB-F69A-418E-BE93-C2378F23D0B9}" dt="2021-05-18T19:39:44.445" v="818" actId="478"/>
          <ac:picMkLst>
            <pc:docMk/>
            <pc:sldMk cId="3745562634" sldId="469"/>
            <ac:picMk id="8" creationId="{9C1693D8-20AB-42DD-AEBC-32FC02DBA37D}"/>
          </ac:picMkLst>
        </pc:picChg>
      </pc:sldChg>
      <pc:sldChg chg="addSp delSp modSp add">
        <pc:chgData name="Urieth Attard" userId="75441522-1268-482d-b74b-a084f810ee66" providerId="ADAL" clId="{CBBDAACB-F69A-418E-BE93-C2378F23D0B9}" dt="2021-05-18T19:45:42.371" v="1015" actId="1076"/>
        <pc:sldMkLst>
          <pc:docMk/>
          <pc:sldMk cId="3541544412" sldId="470"/>
        </pc:sldMkLst>
        <pc:spChg chg="mod">
          <ac:chgData name="Urieth Attard" userId="75441522-1268-482d-b74b-a084f810ee66" providerId="ADAL" clId="{CBBDAACB-F69A-418E-BE93-C2378F23D0B9}" dt="2021-05-18T19:45:42.371" v="1015" actId="1076"/>
          <ac:spMkLst>
            <pc:docMk/>
            <pc:sldMk cId="3541544412" sldId="470"/>
            <ac:spMk id="6" creationId="{335461CE-4774-4EA3-92A4-2BF40EDADF3B}"/>
          </ac:spMkLst>
        </pc:spChg>
        <pc:spChg chg="del">
          <ac:chgData name="Urieth Attard" userId="75441522-1268-482d-b74b-a084f810ee66" providerId="ADAL" clId="{CBBDAACB-F69A-418E-BE93-C2378F23D0B9}" dt="2021-05-18T19:45:02.658" v="1012" actId="478"/>
          <ac:spMkLst>
            <pc:docMk/>
            <pc:sldMk cId="3541544412" sldId="470"/>
            <ac:spMk id="9" creationId="{133F2D5C-C2C7-4FF8-8F36-4911AA2C48A8}"/>
          </ac:spMkLst>
        </pc:spChg>
        <pc:picChg chg="del">
          <ac:chgData name="Urieth Attard" userId="75441522-1268-482d-b74b-a084f810ee66" providerId="ADAL" clId="{CBBDAACB-F69A-418E-BE93-C2378F23D0B9}" dt="2021-05-18T19:44:35.285" v="928" actId="478"/>
          <ac:picMkLst>
            <pc:docMk/>
            <pc:sldMk cId="3541544412" sldId="470"/>
            <ac:picMk id="7" creationId="{52EC1AD9-13F7-414D-976F-01B973587A19}"/>
          </ac:picMkLst>
        </pc:picChg>
        <pc:picChg chg="add mod">
          <ac:chgData name="Urieth Attard" userId="75441522-1268-482d-b74b-a084f810ee66" providerId="ADAL" clId="{CBBDAACB-F69A-418E-BE93-C2378F23D0B9}" dt="2021-05-18T19:45:08.891" v="1014" actId="1076"/>
          <ac:picMkLst>
            <pc:docMk/>
            <pc:sldMk cId="3541544412" sldId="470"/>
            <ac:picMk id="8" creationId="{4DA7E12F-706A-4697-B21C-48C4A0438982}"/>
          </ac:picMkLst>
        </pc:picChg>
      </pc:sldChg>
      <pc:sldChg chg="modSp add modNotesTx">
        <pc:chgData name="Urieth Attard" userId="75441522-1268-482d-b74b-a084f810ee66" providerId="ADAL" clId="{CBBDAACB-F69A-418E-BE93-C2378F23D0B9}" dt="2021-05-28T10:57:47.482" v="7334" actId="6549"/>
        <pc:sldMkLst>
          <pc:docMk/>
          <pc:sldMk cId="4114681558" sldId="471"/>
        </pc:sldMkLst>
        <pc:spChg chg="mod">
          <ac:chgData name="Urieth Attard" userId="75441522-1268-482d-b74b-a084f810ee66" providerId="ADAL" clId="{CBBDAACB-F69A-418E-BE93-C2378F23D0B9}" dt="2021-05-26T07:57:58.542" v="5959" actId="1076"/>
          <ac:spMkLst>
            <pc:docMk/>
            <pc:sldMk cId="4114681558" sldId="471"/>
            <ac:spMk id="6" creationId="{335461CE-4774-4EA3-92A4-2BF40EDADF3B}"/>
          </ac:spMkLst>
        </pc:spChg>
      </pc:sldChg>
      <pc:sldChg chg="modSp add modNotesTx">
        <pc:chgData name="Urieth Attard" userId="75441522-1268-482d-b74b-a084f810ee66" providerId="ADAL" clId="{CBBDAACB-F69A-418E-BE93-C2378F23D0B9}" dt="2021-06-02T19:24:03.742" v="7441" actId="6549"/>
        <pc:sldMkLst>
          <pc:docMk/>
          <pc:sldMk cId="1317593498" sldId="473"/>
        </pc:sldMkLst>
        <pc:spChg chg="mod">
          <ac:chgData name="Urieth Attard" userId="75441522-1268-482d-b74b-a084f810ee66" providerId="ADAL" clId="{CBBDAACB-F69A-418E-BE93-C2378F23D0B9}" dt="2021-05-28T10:43:40.411" v="6563" actId="14100"/>
          <ac:spMkLst>
            <pc:docMk/>
            <pc:sldMk cId="1317593498" sldId="473"/>
            <ac:spMk id="2" creationId="{C042B64C-BD8D-41F4-9502-2B30D5E31E9E}"/>
          </ac:spMkLst>
        </pc:spChg>
        <pc:spChg chg="mod">
          <ac:chgData name="Urieth Attard" userId="75441522-1268-482d-b74b-a084f810ee66" providerId="ADAL" clId="{CBBDAACB-F69A-418E-BE93-C2378F23D0B9}" dt="2021-05-28T10:43:32.189" v="6561" actId="2711"/>
          <ac:spMkLst>
            <pc:docMk/>
            <pc:sldMk cId="1317593498" sldId="473"/>
            <ac:spMk id="3" creationId="{2FED5CAC-2235-4E22-8BCC-AA4B3838DD77}"/>
          </ac:spMkLst>
        </pc:spChg>
      </pc:sldChg>
      <pc:sldChg chg="addSp delSp modSp new add setBg modNotesTx">
        <pc:chgData name="Urieth Attard" userId="75441522-1268-482d-b74b-a084f810ee66" providerId="ADAL" clId="{CBBDAACB-F69A-418E-BE93-C2378F23D0B9}" dt="2021-07-01T08:45:09.391" v="7548" actId="20577"/>
        <pc:sldMkLst>
          <pc:docMk/>
          <pc:sldMk cId="242815309" sldId="474"/>
        </pc:sldMkLst>
        <pc:spChg chg="add del">
          <ac:chgData name="Urieth Attard" userId="75441522-1268-482d-b74b-a084f810ee66" providerId="ADAL" clId="{CBBDAACB-F69A-418E-BE93-C2378F23D0B9}" dt="2021-05-26T06:26:33.799" v="2618" actId="478"/>
          <ac:spMkLst>
            <pc:docMk/>
            <pc:sldMk cId="242815309" sldId="474"/>
            <ac:spMk id="4" creationId="{C3B6F980-A09F-4A49-9769-C6CFC610CBBD}"/>
          </ac:spMkLst>
        </pc:spChg>
        <pc:picChg chg="add mod modCrop">
          <ac:chgData name="Urieth Attard" userId="75441522-1268-482d-b74b-a084f810ee66" providerId="ADAL" clId="{CBBDAACB-F69A-418E-BE93-C2378F23D0B9}" dt="2021-05-26T06:27:27.089" v="2836" actId="1076"/>
          <ac:picMkLst>
            <pc:docMk/>
            <pc:sldMk cId="242815309" sldId="474"/>
            <ac:picMk id="1026" creationId="{CE644FB1-CB7D-475C-832C-33FBFB2E7943}"/>
          </ac:picMkLst>
        </pc:picChg>
      </pc:sldChg>
      <pc:sldChg chg="add ord modNotesTx">
        <pc:chgData name="Urieth Attard" userId="75441522-1268-482d-b74b-a084f810ee66" providerId="ADAL" clId="{CBBDAACB-F69A-418E-BE93-C2378F23D0B9}" dt="2021-07-01T08:45:21.038" v="7549" actId="6549"/>
        <pc:sldMkLst>
          <pc:docMk/>
          <pc:sldMk cId="2761048782" sldId="475"/>
        </pc:sldMkLst>
      </pc:sldChg>
      <pc:sldChg chg="delSp modSp add modNotesTx">
        <pc:chgData name="Urieth Attard" userId="75441522-1268-482d-b74b-a084f810ee66" providerId="ADAL" clId="{CBBDAACB-F69A-418E-BE93-C2378F23D0B9}" dt="2021-05-26T07:33:53.629" v="4712" actId="20577"/>
        <pc:sldMkLst>
          <pc:docMk/>
          <pc:sldMk cId="1020896239" sldId="476"/>
        </pc:sldMkLst>
        <pc:spChg chg="del">
          <ac:chgData name="Urieth Attard" userId="75441522-1268-482d-b74b-a084f810ee66" providerId="ADAL" clId="{CBBDAACB-F69A-418E-BE93-C2378F23D0B9}" dt="2021-05-26T07:31:17.649" v="4394" actId="478"/>
          <ac:spMkLst>
            <pc:docMk/>
            <pc:sldMk cId="1020896239" sldId="476"/>
            <ac:spMk id="6" creationId="{335461CE-4774-4EA3-92A4-2BF40EDADF3B}"/>
          </ac:spMkLst>
        </pc:spChg>
        <pc:spChg chg="mod">
          <ac:chgData name="Urieth Attard" userId="75441522-1268-482d-b74b-a084f810ee66" providerId="ADAL" clId="{CBBDAACB-F69A-418E-BE93-C2378F23D0B9}" dt="2021-05-26T07:32:38.901" v="4475" actId="20577"/>
          <ac:spMkLst>
            <pc:docMk/>
            <pc:sldMk cId="1020896239" sldId="476"/>
            <ac:spMk id="8" creationId="{79CEB930-E62B-4AE3-AFE4-3D45B3BA7D8C}"/>
          </ac:spMkLst>
        </pc:spChg>
        <pc:picChg chg="mod modCrop">
          <ac:chgData name="Urieth Attard" userId="75441522-1268-482d-b74b-a084f810ee66" providerId="ADAL" clId="{CBBDAACB-F69A-418E-BE93-C2378F23D0B9}" dt="2021-05-26T07:32:24.626" v="4468" actId="14100"/>
          <ac:picMkLst>
            <pc:docMk/>
            <pc:sldMk cId="1020896239" sldId="476"/>
            <ac:picMk id="7" creationId="{4ABCC459-74FB-45F7-BEC6-9AD8AC40AEDE}"/>
          </ac:picMkLst>
        </pc:picChg>
      </pc:sldChg>
      <pc:sldChg chg="addSp delSp modSp add modNotesTx">
        <pc:chgData name="Urieth Attard" userId="75441522-1268-482d-b74b-a084f810ee66" providerId="ADAL" clId="{CBBDAACB-F69A-418E-BE93-C2378F23D0B9}" dt="2021-05-28T10:47:59.947" v="6948" actId="20577"/>
        <pc:sldMkLst>
          <pc:docMk/>
          <pc:sldMk cId="1052299111" sldId="477"/>
        </pc:sldMkLst>
        <pc:spChg chg="mod">
          <ac:chgData name="Urieth Attard" userId="75441522-1268-482d-b74b-a084f810ee66" providerId="ADAL" clId="{CBBDAACB-F69A-418E-BE93-C2378F23D0B9}" dt="2021-05-26T07:45:42.451" v="5892" actId="1076"/>
          <ac:spMkLst>
            <pc:docMk/>
            <pc:sldMk cId="1052299111" sldId="477"/>
            <ac:spMk id="4" creationId="{C44AA4FD-2824-455B-99C8-B23A31C34BB8}"/>
          </ac:spMkLst>
        </pc:spChg>
        <pc:picChg chg="del">
          <ac:chgData name="Urieth Attard" userId="75441522-1268-482d-b74b-a084f810ee66" providerId="ADAL" clId="{CBBDAACB-F69A-418E-BE93-C2378F23D0B9}" dt="2021-05-26T07:45:35.126" v="5888" actId="478"/>
          <ac:picMkLst>
            <pc:docMk/>
            <pc:sldMk cId="1052299111" sldId="477"/>
            <ac:picMk id="2050" creationId="{919F0F53-35FF-4D13-B27F-83162AAE6BCC}"/>
          </ac:picMkLst>
        </pc:picChg>
        <pc:picChg chg="add mod">
          <ac:chgData name="Urieth Attard" userId="75441522-1268-482d-b74b-a084f810ee66" providerId="ADAL" clId="{CBBDAACB-F69A-418E-BE93-C2378F23D0B9}" dt="2021-05-26T07:45:52.100" v="5896" actId="1440"/>
          <ac:picMkLst>
            <pc:docMk/>
            <pc:sldMk cId="1052299111" sldId="477"/>
            <ac:picMk id="3074" creationId="{ECA6E55D-169A-4DEC-8984-DF1BA17E06E4}"/>
          </ac:picMkLst>
        </pc:picChg>
      </pc:sldChg>
      <pc:sldChg chg="addSp delSp modSp add">
        <pc:chgData name="Urieth Attard" userId="75441522-1268-482d-b74b-a084f810ee66" providerId="ADAL" clId="{CBBDAACB-F69A-418E-BE93-C2378F23D0B9}" dt="2021-05-26T07:46:44.648" v="5911" actId="20577"/>
        <pc:sldMkLst>
          <pc:docMk/>
          <pc:sldMk cId="659397517" sldId="478"/>
        </pc:sldMkLst>
        <pc:spChg chg="mod">
          <ac:chgData name="Urieth Attard" userId="75441522-1268-482d-b74b-a084f810ee66" providerId="ADAL" clId="{CBBDAACB-F69A-418E-BE93-C2378F23D0B9}" dt="2021-05-26T07:46:44.648" v="5911" actId="20577"/>
          <ac:spMkLst>
            <pc:docMk/>
            <pc:sldMk cId="659397517" sldId="478"/>
            <ac:spMk id="4" creationId="{C44AA4FD-2824-455B-99C8-B23A31C34BB8}"/>
          </ac:spMkLst>
        </pc:spChg>
        <pc:picChg chg="del">
          <ac:chgData name="Urieth Attard" userId="75441522-1268-482d-b74b-a084f810ee66" providerId="ADAL" clId="{CBBDAACB-F69A-418E-BE93-C2378F23D0B9}" dt="2021-05-26T07:46:32.648" v="5900" actId="478"/>
          <ac:picMkLst>
            <pc:docMk/>
            <pc:sldMk cId="659397517" sldId="478"/>
            <ac:picMk id="3074" creationId="{ECA6E55D-169A-4DEC-8984-DF1BA17E06E4}"/>
          </ac:picMkLst>
        </pc:picChg>
        <pc:picChg chg="add mod">
          <ac:chgData name="Urieth Attard" userId="75441522-1268-482d-b74b-a084f810ee66" providerId="ADAL" clId="{CBBDAACB-F69A-418E-BE93-C2378F23D0B9}" dt="2021-05-26T07:46:41.878" v="5904" actId="1076"/>
          <ac:picMkLst>
            <pc:docMk/>
            <pc:sldMk cId="659397517" sldId="478"/>
            <ac:picMk id="4098" creationId="{D135AF08-3FCE-48AE-A638-F2E5B72244A2}"/>
          </ac:picMkLst>
        </pc:picChg>
      </pc:sldChg>
      <pc:sldChg chg="addSp delSp modSp add">
        <pc:chgData name="Urieth Attard" userId="75441522-1268-482d-b74b-a084f810ee66" providerId="ADAL" clId="{CBBDAACB-F69A-418E-BE93-C2378F23D0B9}" dt="2021-05-26T07:49:29.815" v="5928" actId="1076"/>
        <pc:sldMkLst>
          <pc:docMk/>
          <pc:sldMk cId="1365139888" sldId="479"/>
        </pc:sldMkLst>
        <pc:spChg chg="mod">
          <ac:chgData name="Urieth Attard" userId="75441522-1268-482d-b74b-a084f810ee66" providerId="ADAL" clId="{CBBDAACB-F69A-418E-BE93-C2378F23D0B9}" dt="2021-05-26T07:49:29.815" v="5928" actId="1076"/>
          <ac:spMkLst>
            <pc:docMk/>
            <pc:sldMk cId="1365139888" sldId="479"/>
            <ac:spMk id="4" creationId="{C44AA4FD-2824-455B-99C8-B23A31C34BB8}"/>
          </ac:spMkLst>
        </pc:spChg>
        <pc:picChg chg="del">
          <ac:chgData name="Urieth Attard" userId="75441522-1268-482d-b74b-a084f810ee66" providerId="ADAL" clId="{CBBDAACB-F69A-418E-BE93-C2378F23D0B9}" dt="2021-05-26T07:49:20.156" v="5923" actId="478"/>
          <ac:picMkLst>
            <pc:docMk/>
            <pc:sldMk cId="1365139888" sldId="479"/>
            <ac:picMk id="4098" creationId="{D135AF08-3FCE-48AE-A638-F2E5B72244A2}"/>
          </ac:picMkLst>
        </pc:picChg>
        <pc:picChg chg="add mod">
          <ac:chgData name="Urieth Attard" userId="75441522-1268-482d-b74b-a084f810ee66" providerId="ADAL" clId="{CBBDAACB-F69A-418E-BE93-C2378F23D0B9}" dt="2021-05-26T07:49:26.238" v="5927" actId="1076"/>
          <ac:picMkLst>
            <pc:docMk/>
            <pc:sldMk cId="1365139888" sldId="479"/>
            <ac:picMk id="5122" creationId="{9BF47C1C-C9F5-4127-A31E-90B1F094C312}"/>
          </ac:picMkLst>
        </pc:picChg>
      </pc:sldChg>
      <pc:sldChg chg="addSp delSp modSp add modNotesTx">
        <pc:chgData name="Urieth Attard" userId="75441522-1268-482d-b74b-a084f810ee66" providerId="ADAL" clId="{CBBDAACB-F69A-418E-BE93-C2378F23D0B9}" dt="2021-05-28T10:52:00.300" v="7023" actId="20577"/>
        <pc:sldMkLst>
          <pc:docMk/>
          <pc:sldMk cId="3847718327" sldId="480"/>
        </pc:sldMkLst>
        <pc:spChg chg="mod">
          <ac:chgData name="Urieth Attard" userId="75441522-1268-482d-b74b-a084f810ee66" providerId="ADAL" clId="{CBBDAACB-F69A-418E-BE93-C2378F23D0B9}" dt="2021-05-26T07:50:43.804" v="5944" actId="20577"/>
          <ac:spMkLst>
            <pc:docMk/>
            <pc:sldMk cId="3847718327" sldId="480"/>
            <ac:spMk id="4" creationId="{C44AA4FD-2824-455B-99C8-B23A31C34BB8}"/>
          </ac:spMkLst>
        </pc:spChg>
        <pc:picChg chg="del">
          <ac:chgData name="Urieth Attard" userId="75441522-1268-482d-b74b-a084f810ee66" providerId="ADAL" clId="{CBBDAACB-F69A-418E-BE93-C2378F23D0B9}" dt="2021-05-26T07:50:36.057" v="5932" actId="478"/>
          <ac:picMkLst>
            <pc:docMk/>
            <pc:sldMk cId="3847718327" sldId="480"/>
            <ac:picMk id="5122" creationId="{9BF47C1C-C9F5-4127-A31E-90B1F094C312}"/>
          </ac:picMkLst>
        </pc:picChg>
        <pc:picChg chg="add mod">
          <ac:chgData name="Urieth Attard" userId="75441522-1268-482d-b74b-a084f810ee66" providerId="ADAL" clId="{CBBDAACB-F69A-418E-BE93-C2378F23D0B9}" dt="2021-05-26T07:50:41.382" v="5935" actId="1076"/>
          <ac:picMkLst>
            <pc:docMk/>
            <pc:sldMk cId="3847718327" sldId="480"/>
            <ac:picMk id="6146" creationId="{0A1E9084-BC6A-466F-AB56-C8AA5BC75ADE}"/>
          </ac:picMkLst>
        </pc:picChg>
      </pc:sldChg>
      <pc:sldChg chg="addSp delSp modSp add">
        <pc:chgData name="Urieth Attard" userId="75441522-1268-482d-b74b-a084f810ee66" providerId="ADAL" clId="{CBBDAACB-F69A-418E-BE93-C2378F23D0B9}" dt="2021-05-26T07:52:05.090" v="5958" actId="732"/>
        <pc:sldMkLst>
          <pc:docMk/>
          <pc:sldMk cId="2457083968" sldId="481"/>
        </pc:sldMkLst>
        <pc:spChg chg="mod">
          <ac:chgData name="Urieth Attard" userId="75441522-1268-482d-b74b-a084f810ee66" providerId="ADAL" clId="{CBBDAACB-F69A-418E-BE93-C2378F23D0B9}" dt="2021-05-26T07:51:39.764" v="5953" actId="20577"/>
          <ac:spMkLst>
            <pc:docMk/>
            <pc:sldMk cId="2457083968" sldId="481"/>
            <ac:spMk id="4" creationId="{C44AA4FD-2824-455B-99C8-B23A31C34BB8}"/>
          </ac:spMkLst>
        </pc:spChg>
        <pc:picChg chg="del">
          <ac:chgData name="Urieth Attard" userId="75441522-1268-482d-b74b-a084f810ee66" providerId="ADAL" clId="{CBBDAACB-F69A-418E-BE93-C2378F23D0B9}" dt="2021-05-26T07:51:55.012" v="5954" actId="478"/>
          <ac:picMkLst>
            <pc:docMk/>
            <pc:sldMk cId="2457083968" sldId="481"/>
            <ac:picMk id="6146" creationId="{0A1E9084-BC6A-466F-AB56-C8AA5BC75ADE}"/>
          </ac:picMkLst>
        </pc:picChg>
        <pc:picChg chg="add mod modCrop">
          <ac:chgData name="Urieth Attard" userId="75441522-1268-482d-b74b-a084f810ee66" providerId="ADAL" clId="{CBBDAACB-F69A-418E-BE93-C2378F23D0B9}" dt="2021-05-26T07:52:05.090" v="5958" actId="732"/>
          <ac:picMkLst>
            <pc:docMk/>
            <pc:sldMk cId="2457083968" sldId="481"/>
            <ac:picMk id="7170" creationId="{6DCCC940-6038-4BCB-AC53-382311ACB72D}"/>
          </ac:picMkLst>
        </pc:picChg>
      </pc:sldChg>
      <pc:sldChg chg="add mod modTransition modShow">
        <pc:chgData name="Urieth Attard" userId="75441522-1268-482d-b74b-a084f810ee66" providerId="ADAL" clId="{CBBDAACB-F69A-418E-BE93-C2378F23D0B9}" dt="2021-06-03T06:49:55.359" v="7449"/>
        <pc:sldMkLst>
          <pc:docMk/>
          <pc:sldMk cId="2876899829" sldId="482"/>
        </pc:sldMkLst>
      </pc:sldChg>
    </pc:docChg>
  </pc:docChgLst>
  <pc:docChgLst>
    <pc:chgData name="Urieth Attard" userId="75441522-1268-482d-b74b-a084f810ee66" providerId="ADAL" clId="{651B2D27-5267-4F4C-A71E-BA2AA8892F20}"/>
    <pc:docChg chg="undo redo custSel mod addSld delSld modSld sldOrd">
      <pc:chgData name="Urieth Attard" userId="75441522-1268-482d-b74b-a084f810ee66" providerId="ADAL" clId="{651B2D27-5267-4F4C-A71E-BA2AA8892F20}" dt="2021-04-08T09:08:22.631" v="1147" actId="478"/>
      <pc:docMkLst>
        <pc:docMk/>
      </pc:docMkLst>
      <pc:sldChg chg="modSp">
        <pc:chgData name="Urieth Attard" userId="75441522-1268-482d-b74b-a084f810ee66" providerId="ADAL" clId="{651B2D27-5267-4F4C-A71E-BA2AA8892F20}" dt="2021-04-05T12:19:13.589" v="1040" actId="20577"/>
        <pc:sldMkLst>
          <pc:docMk/>
          <pc:sldMk cId="2808312611" sldId="299"/>
        </pc:sldMkLst>
        <pc:spChg chg="mod">
          <ac:chgData name="Urieth Attard" userId="75441522-1268-482d-b74b-a084f810ee66" providerId="ADAL" clId="{651B2D27-5267-4F4C-A71E-BA2AA8892F20}" dt="2021-04-02T18:30:36.008" v="324" actId="20577"/>
          <ac:spMkLst>
            <pc:docMk/>
            <pc:sldMk cId="2808312611" sldId="299"/>
            <ac:spMk id="2" creationId="{8D4ED53B-8230-4C36-9720-599714DF2D7B}"/>
          </ac:spMkLst>
        </pc:spChg>
        <pc:spChg chg="mod">
          <ac:chgData name="Urieth Attard" userId="75441522-1268-482d-b74b-a084f810ee66" providerId="ADAL" clId="{651B2D27-5267-4F4C-A71E-BA2AA8892F20}" dt="2021-04-05T12:12:40.714" v="995" actId="20577"/>
          <ac:spMkLst>
            <pc:docMk/>
            <pc:sldMk cId="2808312611" sldId="299"/>
            <ac:spMk id="11" creationId="{A26E9CFD-8B9E-4D05-8ED6-5B41CEACAB25}"/>
          </ac:spMkLst>
        </pc:spChg>
        <pc:spChg chg="mod">
          <ac:chgData name="Urieth Attard" userId="75441522-1268-482d-b74b-a084f810ee66" providerId="ADAL" clId="{651B2D27-5267-4F4C-A71E-BA2AA8892F20}" dt="2021-04-05T12:19:13.589" v="1040" actId="20577"/>
          <ac:spMkLst>
            <pc:docMk/>
            <pc:sldMk cId="2808312611" sldId="299"/>
            <ac:spMk id="12" creationId="{EB9EF41A-3E6A-4B81-9DF4-4C6C837241D6}"/>
          </ac:spMkLst>
        </pc:spChg>
        <pc:spChg chg="mod">
          <ac:chgData name="Urieth Attard" userId="75441522-1268-482d-b74b-a084f810ee66" providerId="ADAL" clId="{651B2D27-5267-4F4C-A71E-BA2AA8892F20}" dt="2021-04-02T18:31:02.887" v="335" actId="20577"/>
          <ac:spMkLst>
            <pc:docMk/>
            <pc:sldMk cId="2808312611" sldId="299"/>
            <ac:spMk id="13" creationId="{B895C837-4C78-4D02-8B95-5EB234D478CD}"/>
          </ac:spMkLst>
        </pc:spChg>
      </pc:sldChg>
      <pc:sldChg chg="modSp mod modTransition modShow">
        <pc:chgData name="Urieth Attard" userId="75441522-1268-482d-b74b-a084f810ee66" providerId="ADAL" clId="{651B2D27-5267-4F4C-A71E-BA2AA8892F20}" dt="2021-04-08T08:57:58.918" v="1067"/>
        <pc:sldMkLst>
          <pc:docMk/>
          <pc:sldMk cId="4109764292" sldId="307"/>
        </pc:sldMkLst>
        <pc:spChg chg="mod">
          <ac:chgData name="Urieth Attard" userId="75441522-1268-482d-b74b-a084f810ee66" providerId="ADAL" clId="{651B2D27-5267-4F4C-A71E-BA2AA8892F20}" dt="2021-04-05T11:52:46.423" v="844" actId="114"/>
          <ac:spMkLst>
            <pc:docMk/>
            <pc:sldMk cId="4109764292" sldId="307"/>
            <ac:spMk id="5" creationId="{D6BE8F0F-99CA-4624-BE99-E95152857094}"/>
          </ac:spMkLst>
        </pc:spChg>
      </pc:sldChg>
      <pc:sldChg chg="addSp delSp modSp add ord addCm delCm modNotesTx">
        <pc:chgData name="Urieth Attard" userId="75441522-1268-482d-b74b-a084f810ee66" providerId="ADAL" clId="{651B2D27-5267-4F4C-A71E-BA2AA8892F20}" dt="2021-04-08T05:23:35.703" v="1054" actId="6549"/>
        <pc:sldMkLst>
          <pc:docMk/>
          <pc:sldMk cId="1820338785" sldId="373"/>
        </pc:sldMkLst>
        <pc:picChg chg="del">
          <ac:chgData name="Urieth Attard" userId="75441522-1268-482d-b74b-a084f810ee66" providerId="ADAL" clId="{651B2D27-5267-4F4C-A71E-BA2AA8892F20}" dt="2021-04-02T19:13:29.954" v="773" actId="478"/>
          <ac:picMkLst>
            <pc:docMk/>
            <pc:sldMk cId="1820338785" sldId="373"/>
            <ac:picMk id="5" creationId="{7778CF0A-14DC-4328-B40F-B959202AAE9D}"/>
          </ac:picMkLst>
        </pc:picChg>
        <pc:picChg chg="add mod">
          <ac:chgData name="Urieth Attard" userId="75441522-1268-482d-b74b-a084f810ee66" providerId="ADAL" clId="{651B2D27-5267-4F4C-A71E-BA2AA8892F20}" dt="2021-04-02T19:14:18.455" v="779" actId="1076"/>
          <ac:picMkLst>
            <pc:docMk/>
            <pc:sldMk cId="1820338785" sldId="373"/>
            <ac:picMk id="6" creationId="{FDC0F92B-7A5E-45EF-BABE-93755A6EBEE7}"/>
          </ac:picMkLst>
        </pc:picChg>
      </pc:sldChg>
      <pc:sldChg chg="addSp modSp add">
        <pc:chgData name="Urieth Attard" userId="75441522-1268-482d-b74b-a084f810ee66" providerId="ADAL" clId="{651B2D27-5267-4F4C-A71E-BA2AA8892F20}" dt="2021-04-08T09:02:27.718" v="1111" actId="1076"/>
        <pc:sldMkLst>
          <pc:docMk/>
          <pc:sldMk cId="3092481244" sldId="375"/>
        </pc:sldMkLst>
        <pc:spChg chg="mod">
          <ac:chgData name="Urieth Attard" userId="75441522-1268-482d-b74b-a084f810ee66" providerId="ADAL" clId="{651B2D27-5267-4F4C-A71E-BA2AA8892F20}" dt="2021-04-08T09:02:20.239" v="1108" actId="1076"/>
          <ac:spMkLst>
            <pc:docMk/>
            <pc:sldMk cId="3092481244" sldId="375"/>
            <ac:spMk id="3" creationId="{01FE45AD-FDFE-4B9B-8790-55092521EFAC}"/>
          </ac:spMkLst>
        </pc:spChg>
        <pc:spChg chg="mod">
          <ac:chgData name="Urieth Attard" userId="75441522-1268-482d-b74b-a084f810ee66" providerId="ADAL" clId="{651B2D27-5267-4F4C-A71E-BA2AA8892F20}" dt="2021-04-08T09:02:26.161" v="1110" actId="1076"/>
          <ac:spMkLst>
            <pc:docMk/>
            <pc:sldMk cId="3092481244" sldId="375"/>
            <ac:spMk id="4" creationId="{C44AA4FD-2824-455B-99C8-B23A31C34BB8}"/>
          </ac:spMkLst>
        </pc:spChg>
        <pc:picChg chg="add mod">
          <ac:chgData name="Urieth Attard" userId="75441522-1268-482d-b74b-a084f810ee66" providerId="ADAL" clId="{651B2D27-5267-4F4C-A71E-BA2AA8892F20}" dt="2021-04-08T09:02:27.718" v="1111" actId="1076"/>
          <ac:picMkLst>
            <pc:docMk/>
            <pc:sldMk cId="3092481244" sldId="375"/>
            <ac:picMk id="3074" creationId="{D0884C68-BDD6-4745-A474-419E65D9D24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44A2C3-0927-43EE-BBD0-B96EC9800DA0}" type="datetimeFigureOut">
              <a:rPr lang="en-GB" smtClean="0"/>
              <a:t>01/07/2021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DCB019-3ABD-41C1-AE35-B48AE422BC6B}" type="slidenum">
              <a:rPr lang="en-GB" smtClean="0"/>
              <a:t>‹#›</a:t>
            </a:fld>
            <a:endParaRPr lang="en-GB" dirty="0"/>
          </a:p>
        </p:txBody>
      </p:sp>
    </p:spTree>
    <p:extLst>
      <p:ext uri="{BB962C8B-B14F-4D97-AF65-F5344CB8AC3E}">
        <p14:creationId xmlns:p14="http://schemas.microsoft.com/office/powerpoint/2010/main" val="2805688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C713DE-6C4E-42F8-B8CC-64CB9327C4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113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 large floating mass of ice detached from a glacier or ice sheet and carried out to sea.</a:t>
            </a:r>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10</a:t>
            </a:fld>
            <a:endParaRPr lang="en-GB" dirty="0"/>
          </a:p>
        </p:txBody>
      </p:sp>
    </p:spTree>
    <p:extLst>
      <p:ext uri="{BB962C8B-B14F-4D97-AF65-F5344CB8AC3E}">
        <p14:creationId xmlns:p14="http://schemas.microsoft.com/office/powerpoint/2010/main" val="2356642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 cascade of water falling from a height,</a:t>
            </a:r>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11</a:t>
            </a:fld>
            <a:endParaRPr lang="en-GB" dirty="0"/>
          </a:p>
        </p:txBody>
      </p:sp>
    </p:spTree>
    <p:extLst>
      <p:ext uri="{BB962C8B-B14F-4D97-AF65-F5344CB8AC3E}">
        <p14:creationId xmlns:p14="http://schemas.microsoft.com/office/powerpoint/2010/main" val="2933091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 large steep hill rising above the surface of the ground.</a:t>
            </a:r>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12</a:t>
            </a:fld>
            <a:endParaRPr lang="en-GB" dirty="0"/>
          </a:p>
        </p:txBody>
      </p:sp>
    </p:spTree>
    <p:extLst>
      <p:ext uri="{BB962C8B-B14F-4D97-AF65-F5344CB8AC3E}">
        <p14:creationId xmlns:p14="http://schemas.microsoft.com/office/powerpoint/2010/main" val="942453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13</a:t>
            </a:fld>
            <a:endParaRPr lang="en-GB" dirty="0"/>
          </a:p>
        </p:txBody>
      </p:sp>
    </p:spTree>
    <p:extLst>
      <p:ext uri="{BB962C8B-B14F-4D97-AF65-F5344CB8AC3E}">
        <p14:creationId xmlns:p14="http://schemas.microsoft.com/office/powerpoint/2010/main" val="3575768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14</a:t>
            </a:fld>
            <a:endParaRPr lang="en-GB" dirty="0"/>
          </a:p>
        </p:txBody>
      </p:sp>
    </p:spTree>
    <p:extLst>
      <p:ext uri="{BB962C8B-B14F-4D97-AF65-F5344CB8AC3E}">
        <p14:creationId xmlns:p14="http://schemas.microsoft.com/office/powerpoint/2010/main" val="2332314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15</a:t>
            </a:fld>
            <a:endParaRPr lang="en-GB" dirty="0"/>
          </a:p>
        </p:txBody>
      </p:sp>
    </p:spTree>
    <p:extLst>
      <p:ext uri="{BB962C8B-B14F-4D97-AF65-F5344CB8AC3E}">
        <p14:creationId xmlns:p14="http://schemas.microsoft.com/office/powerpoint/2010/main" val="3329900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16</a:t>
            </a:fld>
            <a:endParaRPr lang="en-GB" dirty="0"/>
          </a:p>
        </p:txBody>
      </p:sp>
    </p:spTree>
    <p:extLst>
      <p:ext uri="{BB962C8B-B14F-4D97-AF65-F5344CB8AC3E}">
        <p14:creationId xmlns:p14="http://schemas.microsoft.com/office/powerpoint/2010/main" val="45880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17</a:t>
            </a:fld>
            <a:endParaRPr lang="en-GB" dirty="0"/>
          </a:p>
        </p:txBody>
      </p:sp>
    </p:spTree>
    <p:extLst>
      <p:ext uri="{BB962C8B-B14F-4D97-AF65-F5344CB8AC3E}">
        <p14:creationId xmlns:p14="http://schemas.microsoft.com/office/powerpoint/2010/main" val="1986374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18</a:t>
            </a:fld>
            <a:endParaRPr lang="en-GB" dirty="0"/>
          </a:p>
        </p:txBody>
      </p:sp>
    </p:spTree>
    <p:extLst>
      <p:ext uri="{BB962C8B-B14F-4D97-AF65-F5344CB8AC3E}">
        <p14:creationId xmlns:p14="http://schemas.microsoft.com/office/powerpoint/2010/main" val="21385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are large and grand and your voice is the proud roar of icebergs cracking, waterfalls trembling.  Your whisper is a breeze murmuring through the reeds, a tiny wave lapping 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19</a:t>
            </a:fld>
            <a:endParaRPr lang="en-GB" dirty="0"/>
          </a:p>
        </p:txBody>
      </p:sp>
    </p:spTree>
    <p:extLst>
      <p:ext uri="{BB962C8B-B14F-4D97-AF65-F5344CB8AC3E}">
        <p14:creationId xmlns:p14="http://schemas.microsoft.com/office/powerpoint/2010/main" val="616333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BA16BC-090B-4809-B51F-B39A7988124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013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20</a:t>
            </a:fld>
            <a:endParaRPr lang="en-GB" dirty="0"/>
          </a:p>
        </p:txBody>
      </p:sp>
    </p:spTree>
    <p:extLst>
      <p:ext uri="{BB962C8B-B14F-4D97-AF65-F5344CB8AC3E}">
        <p14:creationId xmlns:p14="http://schemas.microsoft.com/office/powerpoint/2010/main" val="1160945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21</a:t>
            </a:fld>
            <a:endParaRPr lang="en-GB" dirty="0"/>
          </a:p>
        </p:txBody>
      </p:sp>
    </p:spTree>
    <p:extLst>
      <p:ext uri="{BB962C8B-B14F-4D97-AF65-F5344CB8AC3E}">
        <p14:creationId xmlns:p14="http://schemas.microsoft.com/office/powerpoint/2010/main" val="3054788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When you get to page 15-16 tell the student to move as if the earth would while the following things were happening to them, would it tickle or hurt?</a:t>
            </a:r>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22</a:t>
            </a:fld>
            <a:endParaRPr lang="en-GB" dirty="0"/>
          </a:p>
        </p:txBody>
      </p:sp>
    </p:spTree>
    <p:extLst>
      <p:ext uri="{BB962C8B-B14F-4D97-AF65-F5344CB8AC3E}">
        <p14:creationId xmlns:p14="http://schemas.microsoft.com/office/powerpoint/2010/main" val="1070147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23</a:t>
            </a:fld>
            <a:endParaRPr lang="en-GB" dirty="0"/>
          </a:p>
        </p:txBody>
      </p:sp>
    </p:spTree>
    <p:extLst>
      <p:ext uri="{BB962C8B-B14F-4D97-AF65-F5344CB8AC3E}">
        <p14:creationId xmlns:p14="http://schemas.microsoft.com/office/powerpoint/2010/main" val="2364860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24</a:t>
            </a:fld>
            <a:endParaRPr lang="en-GB" dirty="0"/>
          </a:p>
        </p:txBody>
      </p:sp>
    </p:spTree>
    <p:extLst>
      <p:ext uri="{BB962C8B-B14F-4D97-AF65-F5344CB8AC3E}">
        <p14:creationId xmlns:p14="http://schemas.microsoft.com/office/powerpoint/2010/main" val="1885549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25</a:t>
            </a:fld>
            <a:endParaRPr lang="en-GB" dirty="0"/>
          </a:p>
        </p:txBody>
      </p:sp>
    </p:spTree>
    <p:extLst>
      <p:ext uri="{BB962C8B-B14F-4D97-AF65-F5344CB8AC3E}">
        <p14:creationId xmlns:p14="http://schemas.microsoft.com/office/powerpoint/2010/main" val="2211434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26</a:t>
            </a:fld>
            <a:endParaRPr lang="en-GB" dirty="0"/>
          </a:p>
        </p:txBody>
      </p:sp>
    </p:spTree>
    <p:extLst>
      <p:ext uri="{BB962C8B-B14F-4D97-AF65-F5344CB8AC3E}">
        <p14:creationId xmlns:p14="http://schemas.microsoft.com/office/powerpoint/2010/main" val="1324891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27</a:t>
            </a:fld>
            <a:endParaRPr lang="en-GB" dirty="0"/>
          </a:p>
        </p:txBody>
      </p:sp>
    </p:spTree>
    <p:extLst>
      <p:ext uri="{BB962C8B-B14F-4D97-AF65-F5344CB8AC3E}">
        <p14:creationId xmlns:p14="http://schemas.microsoft.com/office/powerpoint/2010/main" val="1361187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28</a:t>
            </a:fld>
            <a:endParaRPr lang="en-GB" dirty="0"/>
          </a:p>
        </p:txBody>
      </p:sp>
    </p:spTree>
    <p:extLst>
      <p:ext uri="{BB962C8B-B14F-4D97-AF65-F5344CB8AC3E}">
        <p14:creationId xmlns:p14="http://schemas.microsoft.com/office/powerpoint/2010/main" val="509209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we each think of something interesting that you remember from the poem.  For example I remember that…</a:t>
            </a:r>
          </a:p>
          <a:p>
            <a:endParaRPr lang="en-GB" dirty="0"/>
          </a:p>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29</a:t>
            </a:fld>
            <a:endParaRPr lang="en-GB" dirty="0"/>
          </a:p>
        </p:txBody>
      </p:sp>
    </p:spTree>
    <p:extLst>
      <p:ext uri="{BB962C8B-B14F-4D97-AF65-F5344CB8AC3E}">
        <p14:creationId xmlns:p14="http://schemas.microsoft.com/office/powerpoint/2010/main" val="3124326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7E4206-08BD-4AB4-8C6A-4726E646DF73}" type="slidenum">
              <a:rPr lang="en-GB" smtClean="0"/>
              <a:t>3</a:t>
            </a:fld>
            <a:endParaRPr lang="en-GB" dirty="0"/>
          </a:p>
        </p:txBody>
      </p:sp>
    </p:spTree>
    <p:extLst>
      <p:ext uri="{BB962C8B-B14F-4D97-AF65-F5344CB8AC3E}">
        <p14:creationId xmlns:p14="http://schemas.microsoft.com/office/powerpoint/2010/main" val="2242660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Let’s focus on words and sentences in the poem.   It will help us to understand the poem better.    Think about the questions carefully, and discuss the questions in pairs.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30</a:t>
            </a:fld>
            <a:endParaRPr lang="en-GB" dirty="0"/>
          </a:p>
        </p:txBody>
      </p:sp>
    </p:spTree>
    <p:extLst>
      <p:ext uri="{BB962C8B-B14F-4D97-AF65-F5344CB8AC3E}">
        <p14:creationId xmlns:p14="http://schemas.microsoft.com/office/powerpoint/2010/main" val="2122793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31</a:t>
            </a:fld>
            <a:endParaRPr lang="en-GB" dirty="0"/>
          </a:p>
        </p:txBody>
      </p:sp>
    </p:spTree>
    <p:extLst>
      <p:ext uri="{BB962C8B-B14F-4D97-AF65-F5344CB8AC3E}">
        <p14:creationId xmlns:p14="http://schemas.microsoft.com/office/powerpoint/2010/main" val="3057311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poet mentions the blue which represent the flowing ocean, sea.  Dark green reminds us of the woods and forests and trees, and gold represents the sand in the desert.</a:t>
            </a:r>
          </a:p>
        </p:txBody>
      </p:sp>
      <p:sp>
        <p:nvSpPr>
          <p:cNvPr id="4" name="Slide Number Placeholder 3"/>
          <p:cNvSpPr>
            <a:spLocks noGrp="1"/>
          </p:cNvSpPr>
          <p:nvPr>
            <p:ph type="sldNum" sz="quarter" idx="5"/>
          </p:nvPr>
        </p:nvSpPr>
        <p:spPr/>
        <p:txBody>
          <a:bodyPr/>
          <a:lstStyle/>
          <a:p>
            <a:fld id="{C9DCB019-3ABD-41C1-AE35-B48AE422BC6B}" type="slidenum">
              <a:rPr lang="en-GB" smtClean="0"/>
              <a:t>32</a:t>
            </a:fld>
            <a:endParaRPr lang="en-GB" dirty="0"/>
          </a:p>
        </p:txBody>
      </p:sp>
    </p:spTree>
    <p:extLst>
      <p:ext uri="{BB962C8B-B14F-4D97-AF65-F5344CB8AC3E}">
        <p14:creationId xmlns:p14="http://schemas.microsoft.com/office/powerpoint/2010/main" val="2145397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poet also makes use of onomatopoeic words.  These are words that are supposed to sound like a real sound. </a:t>
            </a:r>
            <a:r>
              <a:rPr lang="en-GB" sz="1200" b="0" i="0" kern="1200" dirty="0">
                <a:solidFill>
                  <a:schemeClr val="tx1"/>
                </a:solidFill>
                <a:effectLst/>
                <a:latin typeface="+mn-lt"/>
                <a:ea typeface="+mn-ea"/>
                <a:cs typeface="+mn-cs"/>
              </a:rPr>
              <a:t>The word itself sounds like the sound it is describing.  </a:t>
            </a:r>
            <a:r>
              <a:rPr lang="en-GB" dirty="0"/>
              <a:t>Let me read this bit to you and together we can see if we find any onomatopoeic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You are large and grand and your voice is the proud roar of icebergs cracking, waterfalls trembling.  Your whisper is a breeze murmuring through the reeds, a tiny wave lapping land.</a:t>
            </a:r>
          </a:p>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33</a:t>
            </a:fld>
            <a:endParaRPr lang="en-GB" dirty="0"/>
          </a:p>
        </p:txBody>
      </p:sp>
    </p:spTree>
    <p:extLst>
      <p:ext uri="{BB962C8B-B14F-4D97-AF65-F5344CB8AC3E}">
        <p14:creationId xmlns:p14="http://schemas.microsoft.com/office/powerpoint/2010/main" val="2589925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the poet is talking about day an night.  On the left hand side it’s day, therefore we have the sun in yellow and the page is bright because it is morning.  On the right hand side the poet talks about the night time “cities in darkness” because it is night so the illustrator uses the colour black to show us that it is dark – there’s  a silvery moon shining brightly and the same buildings have coloured windows because at night we switch on the lights.</a:t>
            </a:r>
          </a:p>
        </p:txBody>
      </p:sp>
      <p:sp>
        <p:nvSpPr>
          <p:cNvPr id="4" name="Slide Number Placeholder 3"/>
          <p:cNvSpPr>
            <a:spLocks noGrp="1"/>
          </p:cNvSpPr>
          <p:nvPr>
            <p:ph type="sldNum" sz="quarter" idx="5"/>
          </p:nvPr>
        </p:nvSpPr>
        <p:spPr/>
        <p:txBody>
          <a:bodyPr/>
          <a:lstStyle/>
          <a:p>
            <a:fld id="{C9DCB019-3ABD-41C1-AE35-B48AE422BC6B}" type="slidenum">
              <a:rPr lang="en-GB" smtClean="0"/>
              <a:t>34</a:t>
            </a:fld>
            <a:endParaRPr lang="en-GB" dirty="0"/>
          </a:p>
        </p:txBody>
      </p:sp>
    </p:spTree>
    <p:extLst>
      <p:ext uri="{BB962C8B-B14F-4D97-AF65-F5344CB8AC3E}">
        <p14:creationId xmlns:p14="http://schemas.microsoft.com/office/powerpoint/2010/main" val="6490442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Lizards, fish, ants, dragonflies</a:t>
            </a:r>
          </a:p>
        </p:txBody>
      </p:sp>
      <p:sp>
        <p:nvSpPr>
          <p:cNvPr id="4" name="Slide Number Placeholder 3"/>
          <p:cNvSpPr>
            <a:spLocks noGrp="1"/>
          </p:cNvSpPr>
          <p:nvPr>
            <p:ph type="sldNum" sz="quarter" idx="5"/>
          </p:nvPr>
        </p:nvSpPr>
        <p:spPr/>
        <p:txBody>
          <a:bodyPr/>
          <a:lstStyle/>
          <a:p>
            <a:fld id="{C9DCB019-3ABD-41C1-AE35-B48AE422BC6B}" type="slidenum">
              <a:rPr lang="en-GB" smtClean="0"/>
              <a:t>35</a:t>
            </a:fld>
            <a:endParaRPr lang="en-GB" dirty="0"/>
          </a:p>
        </p:txBody>
      </p:sp>
    </p:spTree>
    <p:extLst>
      <p:ext uri="{BB962C8B-B14F-4D97-AF65-F5344CB8AC3E}">
        <p14:creationId xmlns:p14="http://schemas.microsoft.com/office/powerpoint/2010/main" val="3381781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36</a:t>
            </a:fld>
            <a:endParaRPr lang="en-GB" dirty="0"/>
          </a:p>
        </p:txBody>
      </p:sp>
    </p:spTree>
    <p:extLst>
      <p:ext uri="{BB962C8B-B14F-4D97-AF65-F5344CB8AC3E}">
        <p14:creationId xmlns:p14="http://schemas.microsoft.com/office/powerpoint/2010/main" val="1575088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Draw a sketch and write the words from the poem that helped you visualise the poem.  </a:t>
            </a:r>
          </a:p>
        </p:txBody>
      </p:sp>
      <p:sp>
        <p:nvSpPr>
          <p:cNvPr id="4" name="Slide Number Placeholder 3"/>
          <p:cNvSpPr>
            <a:spLocks noGrp="1"/>
          </p:cNvSpPr>
          <p:nvPr>
            <p:ph type="sldNum" sz="quarter" idx="5"/>
          </p:nvPr>
        </p:nvSpPr>
        <p:spPr/>
        <p:txBody>
          <a:bodyPr/>
          <a:lstStyle/>
          <a:p>
            <a:fld id="{C9DCB019-3ABD-41C1-AE35-B48AE422BC6B}" type="slidenum">
              <a:rPr lang="en-GB" smtClean="0"/>
              <a:t>37</a:t>
            </a:fld>
            <a:endParaRPr lang="en-GB" dirty="0"/>
          </a:p>
        </p:txBody>
      </p:sp>
    </p:spTree>
    <p:extLst>
      <p:ext uri="{BB962C8B-B14F-4D97-AF65-F5344CB8AC3E}">
        <p14:creationId xmlns:p14="http://schemas.microsoft.com/office/powerpoint/2010/main" val="36810668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Worksheet with questions about the poem.</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38</a:t>
            </a:fld>
            <a:endParaRPr lang="en-GB" dirty="0"/>
          </a:p>
        </p:txBody>
      </p:sp>
    </p:spTree>
    <p:extLst>
      <p:ext uri="{BB962C8B-B14F-4D97-AF65-F5344CB8AC3E}">
        <p14:creationId xmlns:p14="http://schemas.microsoft.com/office/powerpoint/2010/main" val="2297282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carefully at these pictures and think how these pictures are related.  </a:t>
            </a:r>
            <a:r>
              <a:rPr lang="en-GB" i="1" dirty="0"/>
              <a:t>What do these pictures show?  </a:t>
            </a:r>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4</a:t>
            </a:fld>
            <a:endParaRPr lang="en-GB" dirty="0"/>
          </a:p>
        </p:txBody>
      </p:sp>
    </p:spTree>
    <p:extLst>
      <p:ext uri="{BB962C8B-B14F-4D97-AF65-F5344CB8AC3E}">
        <p14:creationId xmlns:p14="http://schemas.microsoft.com/office/powerpoint/2010/main" val="3355680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we will read a book called Earth Dance.  It is written by Joanne Ryder.   </a:t>
            </a:r>
            <a:r>
              <a:rPr lang="en-GB" sz="1200" b="0" i="1" kern="1200" dirty="0">
                <a:solidFill>
                  <a:schemeClr val="tx1"/>
                </a:solidFill>
                <a:effectLst/>
                <a:latin typeface="+mn-lt"/>
                <a:ea typeface="+mn-ea"/>
                <a:cs typeface="+mn-cs"/>
              </a:rPr>
              <a:t>Do you know that the earth dances</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Can you think of ways that the earth dances and moves? </a:t>
            </a:r>
            <a:r>
              <a:rPr lang="en-GB" dirty="0"/>
              <a:t>We have been reading lots and lots of poems, and many of those poems are very quick to read. Today we are going to look at a longer poem that crosses all the pages of a book. </a:t>
            </a:r>
          </a:p>
        </p:txBody>
      </p:sp>
      <p:sp>
        <p:nvSpPr>
          <p:cNvPr id="4" name="Slide Number Placeholder 3"/>
          <p:cNvSpPr>
            <a:spLocks noGrp="1"/>
          </p:cNvSpPr>
          <p:nvPr>
            <p:ph type="sldNum" sz="quarter" idx="5"/>
          </p:nvPr>
        </p:nvSpPr>
        <p:spPr/>
        <p:txBody>
          <a:bodyPr/>
          <a:lstStyle/>
          <a:p>
            <a:fld id="{C9DCB019-3ABD-41C1-AE35-B48AE422BC6B}" type="slidenum">
              <a:rPr lang="en-GB" smtClean="0"/>
              <a:t>5</a:t>
            </a:fld>
            <a:endParaRPr lang="en-GB" dirty="0"/>
          </a:p>
        </p:txBody>
      </p:sp>
    </p:spTree>
    <p:extLst>
      <p:ext uri="{BB962C8B-B14F-4D97-AF65-F5344CB8AC3E}">
        <p14:creationId xmlns:p14="http://schemas.microsoft.com/office/powerpoint/2010/main" val="4279474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Even though you don’t feel it, the earth is moving under your feet all the time. Every day, the earth makes one complete turn on itself and that is how we have day and night.  While it’s spinning very slowly on itself, it’s also slowly going around the sun.  It takes the earth one whole year to go around the sun – and that is why we have seasons.  </a:t>
            </a:r>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6</a:t>
            </a:fld>
            <a:endParaRPr lang="en-GB" dirty="0"/>
          </a:p>
        </p:txBody>
      </p:sp>
    </p:spTree>
    <p:extLst>
      <p:ext uri="{BB962C8B-B14F-4D97-AF65-F5344CB8AC3E}">
        <p14:creationId xmlns:p14="http://schemas.microsoft.com/office/powerpoint/2010/main" val="451094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chose this poem because the way the poem is written and the colourful illustrations take us on a descriptive journey </a:t>
            </a:r>
            <a:r>
              <a:rPr lang="en-GB" sz="1200" b="0" i="0" kern="1200" dirty="0">
                <a:solidFill>
                  <a:schemeClr val="tx1"/>
                </a:solidFill>
                <a:effectLst/>
                <a:latin typeface="+mn-lt"/>
                <a:ea typeface="+mn-ea"/>
                <a:cs typeface="+mn-cs"/>
              </a:rPr>
              <a:t>of the world's environments from oceans and mountains to grasslands and glaciers.  Also, what I really like about this poem, is that the poet Joanne Ryder uses a lot of figurative language such as similes to bring the earth to life.  </a:t>
            </a:r>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7</a:t>
            </a:fld>
            <a:endParaRPr lang="en-GB" dirty="0"/>
          </a:p>
        </p:txBody>
      </p:sp>
    </p:spTree>
    <p:extLst>
      <p:ext uri="{BB962C8B-B14F-4D97-AF65-F5344CB8AC3E}">
        <p14:creationId xmlns:p14="http://schemas.microsoft.com/office/powerpoint/2010/main" val="1949013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word crowded there’s the word crowd, a crowd means a lot of people together in a place, crowded is used to describe a place for example – The bus was crowded with people and we had to stand up.</a:t>
            </a:r>
          </a:p>
        </p:txBody>
      </p:sp>
      <p:sp>
        <p:nvSpPr>
          <p:cNvPr id="4" name="Slide Number Placeholder 3"/>
          <p:cNvSpPr>
            <a:spLocks noGrp="1"/>
          </p:cNvSpPr>
          <p:nvPr>
            <p:ph type="sldNum" sz="quarter" idx="5"/>
          </p:nvPr>
        </p:nvSpPr>
        <p:spPr/>
        <p:txBody>
          <a:bodyPr/>
          <a:lstStyle/>
          <a:p>
            <a:fld id="{C9DCB019-3ABD-41C1-AE35-B48AE422BC6B}" type="slidenum">
              <a:rPr lang="en-GB" smtClean="0"/>
              <a:t>8</a:t>
            </a:fld>
            <a:endParaRPr lang="en-GB" dirty="0"/>
          </a:p>
        </p:txBody>
      </p:sp>
    </p:spTree>
    <p:extLst>
      <p:ext uri="{BB962C8B-B14F-4D97-AF65-F5344CB8AC3E}">
        <p14:creationId xmlns:p14="http://schemas.microsoft.com/office/powerpoint/2010/main" val="242795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 warm bed covering made of padding.  We use it mostly in winter, then we put it away during the warm summer months. </a:t>
            </a:r>
            <a:endParaRPr lang="en-GB" dirty="0"/>
          </a:p>
        </p:txBody>
      </p:sp>
      <p:sp>
        <p:nvSpPr>
          <p:cNvPr id="4" name="Slide Number Placeholder 3"/>
          <p:cNvSpPr>
            <a:spLocks noGrp="1"/>
          </p:cNvSpPr>
          <p:nvPr>
            <p:ph type="sldNum" sz="quarter" idx="5"/>
          </p:nvPr>
        </p:nvSpPr>
        <p:spPr/>
        <p:txBody>
          <a:bodyPr/>
          <a:lstStyle/>
          <a:p>
            <a:fld id="{C9DCB019-3ABD-41C1-AE35-B48AE422BC6B}" type="slidenum">
              <a:rPr lang="en-GB" smtClean="0"/>
              <a:t>9</a:t>
            </a:fld>
            <a:endParaRPr lang="en-GB" dirty="0"/>
          </a:p>
        </p:txBody>
      </p:sp>
    </p:spTree>
    <p:extLst>
      <p:ext uri="{BB962C8B-B14F-4D97-AF65-F5344CB8AC3E}">
        <p14:creationId xmlns:p14="http://schemas.microsoft.com/office/powerpoint/2010/main" val="1358605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DCA97-BA0E-4FC2-A659-600C8E3473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6A442F-33A4-4316-B73C-EAC05A8F4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058EAB3-57B1-4058-B57B-64A67DE06E4A}"/>
              </a:ext>
            </a:extLst>
          </p:cNvPr>
          <p:cNvSpPr>
            <a:spLocks noGrp="1"/>
          </p:cNvSpPr>
          <p:nvPr>
            <p:ph type="dt" sz="half" idx="10"/>
          </p:nvPr>
        </p:nvSpPr>
        <p:spPr/>
        <p:txBody>
          <a:bodyPr/>
          <a:lstStyle/>
          <a:p>
            <a:fld id="{BC4DF552-9F7E-41FC-B297-06B7757AB673}" type="datetimeFigureOut">
              <a:rPr lang="en-GB" smtClean="0"/>
              <a:t>01/07/2021</a:t>
            </a:fld>
            <a:endParaRPr lang="en-GB" dirty="0"/>
          </a:p>
        </p:txBody>
      </p:sp>
      <p:sp>
        <p:nvSpPr>
          <p:cNvPr id="5" name="Footer Placeholder 4">
            <a:extLst>
              <a:ext uri="{FF2B5EF4-FFF2-40B4-BE49-F238E27FC236}">
                <a16:creationId xmlns:a16="http://schemas.microsoft.com/office/drawing/2014/main" id="{3345C336-8FC0-409B-AC18-973B7942538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C3313EB-8F7F-4B4F-AB24-B657B2215B4D}"/>
              </a:ext>
            </a:extLst>
          </p:cNvPr>
          <p:cNvSpPr>
            <a:spLocks noGrp="1"/>
          </p:cNvSpPr>
          <p:nvPr>
            <p:ph type="sldNum" sz="quarter" idx="12"/>
          </p:nvPr>
        </p:nvSpPr>
        <p:spPr/>
        <p:txBody>
          <a:bodyPr/>
          <a:lstStyle/>
          <a:p>
            <a:fld id="{DA9335F4-DEC3-45CA-AF91-D2FBB5B1C327}" type="slidenum">
              <a:rPr lang="en-GB" smtClean="0"/>
              <a:t>‹#›</a:t>
            </a:fld>
            <a:endParaRPr lang="en-GB" dirty="0"/>
          </a:p>
        </p:txBody>
      </p:sp>
    </p:spTree>
    <p:extLst>
      <p:ext uri="{BB962C8B-B14F-4D97-AF65-F5344CB8AC3E}">
        <p14:creationId xmlns:p14="http://schemas.microsoft.com/office/powerpoint/2010/main" val="4137485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07CEC-E3CB-4F9F-9D48-15F78C4EB71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4E72D9-4F2B-4458-A7C9-3EFD8BC3C06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C1AAB8-E07B-440F-B103-490BF11F871E}"/>
              </a:ext>
            </a:extLst>
          </p:cNvPr>
          <p:cNvSpPr>
            <a:spLocks noGrp="1"/>
          </p:cNvSpPr>
          <p:nvPr>
            <p:ph type="dt" sz="half" idx="10"/>
          </p:nvPr>
        </p:nvSpPr>
        <p:spPr/>
        <p:txBody>
          <a:bodyPr/>
          <a:lstStyle/>
          <a:p>
            <a:fld id="{BC4DF552-9F7E-41FC-B297-06B7757AB673}" type="datetimeFigureOut">
              <a:rPr lang="en-GB" smtClean="0"/>
              <a:t>01/07/2021</a:t>
            </a:fld>
            <a:endParaRPr lang="en-GB" dirty="0"/>
          </a:p>
        </p:txBody>
      </p:sp>
      <p:sp>
        <p:nvSpPr>
          <p:cNvPr id="5" name="Footer Placeholder 4">
            <a:extLst>
              <a:ext uri="{FF2B5EF4-FFF2-40B4-BE49-F238E27FC236}">
                <a16:creationId xmlns:a16="http://schemas.microsoft.com/office/drawing/2014/main" id="{FAD87450-3A25-48BF-992C-14CD6134C60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B1ACEF7-48E4-449D-A5C8-4FC66DA1E4DE}"/>
              </a:ext>
            </a:extLst>
          </p:cNvPr>
          <p:cNvSpPr>
            <a:spLocks noGrp="1"/>
          </p:cNvSpPr>
          <p:nvPr>
            <p:ph type="sldNum" sz="quarter" idx="12"/>
          </p:nvPr>
        </p:nvSpPr>
        <p:spPr/>
        <p:txBody>
          <a:bodyPr/>
          <a:lstStyle/>
          <a:p>
            <a:fld id="{DA9335F4-DEC3-45CA-AF91-D2FBB5B1C327}" type="slidenum">
              <a:rPr lang="en-GB" smtClean="0"/>
              <a:t>‹#›</a:t>
            </a:fld>
            <a:endParaRPr lang="en-GB" dirty="0"/>
          </a:p>
        </p:txBody>
      </p:sp>
    </p:spTree>
    <p:extLst>
      <p:ext uri="{BB962C8B-B14F-4D97-AF65-F5344CB8AC3E}">
        <p14:creationId xmlns:p14="http://schemas.microsoft.com/office/powerpoint/2010/main" val="3652468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DCF341-4DF1-4B42-902D-65BF8E1CD8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480448-9825-4784-97F0-B782B81237D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BAEA3F-DE6C-48A0-A317-1406559CEF4E}"/>
              </a:ext>
            </a:extLst>
          </p:cNvPr>
          <p:cNvSpPr>
            <a:spLocks noGrp="1"/>
          </p:cNvSpPr>
          <p:nvPr>
            <p:ph type="dt" sz="half" idx="10"/>
          </p:nvPr>
        </p:nvSpPr>
        <p:spPr/>
        <p:txBody>
          <a:bodyPr/>
          <a:lstStyle/>
          <a:p>
            <a:fld id="{BC4DF552-9F7E-41FC-B297-06B7757AB673}" type="datetimeFigureOut">
              <a:rPr lang="en-GB" smtClean="0"/>
              <a:t>01/07/2021</a:t>
            </a:fld>
            <a:endParaRPr lang="en-GB" dirty="0"/>
          </a:p>
        </p:txBody>
      </p:sp>
      <p:sp>
        <p:nvSpPr>
          <p:cNvPr id="5" name="Footer Placeholder 4">
            <a:extLst>
              <a:ext uri="{FF2B5EF4-FFF2-40B4-BE49-F238E27FC236}">
                <a16:creationId xmlns:a16="http://schemas.microsoft.com/office/drawing/2014/main" id="{FC86C3D4-51DF-480A-9C00-6D141B3CAB5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5BEE71B-2AEE-423F-9D2E-C96C905D46DC}"/>
              </a:ext>
            </a:extLst>
          </p:cNvPr>
          <p:cNvSpPr>
            <a:spLocks noGrp="1"/>
          </p:cNvSpPr>
          <p:nvPr>
            <p:ph type="sldNum" sz="quarter" idx="12"/>
          </p:nvPr>
        </p:nvSpPr>
        <p:spPr/>
        <p:txBody>
          <a:bodyPr/>
          <a:lstStyle/>
          <a:p>
            <a:fld id="{DA9335F4-DEC3-45CA-AF91-D2FBB5B1C327}" type="slidenum">
              <a:rPr lang="en-GB" smtClean="0"/>
              <a:t>‹#›</a:t>
            </a:fld>
            <a:endParaRPr lang="en-GB" dirty="0"/>
          </a:p>
        </p:txBody>
      </p:sp>
    </p:spTree>
    <p:extLst>
      <p:ext uri="{BB962C8B-B14F-4D97-AF65-F5344CB8AC3E}">
        <p14:creationId xmlns:p14="http://schemas.microsoft.com/office/powerpoint/2010/main" val="2120183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4821BE-082A-491D-BD5C-D1E820985500}" type="datetimeFigureOut">
              <a:rPr lang="en-GB" smtClean="0"/>
              <a:t>01/07/2021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30BE9DF-ED45-47FD-B67E-6E18596E34C9}" type="slidenum">
              <a:rPr lang="en-GB" smtClean="0"/>
              <a:t>‹#›</a:t>
            </a:fld>
            <a:endParaRPr lang="en-GB" dirty="0"/>
          </a:p>
        </p:txBody>
      </p:sp>
    </p:spTree>
    <p:extLst>
      <p:ext uri="{BB962C8B-B14F-4D97-AF65-F5344CB8AC3E}">
        <p14:creationId xmlns:p14="http://schemas.microsoft.com/office/powerpoint/2010/main" val="806734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4821BE-082A-491D-BD5C-D1E820985500}" type="datetimeFigureOut">
              <a:rPr lang="en-GB" smtClean="0"/>
              <a:t>01/07/2021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30BE9DF-ED45-47FD-B67E-6E18596E34C9}" type="slidenum">
              <a:rPr lang="en-GB" smtClean="0"/>
              <a:t>‹#›</a:t>
            </a:fld>
            <a:endParaRPr lang="en-GB" dirty="0"/>
          </a:p>
        </p:txBody>
      </p:sp>
    </p:spTree>
    <p:extLst>
      <p:ext uri="{BB962C8B-B14F-4D97-AF65-F5344CB8AC3E}">
        <p14:creationId xmlns:p14="http://schemas.microsoft.com/office/powerpoint/2010/main" val="3561145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4821BE-082A-491D-BD5C-D1E820985500}" type="datetimeFigureOut">
              <a:rPr lang="en-GB" smtClean="0"/>
              <a:t>01/07/2021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30BE9DF-ED45-47FD-B67E-6E18596E34C9}" type="slidenum">
              <a:rPr lang="en-GB" smtClean="0"/>
              <a:t>‹#›</a:t>
            </a:fld>
            <a:endParaRPr lang="en-GB" dirty="0"/>
          </a:p>
        </p:txBody>
      </p:sp>
    </p:spTree>
    <p:extLst>
      <p:ext uri="{BB962C8B-B14F-4D97-AF65-F5344CB8AC3E}">
        <p14:creationId xmlns:p14="http://schemas.microsoft.com/office/powerpoint/2010/main" val="1216270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4821BE-082A-491D-BD5C-D1E820985500}" type="datetimeFigureOut">
              <a:rPr lang="en-GB" smtClean="0"/>
              <a:t>01/07/2021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30BE9DF-ED45-47FD-B67E-6E18596E34C9}" type="slidenum">
              <a:rPr lang="en-GB" smtClean="0"/>
              <a:t>‹#›</a:t>
            </a:fld>
            <a:endParaRPr lang="en-GB" dirty="0"/>
          </a:p>
        </p:txBody>
      </p:sp>
    </p:spTree>
    <p:extLst>
      <p:ext uri="{BB962C8B-B14F-4D97-AF65-F5344CB8AC3E}">
        <p14:creationId xmlns:p14="http://schemas.microsoft.com/office/powerpoint/2010/main" val="3810380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4821BE-082A-491D-BD5C-D1E820985500}" type="datetimeFigureOut">
              <a:rPr lang="en-GB" smtClean="0"/>
              <a:t>01/07/2021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30BE9DF-ED45-47FD-B67E-6E18596E34C9}" type="slidenum">
              <a:rPr lang="en-GB" smtClean="0"/>
              <a:t>‹#›</a:t>
            </a:fld>
            <a:endParaRPr lang="en-GB" dirty="0"/>
          </a:p>
        </p:txBody>
      </p:sp>
    </p:spTree>
    <p:extLst>
      <p:ext uri="{BB962C8B-B14F-4D97-AF65-F5344CB8AC3E}">
        <p14:creationId xmlns:p14="http://schemas.microsoft.com/office/powerpoint/2010/main" val="119519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4821BE-082A-491D-BD5C-D1E820985500}" type="datetimeFigureOut">
              <a:rPr lang="en-GB" smtClean="0"/>
              <a:t>01/07/2021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30BE9DF-ED45-47FD-B67E-6E18596E34C9}" type="slidenum">
              <a:rPr lang="en-GB" smtClean="0"/>
              <a:t>‹#›</a:t>
            </a:fld>
            <a:endParaRPr lang="en-GB" dirty="0"/>
          </a:p>
        </p:txBody>
      </p:sp>
    </p:spTree>
    <p:extLst>
      <p:ext uri="{BB962C8B-B14F-4D97-AF65-F5344CB8AC3E}">
        <p14:creationId xmlns:p14="http://schemas.microsoft.com/office/powerpoint/2010/main" val="742780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4821BE-082A-491D-BD5C-D1E820985500}" type="datetimeFigureOut">
              <a:rPr lang="en-GB" smtClean="0"/>
              <a:t>01/07/2021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30BE9DF-ED45-47FD-B67E-6E18596E34C9}" type="slidenum">
              <a:rPr lang="en-GB" smtClean="0"/>
              <a:t>‹#›</a:t>
            </a:fld>
            <a:endParaRPr lang="en-GB" dirty="0"/>
          </a:p>
        </p:txBody>
      </p:sp>
    </p:spTree>
    <p:extLst>
      <p:ext uri="{BB962C8B-B14F-4D97-AF65-F5344CB8AC3E}">
        <p14:creationId xmlns:p14="http://schemas.microsoft.com/office/powerpoint/2010/main" val="395900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4821BE-082A-491D-BD5C-D1E820985500}" type="datetimeFigureOut">
              <a:rPr lang="en-GB" smtClean="0"/>
              <a:t>01/07/2021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30BE9DF-ED45-47FD-B67E-6E18596E34C9}" type="slidenum">
              <a:rPr lang="en-GB" smtClean="0"/>
              <a:t>‹#›</a:t>
            </a:fld>
            <a:endParaRPr lang="en-GB" dirty="0"/>
          </a:p>
        </p:txBody>
      </p:sp>
    </p:spTree>
    <p:extLst>
      <p:ext uri="{BB962C8B-B14F-4D97-AF65-F5344CB8AC3E}">
        <p14:creationId xmlns:p14="http://schemas.microsoft.com/office/powerpoint/2010/main" val="1089686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89583-3397-48C2-AD25-653F462F6A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993B25-034A-44DD-A679-0C1159D4BF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725F03-0CCA-4427-A9DE-318746D997DB}"/>
              </a:ext>
            </a:extLst>
          </p:cNvPr>
          <p:cNvSpPr>
            <a:spLocks noGrp="1"/>
          </p:cNvSpPr>
          <p:nvPr>
            <p:ph type="dt" sz="half" idx="10"/>
          </p:nvPr>
        </p:nvSpPr>
        <p:spPr/>
        <p:txBody>
          <a:bodyPr/>
          <a:lstStyle/>
          <a:p>
            <a:fld id="{BC4DF552-9F7E-41FC-B297-06B7757AB673}" type="datetimeFigureOut">
              <a:rPr lang="en-GB" smtClean="0"/>
              <a:t>01/07/2021</a:t>
            </a:fld>
            <a:endParaRPr lang="en-GB" dirty="0"/>
          </a:p>
        </p:txBody>
      </p:sp>
      <p:sp>
        <p:nvSpPr>
          <p:cNvPr id="5" name="Footer Placeholder 4">
            <a:extLst>
              <a:ext uri="{FF2B5EF4-FFF2-40B4-BE49-F238E27FC236}">
                <a16:creationId xmlns:a16="http://schemas.microsoft.com/office/drawing/2014/main" id="{059F996F-81BE-480F-8693-EC5E3C878B4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662DC96-625C-46FC-BC3A-F57671878109}"/>
              </a:ext>
            </a:extLst>
          </p:cNvPr>
          <p:cNvSpPr>
            <a:spLocks noGrp="1"/>
          </p:cNvSpPr>
          <p:nvPr>
            <p:ph type="sldNum" sz="quarter" idx="12"/>
          </p:nvPr>
        </p:nvSpPr>
        <p:spPr/>
        <p:txBody>
          <a:bodyPr/>
          <a:lstStyle/>
          <a:p>
            <a:fld id="{DA9335F4-DEC3-45CA-AF91-D2FBB5B1C327}" type="slidenum">
              <a:rPr lang="en-GB" smtClean="0"/>
              <a:t>‹#›</a:t>
            </a:fld>
            <a:endParaRPr lang="en-GB" dirty="0"/>
          </a:p>
        </p:txBody>
      </p:sp>
    </p:spTree>
    <p:extLst>
      <p:ext uri="{BB962C8B-B14F-4D97-AF65-F5344CB8AC3E}">
        <p14:creationId xmlns:p14="http://schemas.microsoft.com/office/powerpoint/2010/main" val="4018347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4821BE-082A-491D-BD5C-D1E820985500}" type="datetimeFigureOut">
              <a:rPr lang="en-GB" smtClean="0"/>
              <a:t>01/07/2021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30BE9DF-ED45-47FD-B67E-6E18596E34C9}" type="slidenum">
              <a:rPr lang="en-GB" smtClean="0"/>
              <a:t>‹#›</a:t>
            </a:fld>
            <a:endParaRPr lang="en-GB" dirty="0"/>
          </a:p>
        </p:txBody>
      </p:sp>
    </p:spTree>
    <p:extLst>
      <p:ext uri="{BB962C8B-B14F-4D97-AF65-F5344CB8AC3E}">
        <p14:creationId xmlns:p14="http://schemas.microsoft.com/office/powerpoint/2010/main" val="1328210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4821BE-082A-491D-BD5C-D1E820985500}" type="datetimeFigureOut">
              <a:rPr lang="en-GB" smtClean="0"/>
              <a:t>01/07/2021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30BE9DF-ED45-47FD-B67E-6E18596E34C9}" type="slidenum">
              <a:rPr lang="en-GB" smtClean="0"/>
              <a:t>‹#›</a:t>
            </a:fld>
            <a:endParaRPr lang="en-GB" dirty="0"/>
          </a:p>
        </p:txBody>
      </p:sp>
    </p:spTree>
    <p:extLst>
      <p:ext uri="{BB962C8B-B14F-4D97-AF65-F5344CB8AC3E}">
        <p14:creationId xmlns:p14="http://schemas.microsoft.com/office/powerpoint/2010/main" val="3401937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4821BE-082A-491D-BD5C-D1E820985500}" type="datetimeFigureOut">
              <a:rPr lang="en-GB" smtClean="0"/>
              <a:t>01/07/2021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30BE9DF-ED45-47FD-B67E-6E18596E34C9}" type="slidenum">
              <a:rPr lang="en-GB" smtClean="0"/>
              <a:t>‹#›</a:t>
            </a:fld>
            <a:endParaRPr lang="en-GB" dirty="0"/>
          </a:p>
        </p:txBody>
      </p:sp>
    </p:spTree>
    <p:extLst>
      <p:ext uri="{BB962C8B-B14F-4D97-AF65-F5344CB8AC3E}">
        <p14:creationId xmlns:p14="http://schemas.microsoft.com/office/powerpoint/2010/main" val="3853300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C128-2CA0-440B-B842-B8334AB454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6EF80E5-D3F8-48EE-850F-32060441F2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A844569-83EF-4E00-8148-8ED0596839AF}"/>
              </a:ext>
            </a:extLst>
          </p:cNvPr>
          <p:cNvSpPr>
            <a:spLocks noGrp="1"/>
          </p:cNvSpPr>
          <p:nvPr>
            <p:ph type="dt" sz="half" idx="10"/>
          </p:nvPr>
        </p:nvSpPr>
        <p:spPr/>
        <p:txBody>
          <a:bodyPr/>
          <a:lstStyle/>
          <a:p>
            <a:fld id="{BC4DF552-9F7E-41FC-B297-06B7757AB673}" type="datetimeFigureOut">
              <a:rPr lang="en-GB" smtClean="0"/>
              <a:t>01/07/2021</a:t>
            </a:fld>
            <a:endParaRPr lang="en-GB" dirty="0"/>
          </a:p>
        </p:txBody>
      </p:sp>
      <p:sp>
        <p:nvSpPr>
          <p:cNvPr id="5" name="Footer Placeholder 4">
            <a:extLst>
              <a:ext uri="{FF2B5EF4-FFF2-40B4-BE49-F238E27FC236}">
                <a16:creationId xmlns:a16="http://schemas.microsoft.com/office/drawing/2014/main" id="{74CE0307-37AA-4867-8359-571A96F90E9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7999428-738C-4F8D-95F7-43A7B73C7458}"/>
              </a:ext>
            </a:extLst>
          </p:cNvPr>
          <p:cNvSpPr>
            <a:spLocks noGrp="1"/>
          </p:cNvSpPr>
          <p:nvPr>
            <p:ph type="sldNum" sz="quarter" idx="12"/>
          </p:nvPr>
        </p:nvSpPr>
        <p:spPr/>
        <p:txBody>
          <a:bodyPr/>
          <a:lstStyle/>
          <a:p>
            <a:fld id="{DA9335F4-DEC3-45CA-AF91-D2FBB5B1C327}" type="slidenum">
              <a:rPr lang="en-GB" smtClean="0"/>
              <a:t>‹#›</a:t>
            </a:fld>
            <a:endParaRPr lang="en-GB" dirty="0"/>
          </a:p>
        </p:txBody>
      </p:sp>
    </p:spTree>
    <p:extLst>
      <p:ext uri="{BB962C8B-B14F-4D97-AF65-F5344CB8AC3E}">
        <p14:creationId xmlns:p14="http://schemas.microsoft.com/office/powerpoint/2010/main" val="2739132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94C74-0F6A-47DA-9AF6-95879FBCCE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7059B0-5BEE-485D-B234-280AE7D81A7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68B1A33-E371-4F72-BF44-4251F863033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0DDD15A-602A-4BB0-945F-0524687EA9D3}"/>
              </a:ext>
            </a:extLst>
          </p:cNvPr>
          <p:cNvSpPr>
            <a:spLocks noGrp="1"/>
          </p:cNvSpPr>
          <p:nvPr>
            <p:ph type="dt" sz="half" idx="10"/>
          </p:nvPr>
        </p:nvSpPr>
        <p:spPr/>
        <p:txBody>
          <a:bodyPr/>
          <a:lstStyle/>
          <a:p>
            <a:fld id="{BC4DF552-9F7E-41FC-B297-06B7757AB673}" type="datetimeFigureOut">
              <a:rPr lang="en-GB" smtClean="0"/>
              <a:t>01/07/2021</a:t>
            </a:fld>
            <a:endParaRPr lang="en-GB" dirty="0"/>
          </a:p>
        </p:txBody>
      </p:sp>
      <p:sp>
        <p:nvSpPr>
          <p:cNvPr id="6" name="Footer Placeholder 5">
            <a:extLst>
              <a:ext uri="{FF2B5EF4-FFF2-40B4-BE49-F238E27FC236}">
                <a16:creationId xmlns:a16="http://schemas.microsoft.com/office/drawing/2014/main" id="{854E7B5E-6D01-4EEE-9B77-AFFE8060774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C7904A3-4EAC-4110-BD81-2E21685B7452}"/>
              </a:ext>
            </a:extLst>
          </p:cNvPr>
          <p:cNvSpPr>
            <a:spLocks noGrp="1"/>
          </p:cNvSpPr>
          <p:nvPr>
            <p:ph type="sldNum" sz="quarter" idx="12"/>
          </p:nvPr>
        </p:nvSpPr>
        <p:spPr/>
        <p:txBody>
          <a:bodyPr/>
          <a:lstStyle/>
          <a:p>
            <a:fld id="{DA9335F4-DEC3-45CA-AF91-D2FBB5B1C327}" type="slidenum">
              <a:rPr lang="en-GB" smtClean="0"/>
              <a:t>‹#›</a:t>
            </a:fld>
            <a:endParaRPr lang="en-GB" dirty="0"/>
          </a:p>
        </p:txBody>
      </p:sp>
    </p:spTree>
    <p:extLst>
      <p:ext uri="{BB962C8B-B14F-4D97-AF65-F5344CB8AC3E}">
        <p14:creationId xmlns:p14="http://schemas.microsoft.com/office/powerpoint/2010/main" val="71279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99289-0935-4E5C-AD89-F5B05F415F0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3618168-2B08-4C5D-B71A-D1B3439C09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333CEBD-C2CC-429C-BD3B-7A30A493E4E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7879CE4-FD87-42F9-BEB3-7B88DAC1EC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230C60F-B224-4248-9027-395165C341C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06D1C5A-9485-4178-A7DA-047C704CB78B}"/>
              </a:ext>
            </a:extLst>
          </p:cNvPr>
          <p:cNvSpPr>
            <a:spLocks noGrp="1"/>
          </p:cNvSpPr>
          <p:nvPr>
            <p:ph type="dt" sz="half" idx="10"/>
          </p:nvPr>
        </p:nvSpPr>
        <p:spPr/>
        <p:txBody>
          <a:bodyPr/>
          <a:lstStyle/>
          <a:p>
            <a:fld id="{BC4DF552-9F7E-41FC-B297-06B7757AB673}" type="datetimeFigureOut">
              <a:rPr lang="en-GB" smtClean="0"/>
              <a:t>01/07/2021</a:t>
            </a:fld>
            <a:endParaRPr lang="en-GB" dirty="0"/>
          </a:p>
        </p:txBody>
      </p:sp>
      <p:sp>
        <p:nvSpPr>
          <p:cNvPr id="8" name="Footer Placeholder 7">
            <a:extLst>
              <a:ext uri="{FF2B5EF4-FFF2-40B4-BE49-F238E27FC236}">
                <a16:creationId xmlns:a16="http://schemas.microsoft.com/office/drawing/2014/main" id="{89B7CD59-501F-4615-A823-A8BF02DFBB4F}"/>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E0EA5290-9B21-4B38-8471-8AE4E0E8012A}"/>
              </a:ext>
            </a:extLst>
          </p:cNvPr>
          <p:cNvSpPr>
            <a:spLocks noGrp="1"/>
          </p:cNvSpPr>
          <p:nvPr>
            <p:ph type="sldNum" sz="quarter" idx="12"/>
          </p:nvPr>
        </p:nvSpPr>
        <p:spPr/>
        <p:txBody>
          <a:bodyPr/>
          <a:lstStyle/>
          <a:p>
            <a:fld id="{DA9335F4-DEC3-45CA-AF91-D2FBB5B1C327}" type="slidenum">
              <a:rPr lang="en-GB" smtClean="0"/>
              <a:t>‹#›</a:t>
            </a:fld>
            <a:endParaRPr lang="en-GB" dirty="0"/>
          </a:p>
        </p:txBody>
      </p:sp>
    </p:spTree>
    <p:extLst>
      <p:ext uri="{BB962C8B-B14F-4D97-AF65-F5344CB8AC3E}">
        <p14:creationId xmlns:p14="http://schemas.microsoft.com/office/powerpoint/2010/main" val="1379292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254C7-8F5D-4903-9F3A-6D214277D94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F41BF72-8033-4BDC-A75F-E035E4599BE1}"/>
              </a:ext>
            </a:extLst>
          </p:cNvPr>
          <p:cNvSpPr>
            <a:spLocks noGrp="1"/>
          </p:cNvSpPr>
          <p:nvPr>
            <p:ph type="dt" sz="half" idx="10"/>
          </p:nvPr>
        </p:nvSpPr>
        <p:spPr/>
        <p:txBody>
          <a:bodyPr/>
          <a:lstStyle/>
          <a:p>
            <a:fld id="{BC4DF552-9F7E-41FC-B297-06B7757AB673}" type="datetimeFigureOut">
              <a:rPr lang="en-GB" smtClean="0"/>
              <a:t>01/07/2021</a:t>
            </a:fld>
            <a:endParaRPr lang="en-GB" dirty="0"/>
          </a:p>
        </p:txBody>
      </p:sp>
      <p:sp>
        <p:nvSpPr>
          <p:cNvPr id="4" name="Footer Placeholder 3">
            <a:extLst>
              <a:ext uri="{FF2B5EF4-FFF2-40B4-BE49-F238E27FC236}">
                <a16:creationId xmlns:a16="http://schemas.microsoft.com/office/drawing/2014/main" id="{6009B7E1-99AD-48F4-A1D6-EF2AB0059CA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63FD21D9-C837-42F9-8379-DB1EA0CCC6EA}"/>
              </a:ext>
            </a:extLst>
          </p:cNvPr>
          <p:cNvSpPr>
            <a:spLocks noGrp="1"/>
          </p:cNvSpPr>
          <p:nvPr>
            <p:ph type="sldNum" sz="quarter" idx="12"/>
          </p:nvPr>
        </p:nvSpPr>
        <p:spPr/>
        <p:txBody>
          <a:bodyPr/>
          <a:lstStyle/>
          <a:p>
            <a:fld id="{DA9335F4-DEC3-45CA-AF91-D2FBB5B1C327}" type="slidenum">
              <a:rPr lang="en-GB" smtClean="0"/>
              <a:t>‹#›</a:t>
            </a:fld>
            <a:endParaRPr lang="en-GB" dirty="0"/>
          </a:p>
        </p:txBody>
      </p:sp>
    </p:spTree>
    <p:extLst>
      <p:ext uri="{BB962C8B-B14F-4D97-AF65-F5344CB8AC3E}">
        <p14:creationId xmlns:p14="http://schemas.microsoft.com/office/powerpoint/2010/main" val="453860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F56267-4B67-45E2-BFE2-4F0932FF755E}"/>
              </a:ext>
            </a:extLst>
          </p:cNvPr>
          <p:cNvSpPr>
            <a:spLocks noGrp="1"/>
          </p:cNvSpPr>
          <p:nvPr>
            <p:ph type="dt" sz="half" idx="10"/>
          </p:nvPr>
        </p:nvSpPr>
        <p:spPr/>
        <p:txBody>
          <a:bodyPr/>
          <a:lstStyle/>
          <a:p>
            <a:fld id="{BC4DF552-9F7E-41FC-B297-06B7757AB673}" type="datetimeFigureOut">
              <a:rPr lang="en-GB" smtClean="0"/>
              <a:t>01/07/2021</a:t>
            </a:fld>
            <a:endParaRPr lang="en-GB" dirty="0"/>
          </a:p>
        </p:txBody>
      </p:sp>
      <p:sp>
        <p:nvSpPr>
          <p:cNvPr id="3" name="Footer Placeholder 2">
            <a:extLst>
              <a:ext uri="{FF2B5EF4-FFF2-40B4-BE49-F238E27FC236}">
                <a16:creationId xmlns:a16="http://schemas.microsoft.com/office/drawing/2014/main" id="{C037A860-B6A1-4843-82EA-5BF0E7695E31}"/>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1EA0144D-9F83-4A69-977C-94035762E27D}"/>
              </a:ext>
            </a:extLst>
          </p:cNvPr>
          <p:cNvSpPr>
            <a:spLocks noGrp="1"/>
          </p:cNvSpPr>
          <p:nvPr>
            <p:ph type="sldNum" sz="quarter" idx="12"/>
          </p:nvPr>
        </p:nvSpPr>
        <p:spPr/>
        <p:txBody>
          <a:bodyPr/>
          <a:lstStyle/>
          <a:p>
            <a:fld id="{DA9335F4-DEC3-45CA-AF91-D2FBB5B1C327}" type="slidenum">
              <a:rPr lang="en-GB" smtClean="0"/>
              <a:t>‹#›</a:t>
            </a:fld>
            <a:endParaRPr lang="en-GB" dirty="0"/>
          </a:p>
        </p:txBody>
      </p:sp>
    </p:spTree>
    <p:extLst>
      <p:ext uri="{BB962C8B-B14F-4D97-AF65-F5344CB8AC3E}">
        <p14:creationId xmlns:p14="http://schemas.microsoft.com/office/powerpoint/2010/main" val="1139638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5B789-570D-4724-9404-3A5D935356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7029BA-FFF8-4E5A-8AAF-E0A262361A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BEC9D84-58B7-4806-9B52-A88AECC6A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BC3B20-0278-4C94-A063-11D297C8ADD8}"/>
              </a:ext>
            </a:extLst>
          </p:cNvPr>
          <p:cNvSpPr>
            <a:spLocks noGrp="1"/>
          </p:cNvSpPr>
          <p:nvPr>
            <p:ph type="dt" sz="half" idx="10"/>
          </p:nvPr>
        </p:nvSpPr>
        <p:spPr/>
        <p:txBody>
          <a:bodyPr/>
          <a:lstStyle/>
          <a:p>
            <a:fld id="{BC4DF552-9F7E-41FC-B297-06B7757AB673}" type="datetimeFigureOut">
              <a:rPr lang="en-GB" smtClean="0"/>
              <a:t>01/07/2021</a:t>
            </a:fld>
            <a:endParaRPr lang="en-GB" dirty="0"/>
          </a:p>
        </p:txBody>
      </p:sp>
      <p:sp>
        <p:nvSpPr>
          <p:cNvPr id="6" name="Footer Placeholder 5">
            <a:extLst>
              <a:ext uri="{FF2B5EF4-FFF2-40B4-BE49-F238E27FC236}">
                <a16:creationId xmlns:a16="http://schemas.microsoft.com/office/drawing/2014/main" id="{35A06B5F-67D6-4D2C-B652-31A4412A926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ADBE1A09-B513-401A-9EAC-DFE764C09F3D}"/>
              </a:ext>
            </a:extLst>
          </p:cNvPr>
          <p:cNvSpPr>
            <a:spLocks noGrp="1"/>
          </p:cNvSpPr>
          <p:nvPr>
            <p:ph type="sldNum" sz="quarter" idx="12"/>
          </p:nvPr>
        </p:nvSpPr>
        <p:spPr/>
        <p:txBody>
          <a:bodyPr/>
          <a:lstStyle/>
          <a:p>
            <a:fld id="{DA9335F4-DEC3-45CA-AF91-D2FBB5B1C327}" type="slidenum">
              <a:rPr lang="en-GB" smtClean="0"/>
              <a:t>‹#›</a:t>
            </a:fld>
            <a:endParaRPr lang="en-GB" dirty="0"/>
          </a:p>
        </p:txBody>
      </p:sp>
    </p:spTree>
    <p:extLst>
      <p:ext uri="{BB962C8B-B14F-4D97-AF65-F5344CB8AC3E}">
        <p14:creationId xmlns:p14="http://schemas.microsoft.com/office/powerpoint/2010/main" val="2633125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5588C-A76C-4348-A2F2-0D9A28BF7A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D21E2A3-9611-4B0A-ACDD-07ED86166F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C5E71C41-90C7-4CAF-B712-7275EE4F98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61D0DF3-D68B-40C5-AE0E-F54CAB0FB925}"/>
              </a:ext>
            </a:extLst>
          </p:cNvPr>
          <p:cNvSpPr>
            <a:spLocks noGrp="1"/>
          </p:cNvSpPr>
          <p:nvPr>
            <p:ph type="dt" sz="half" idx="10"/>
          </p:nvPr>
        </p:nvSpPr>
        <p:spPr/>
        <p:txBody>
          <a:bodyPr/>
          <a:lstStyle/>
          <a:p>
            <a:fld id="{BC4DF552-9F7E-41FC-B297-06B7757AB673}" type="datetimeFigureOut">
              <a:rPr lang="en-GB" smtClean="0"/>
              <a:t>01/07/2021</a:t>
            </a:fld>
            <a:endParaRPr lang="en-GB" dirty="0"/>
          </a:p>
        </p:txBody>
      </p:sp>
      <p:sp>
        <p:nvSpPr>
          <p:cNvPr id="6" name="Footer Placeholder 5">
            <a:extLst>
              <a:ext uri="{FF2B5EF4-FFF2-40B4-BE49-F238E27FC236}">
                <a16:creationId xmlns:a16="http://schemas.microsoft.com/office/drawing/2014/main" id="{CF1719F9-8372-49F7-BDF5-2B7380717DB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FB39B75-77E8-4D46-B4D4-1930551C1040}"/>
              </a:ext>
            </a:extLst>
          </p:cNvPr>
          <p:cNvSpPr>
            <a:spLocks noGrp="1"/>
          </p:cNvSpPr>
          <p:nvPr>
            <p:ph type="sldNum" sz="quarter" idx="12"/>
          </p:nvPr>
        </p:nvSpPr>
        <p:spPr/>
        <p:txBody>
          <a:bodyPr/>
          <a:lstStyle/>
          <a:p>
            <a:fld id="{DA9335F4-DEC3-45CA-AF91-D2FBB5B1C327}" type="slidenum">
              <a:rPr lang="en-GB" smtClean="0"/>
              <a:t>‹#›</a:t>
            </a:fld>
            <a:endParaRPr lang="en-GB" dirty="0"/>
          </a:p>
        </p:txBody>
      </p:sp>
    </p:spTree>
    <p:extLst>
      <p:ext uri="{BB962C8B-B14F-4D97-AF65-F5344CB8AC3E}">
        <p14:creationId xmlns:p14="http://schemas.microsoft.com/office/powerpoint/2010/main" val="3981666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82F36A-08E2-4887-9E09-C6E269BFBE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275F5E-7ED1-41F4-8743-9A18A73C2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218CAB-A06B-4D53-A1AD-69CC4D9CB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4DF552-9F7E-41FC-B297-06B7757AB673}" type="datetimeFigureOut">
              <a:rPr lang="en-GB" smtClean="0"/>
              <a:t>01/07/2021</a:t>
            </a:fld>
            <a:endParaRPr lang="en-GB" dirty="0"/>
          </a:p>
        </p:txBody>
      </p:sp>
      <p:sp>
        <p:nvSpPr>
          <p:cNvPr id="5" name="Footer Placeholder 4">
            <a:extLst>
              <a:ext uri="{FF2B5EF4-FFF2-40B4-BE49-F238E27FC236}">
                <a16:creationId xmlns:a16="http://schemas.microsoft.com/office/drawing/2014/main" id="{43FB9FD7-7E9A-4FCA-A9B7-BA94171479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A2049C9A-C308-4F2C-A00D-2B02F1810F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9335F4-DEC3-45CA-AF91-D2FBB5B1C327}" type="slidenum">
              <a:rPr lang="en-GB" smtClean="0"/>
              <a:t>‹#›</a:t>
            </a:fld>
            <a:endParaRPr lang="en-GB" dirty="0"/>
          </a:p>
        </p:txBody>
      </p:sp>
    </p:spTree>
    <p:extLst>
      <p:ext uri="{BB962C8B-B14F-4D97-AF65-F5344CB8AC3E}">
        <p14:creationId xmlns:p14="http://schemas.microsoft.com/office/powerpoint/2010/main" val="1361538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4821BE-082A-491D-BD5C-D1E820985500}" type="datetimeFigureOut">
              <a:rPr lang="en-GB" smtClean="0"/>
              <a:t>01/07/2021</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BE9DF-ED45-47FD-B67E-6E18596E34C9}" type="slidenum">
              <a:rPr lang="en-GB" smtClean="0"/>
              <a:t>‹#›</a:t>
            </a:fld>
            <a:endParaRPr lang="en-GB" dirty="0"/>
          </a:p>
        </p:txBody>
      </p:sp>
    </p:spTree>
    <p:extLst>
      <p:ext uri="{BB962C8B-B14F-4D97-AF65-F5344CB8AC3E}">
        <p14:creationId xmlns:p14="http://schemas.microsoft.com/office/powerpoint/2010/main" val="4760057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tppaMitQj_0" TargetMode="External"/><Relationship Id="rId7"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hyperlink" Target="mailto:mary.jude.camilleri@ilearn.edu.mt" TargetMode="External"/><Relationship Id="rId5" Type="http://schemas.openxmlformats.org/officeDocument/2006/relationships/hyperlink" Target="mailto:urieth.attard@ilearn.edu.mt" TargetMode="External"/><Relationship Id="rId4" Type="http://schemas.openxmlformats.org/officeDocument/2006/relationships/hyperlink" Target="mailto:marie-claire.camilleri@ilearn.edu.m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englishprimarymalta.com"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How to become location independent and travel the world - Financially Free">
            <a:extLst>
              <a:ext uri="{FF2B5EF4-FFF2-40B4-BE49-F238E27FC236}">
                <a16:creationId xmlns:a16="http://schemas.microsoft.com/office/drawing/2014/main" id="{48381654-BCA0-4374-97FB-A72213774D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2" r="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042B64C-BD8D-41F4-9502-2B30D5E31E9E}"/>
              </a:ext>
            </a:extLst>
          </p:cNvPr>
          <p:cNvSpPr>
            <a:spLocks noGrp="1"/>
          </p:cNvSpPr>
          <p:nvPr>
            <p:ph type="ctrTitle"/>
          </p:nvPr>
        </p:nvSpPr>
        <p:spPr>
          <a:xfrm>
            <a:off x="8244115" y="3231931"/>
            <a:ext cx="3629948" cy="1834056"/>
          </a:xfrm>
        </p:spPr>
        <p:txBody>
          <a:bodyPr>
            <a:normAutofit/>
          </a:bodyPr>
          <a:lstStyle/>
          <a:p>
            <a:r>
              <a:rPr lang="mt-MT" sz="4000" dirty="0">
                <a:latin typeface="Jungle Boy" pitchFamily="2" charset="0"/>
                <a:ea typeface="All Things Pink" panose="02000203000000000000" pitchFamily="2" charset="0"/>
              </a:rPr>
              <a:t>The World Around Us</a:t>
            </a:r>
            <a:endParaRPr lang="en-GB" sz="4000" dirty="0">
              <a:latin typeface="Jungle Boy" pitchFamily="2" charset="0"/>
              <a:ea typeface="All Things Pink" panose="02000203000000000000" pitchFamily="2" charset="0"/>
            </a:endParaRPr>
          </a:p>
        </p:txBody>
      </p:sp>
      <p:sp>
        <p:nvSpPr>
          <p:cNvPr id="3" name="Subtitle 2">
            <a:extLst>
              <a:ext uri="{FF2B5EF4-FFF2-40B4-BE49-F238E27FC236}">
                <a16:creationId xmlns:a16="http://schemas.microsoft.com/office/drawing/2014/main" id="{2FED5CAC-2235-4E22-8BCC-AA4B3838DD77}"/>
              </a:ext>
            </a:extLst>
          </p:cNvPr>
          <p:cNvSpPr>
            <a:spLocks noGrp="1"/>
          </p:cNvSpPr>
          <p:nvPr>
            <p:ph type="subTitle" idx="1"/>
          </p:nvPr>
        </p:nvSpPr>
        <p:spPr>
          <a:xfrm>
            <a:off x="7782910" y="5242675"/>
            <a:ext cx="4330262" cy="683284"/>
          </a:xfrm>
        </p:spPr>
        <p:txBody>
          <a:bodyPr>
            <a:normAutofit/>
          </a:bodyPr>
          <a:lstStyle/>
          <a:p>
            <a:r>
              <a:rPr lang="en-GB" sz="2000" dirty="0">
                <a:latin typeface="Andika" panose="02000000000000000000" pitchFamily="2" charset="0"/>
                <a:ea typeface="Andika" panose="02000000000000000000" pitchFamily="2" charset="0"/>
                <a:cs typeface="Andika" panose="02000000000000000000" pitchFamily="2" charset="0"/>
              </a:rPr>
              <a:t>Lesson 3: Literature</a:t>
            </a:r>
          </a:p>
        </p:txBody>
      </p:sp>
      <p:cxnSp>
        <p:nvCxnSpPr>
          <p:cNvPr id="91" name="Straight Connector 9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7593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71BFD-13D3-410D-AAEE-523F5F580F30}"/>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Rounded Corners 2">
            <a:extLst>
              <a:ext uri="{FF2B5EF4-FFF2-40B4-BE49-F238E27FC236}">
                <a16:creationId xmlns:a16="http://schemas.microsoft.com/office/drawing/2014/main" id="{01FE45AD-FDFE-4B9B-8790-55092521EFAC}"/>
              </a:ext>
            </a:extLst>
          </p:cNvPr>
          <p:cNvSpPr/>
          <p:nvPr/>
        </p:nvSpPr>
        <p:spPr>
          <a:xfrm>
            <a:off x="260985" y="285750"/>
            <a:ext cx="11670030" cy="6286500"/>
          </a:xfrm>
          <a:prstGeom prst="roundRect">
            <a:avLst>
              <a:gd name="adj" fmla="val 49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C44AA4FD-2824-455B-99C8-B23A31C34BB8}"/>
              </a:ext>
            </a:extLst>
          </p:cNvPr>
          <p:cNvSpPr/>
          <p:nvPr/>
        </p:nvSpPr>
        <p:spPr>
          <a:xfrm>
            <a:off x="3502983" y="526301"/>
            <a:ext cx="5186036" cy="1862048"/>
          </a:xfrm>
          <a:prstGeom prst="rect">
            <a:avLst/>
          </a:prstGeom>
          <a:solidFill>
            <a:srgbClr val="92D050"/>
          </a:solidFill>
          <a:ln w="19050">
            <a:solidFill>
              <a:schemeClr val="tx1"/>
            </a:solidFill>
          </a:ln>
        </p:spPr>
        <p:txBody>
          <a:bodyPr wrap="none" lIns="91440" tIns="45720" rIns="91440" bIns="45720">
            <a:spAutoFit/>
          </a:bodyPr>
          <a:lstStyle/>
          <a:p>
            <a:pPr algn="ctr"/>
            <a:r>
              <a:rPr lang="en-US" sz="115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iceberg</a:t>
            </a:r>
          </a:p>
        </p:txBody>
      </p:sp>
      <p:pic>
        <p:nvPicPr>
          <p:cNvPr id="4098" name="Picture 2" descr="Iceberg - Wikipedia">
            <a:extLst>
              <a:ext uri="{FF2B5EF4-FFF2-40B4-BE49-F238E27FC236}">
                <a16:creationId xmlns:a16="http://schemas.microsoft.com/office/drawing/2014/main" id="{D135AF08-3FCE-48AE-A638-F2E5B7224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029" y="2717721"/>
            <a:ext cx="6273940" cy="3525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39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71BFD-13D3-410D-AAEE-523F5F580F30}"/>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Rounded Corners 2">
            <a:extLst>
              <a:ext uri="{FF2B5EF4-FFF2-40B4-BE49-F238E27FC236}">
                <a16:creationId xmlns:a16="http://schemas.microsoft.com/office/drawing/2014/main" id="{01FE45AD-FDFE-4B9B-8790-55092521EFAC}"/>
              </a:ext>
            </a:extLst>
          </p:cNvPr>
          <p:cNvSpPr/>
          <p:nvPr/>
        </p:nvSpPr>
        <p:spPr>
          <a:xfrm>
            <a:off x="260985" y="285750"/>
            <a:ext cx="11670030" cy="6286500"/>
          </a:xfrm>
          <a:prstGeom prst="roundRect">
            <a:avLst>
              <a:gd name="adj" fmla="val 49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C44AA4FD-2824-455B-99C8-B23A31C34BB8}"/>
              </a:ext>
            </a:extLst>
          </p:cNvPr>
          <p:cNvSpPr/>
          <p:nvPr/>
        </p:nvSpPr>
        <p:spPr>
          <a:xfrm>
            <a:off x="2767498" y="435986"/>
            <a:ext cx="6343404" cy="1862048"/>
          </a:xfrm>
          <a:prstGeom prst="rect">
            <a:avLst/>
          </a:prstGeom>
          <a:solidFill>
            <a:srgbClr val="92D050"/>
          </a:solidFill>
          <a:ln w="19050">
            <a:solidFill>
              <a:schemeClr val="tx1"/>
            </a:solidFill>
          </a:ln>
        </p:spPr>
        <p:txBody>
          <a:bodyPr wrap="none" lIns="91440" tIns="45720" rIns="91440" bIns="45720">
            <a:spAutoFit/>
          </a:bodyPr>
          <a:lstStyle/>
          <a:p>
            <a:pPr algn="ctr"/>
            <a:r>
              <a:rPr lang="en-US" sz="115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waterfall</a:t>
            </a:r>
          </a:p>
        </p:txBody>
      </p:sp>
      <p:pic>
        <p:nvPicPr>
          <p:cNvPr id="5122" name="Picture 2" descr="14 Best Waterfalls in Iceland That You Won't Believe Are Real | Places To  See In Your Lifetime">
            <a:extLst>
              <a:ext uri="{FF2B5EF4-FFF2-40B4-BE49-F238E27FC236}">
                <a16:creationId xmlns:a16="http://schemas.microsoft.com/office/drawing/2014/main" id="{9BF47C1C-C9F5-4127-A31E-90B1F094C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047" y="2440909"/>
            <a:ext cx="6122307" cy="4078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13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71BFD-13D3-410D-AAEE-523F5F580F30}"/>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Rounded Corners 2">
            <a:extLst>
              <a:ext uri="{FF2B5EF4-FFF2-40B4-BE49-F238E27FC236}">
                <a16:creationId xmlns:a16="http://schemas.microsoft.com/office/drawing/2014/main" id="{01FE45AD-FDFE-4B9B-8790-55092521EFAC}"/>
              </a:ext>
            </a:extLst>
          </p:cNvPr>
          <p:cNvSpPr/>
          <p:nvPr/>
        </p:nvSpPr>
        <p:spPr>
          <a:xfrm>
            <a:off x="260985" y="285750"/>
            <a:ext cx="11670030" cy="6286500"/>
          </a:xfrm>
          <a:prstGeom prst="roundRect">
            <a:avLst>
              <a:gd name="adj" fmla="val 49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C44AA4FD-2824-455B-99C8-B23A31C34BB8}"/>
              </a:ext>
            </a:extLst>
          </p:cNvPr>
          <p:cNvSpPr/>
          <p:nvPr/>
        </p:nvSpPr>
        <p:spPr>
          <a:xfrm>
            <a:off x="2284996" y="435986"/>
            <a:ext cx="7308411" cy="1862048"/>
          </a:xfrm>
          <a:prstGeom prst="rect">
            <a:avLst/>
          </a:prstGeom>
          <a:solidFill>
            <a:srgbClr val="92D050"/>
          </a:solidFill>
          <a:ln w="19050">
            <a:solidFill>
              <a:schemeClr val="tx1"/>
            </a:solidFill>
          </a:ln>
        </p:spPr>
        <p:txBody>
          <a:bodyPr wrap="none" lIns="91440" tIns="45720" rIns="91440" bIns="45720">
            <a:spAutoFit/>
          </a:bodyPr>
          <a:lstStyle/>
          <a:p>
            <a:pPr algn="ctr"/>
            <a:r>
              <a:rPr lang="en-US" sz="115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mountains</a:t>
            </a:r>
          </a:p>
        </p:txBody>
      </p:sp>
      <p:pic>
        <p:nvPicPr>
          <p:cNvPr id="6146" name="Picture 2" descr="Why Don't Mountains Grow Forever? | Live Science">
            <a:extLst>
              <a:ext uri="{FF2B5EF4-FFF2-40B4-BE49-F238E27FC236}">
                <a16:creationId xmlns:a16="http://schemas.microsoft.com/office/drawing/2014/main" id="{0A1E9084-BC6A-466F-AB56-C8AA5BC75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4115" y="2767079"/>
            <a:ext cx="5359174" cy="358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71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71BFD-13D3-410D-AAEE-523F5F580F30}"/>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Rounded Corners 2">
            <a:extLst>
              <a:ext uri="{FF2B5EF4-FFF2-40B4-BE49-F238E27FC236}">
                <a16:creationId xmlns:a16="http://schemas.microsoft.com/office/drawing/2014/main" id="{01FE45AD-FDFE-4B9B-8790-55092521EFAC}"/>
              </a:ext>
            </a:extLst>
          </p:cNvPr>
          <p:cNvSpPr/>
          <p:nvPr/>
        </p:nvSpPr>
        <p:spPr>
          <a:xfrm>
            <a:off x="260985" y="285750"/>
            <a:ext cx="11670030" cy="6286500"/>
          </a:xfrm>
          <a:prstGeom prst="roundRect">
            <a:avLst>
              <a:gd name="adj" fmla="val 49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C44AA4FD-2824-455B-99C8-B23A31C34BB8}"/>
              </a:ext>
            </a:extLst>
          </p:cNvPr>
          <p:cNvSpPr/>
          <p:nvPr/>
        </p:nvSpPr>
        <p:spPr>
          <a:xfrm>
            <a:off x="3031997" y="435986"/>
            <a:ext cx="5814413" cy="1862048"/>
          </a:xfrm>
          <a:prstGeom prst="rect">
            <a:avLst/>
          </a:prstGeom>
          <a:solidFill>
            <a:srgbClr val="92D050"/>
          </a:solidFill>
          <a:ln w="19050">
            <a:solidFill>
              <a:schemeClr val="tx1"/>
            </a:solidFill>
          </a:ln>
        </p:spPr>
        <p:txBody>
          <a:bodyPr wrap="none" lIns="91440" tIns="45720" rIns="91440" bIns="45720">
            <a:spAutoFit/>
          </a:bodyPr>
          <a:lstStyle/>
          <a:p>
            <a:pPr algn="ctr"/>
            <a:r>
              <a:rPr lang="en-US" sz="115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yawning</a:t>
            </a:r>
          </a:p>
        </p:txBody>
      </p:sp>
      <p:pic>
        <p:nvPicPr>
          <p:cNvPr id="7170" name="Picture 2" descr="Yawning Clip Art - Royalty Free - GoGraph">
            <a:extLst>
              <a:ext uri="{FF2B5EF4-FFF2-40B4-BE49-F238E27FC236}">
                <a16:creationId xmlns:a16="http://schemas.microsoft.com/office/drawing/2014/main" id="{6DCCC940-6038-4BCB-AC53-382311ACB7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602"/>
          <a:stretch/>
        </p:blipFill>
        <p:spPr bwMode="auto">
          <a:xfrm>
            <a:off x="3323771" y="2583784"/>
            <a:ext cx="4818743" cy="3410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08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9A74A17-8F76-4F33-8ED5-65276C194130}"/>
              </a:ext>
            </a:extLst>
          </p:cNvPr>
          <p:cNvPicPr>
            <a:picLocks noChangeAspect="1"/>
          </p:cNvPicPr>
          <p:nvPr/>
        </p:nvPicPr>
        <p:blipFill>
          <a:blip r:embed="rId3"/>
          <a:stretch>
            <a:fillRect/>
          </a:stretch>
        </p:blipFill>
        <p:spPr>
          <a:xfrm>
            <a:off x="660813" y="643467"/>
            <a:ext cx="10870374" cy="5571066"/>
          </a:xfrm>
          <a:prstGeom prst="rect">
            <a:avLst/>
          </a:prstGeom>
        </p:spPr>
      </p:pic>
    </p:spTree>
    <p:extLst>
      <p:ext uri="{BB962C8B-B14F-4D97-AF65-F5344CB8AC3E}">
        <p14:creationId xmlns:p14="http://schemas.microsoft.com/office/powerpoint/2010/main" val="1998587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4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2A6E2CF-5077-4DB2-9652-C1337860EB9F}"/>
              </a:ext>
            </a:extLst>
          </p:cNvPr>
          <p:cNvPicPr>
            <a:picLocks noChangeAspect="1"/>
          </p:cNvPicPr>
          <p:nvPr/>
        </p:nvPicPr>
        <p:blipFill>
          <a:blip r:embed="rId3"/>
          <a:stretch>
            <a:fillRect/>
          </a:stretch>
        </p:blipFill>
        <p:spPr>
          <a:xfrm>
            <a:off x="643467" y="648208"/>
            <a:ext cx="10905066" cy="5561584"/>
          </a:xfrm>
          <a:prstGeom prst="rect">
            <a:avLst/>
          </a:prstGeom>
        </p:spPr>
      </p:pic>
    </p:spTree>
    <p:extLst>
      <p:ext uri="{BB962C8B-B14F-4D97-AF65-F5344CB8AC3E}">
        <p14:creationId xmlns:p14="http://schemas.microsoft.com/office/powerpoint/2010/main" val="1156313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7BF2124-87F1-4383-BE45-89F9A2C517B9}"/>
              </a:ext>
            </a:extLst>
          </p:cNvPr>
          <p:cNvPicPr>
            <a:picLocks noChangeAspect="1"/>
          </p:cNvPicPr>
          <p:nvPr/>
        </p:nvPicPr>
        <p:blipFill rotWithShape="1">
          <a:blip r:embed="rId3"/>
          <a:srcRect l="580" t="3931"/>
          <a:stretch/>
        </p:blipFill>
        <p:spPr>
          <a:xfrm>
            <a:off x="321733" y="290286"/>
            <a:ext cx="11548534" cy="6245981"/>
          </a:xfrm>
          <a:prstGeom prst="rect">
            <a:avLst/>
          </a:prstGeom>
        </p:spPr>
      </p:pic>
    </p:spTree>
    <p:extLst>
      <p:ext uri="{BB962C8B-B14F-4D97-AF65-F5344CB8AC3E}">
        <p14:creationId xmlns:p14="http://schemas.microsoft.com/office/powerpoint/2010/main" val="278127781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54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86DB31D5-87EB-4304-9B0A-4CF995E14A67}"/>
              </a:ext>
            </a:extLst>
          </p:cNvPr>
          <p:cNvPicPr>
            <a:picLocks noChangeAspect="1"/>
          </p:cNvPicPr>
          <p:nvPr/>
        </p:nvPicPr>
        <p:blipFill>
          <a:blip r:embed="rId3"/>
          <a:stretch>
            <a:fillRect/>
          </a:stretch>
        </p:blipFill>
        <p:spPr>
          <a:xfrm>
            <a:off x="643467" y="648208"/>
            <a:ext cx="10905066" cy="5561584"/>
          </a:xfrm>
          <a:prstGeom prst="rect">
            <a:avLst/>
          </a:prstGeom>
        </p:spPr>
      </p:pic>
    </p:spTree>
    <p:extLst>
      <p:ext uri="{BB962C8B-B14F-4D97-AF65-F5344CB8AC3E}">
        <p14:creationId xmlns:p14="http://schemas.microsoft.com/office/powerpoint/2010/main" val="153791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23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1ABFBC6-E7E7-4904-8DF5-B7E30182B968}"/>
              </a:ext>
            </a:extLst>
          </p:cNvPr>
          <p:cNvPicPr>
            <a:picLocks noChangeAspect="1"/>
          </p:cNvPicPr>
          <p:nvPr/>
        </p:nvPicPr>
        <p:blipFill>
          <a:blip r:embed="rId3"/>
          <a:stretch>
            <a:fillRect/>
          </a:stretch>
        </p:blipFill>
        <p:spPr>
          <a:xfrm>
            <a:off x="643467" y="661839"/>
            <a:ext cx="10905066" cy="5534321"/>
          </a:xfrm>
          <a:prstGeom prst="rect">
            <a:avLst/>
          </a:prstGeom>
        </p:spPr>
      </p:pic>
    </p:spTree>
    <p:extLst>
      <p:ext uri="{BB962C8B-B14F-4D97-AF65-F5344CB8AC3E}">
        <p14:creationId xmlns:p14="http://schemas.microsoft.com/office/powerpoint/2010/main" val="747677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54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CCBCC52-37EC-4FF6-A88F-C66FFA0F86AE}"/>
              </a:ext>
            </a:extLst>
          </p:cNvPr>
          <p:cNvPicPr>
            <a:picLocks noChangeAspect="1"/>
          </p:cNvPicPr>
          <p:nvPr/>
        </p:nvPicPr>
        <p:blipFill>
          <a:blip r:embed="rId3"/>
          <a:stretch>
            <a:fillRect/>
          </a:stretch>
        </p:blipFill>
        <p:spPr>
          <a:xfrm>
            <a:off x="643467" y="648208"/>
            <a:ext cx="10905066" cy="5561584"/>
          </a:xfrm>
          <a:prstGeom prst="rect">
            <a:avLst/>
          </a:prstGeom>
        </p:spPr>
      </p:pic>
    </p:spTree>
    <p:extLst>
      <p:ext uri="{BB962C8B-B14F-4D97-AF65-F5344CB8AC3E}">
        <p14:creationId xmlns:p14="http://schemas.microsoft.com/office/powerpoint/2010/main" val="2496809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F2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10">
            <a:extLst>
              <a:ext uri="{FF2B5EF4-FFF2-40B4-BE49-F238E27FC236}">
                <a16:creationId xmlns:a16="http://schemas.microsoft.com/office/drawing/2014/main" id="{D6BE8F0F-99CA-4624-BE99-E95152857094}"/>
              </a:ext>
            </a:extLst>
          </p:cNvPr>
          <p:cNvSpPr>
            <a:spLocks noGrp="1"/>
          </p:cNvSpPr>
          <p:nvPr>
            <p:ph idx="1"/>
          </p:nvPr>
        </p:nvSpPr>
        <p:spPr>
          <a:xfrm>
            <a:off x="477012" y="1325820"/>
            <a:ext cx="11127159" cy="4949249"/>
          </a:xfrm>
        </p:spPr>
        <p:txBody>
          <a:bodyPr vert="horz" lIns="91440" tIns="45720" rIns="91440" bIns="45720" rtlCol="0" anchor="t">
            <a:normAutofit/>
          </a:bodyPr>
          <a:lstStyle/>
          <a:p>
            <a:pPr>
              <a:lnSpc>
                <a:spcPct val="107000"/>
              </a:lnSpc>
              <a:spcAft>
                <a:spcPts val="800"/>
              </a:spcAft>
            </a:pPr>
            <a:r>
              <a:rPr lang="en-GB" sz="1400" dirty="0">
                <a:latin typeface="Andika"/>
                <a:ea typeface="Andika"/>
                <a:cs typeface="Andika"/>
              </a:rPr>
              <a:t>This lesson is pegged directly to Learning Outcome</a:t>
            </a:r>
            <a:r>
              <a:rPr lang="en-GB" sz="1400" dirty="0">
                <a:latin typeface="Andika" panose="02000000000000000000" pitchFamily="2" charset="0"/>
                <a:ea typeface="Andika" panose="02000000000000000000" pitchFamily="2" charset="0"/>
                <a:cs typeface="Andika" panose="02000000000000000000" pitchFamily="2" charset="0"/>
              </a:rPr>
              <a:t> </a:t>
            </a:r>
            <a:r>
              <a:rPr lang="en-GB" sz="1400" i="1" dirty="0">
                <a:latin typeface="Calibri" panose="020F0502020204030204" pitchFamily="34" charset="0"/>
                <a:ea typeface="Calibri" panose="020F0502020204030204" pitchFamily="34" charset="0"/>
                <a:cs typeface="Times New Roman" panose="02020603050405020304" pitchFamily="18" charset="0"/>
              </a:rPr>
              <a:t>LIT 5.3 I can respond to simple poems, stories, and plays by </a:t>
            </a:r>
            <a:r>
              <a:rPr lang="en-GB" sz="1400" b="1" i="1" dirty="0">
                <a:latin typeface="Calibri" panose="020F0502020204030204" pitchFamily="34" charset="0"/>
                <a:ea typeface="Calibri" panose="020F0502020204030204" pitchFamily="34" charset="0"/>
                <a:cs typeface="Times New Roman" panose="02020603050405020304" pitchFamily="18" charset="0"/>
              </a:rPr>
              <a:t>speaking and writing</a:t>
            </a:r>
            <a:r>
              <a:rPr lang="en-GB" sz="1400" i="1" dirty="0">
                <a:latin typeface="Calibri" panose="020F0502020204030204" pitchFamily="34" charset="0"/>
                <a:ea typeface="Calibri" panose="020F0502020204030204" pitchFamily="34" charset="0"/>
                <a:cs typeface="Times New Roman" panose="02020603050405020304" pitchFamily="18" charset="0"/>
              </a:rPr>
              <a:t> briefly about </a:t>
            </a:r>
            <a:r>
              <a:rPr lang="en-GB" sz="1400" b="1" i="1" dirty="0">
                <a:latin typeface="Calibri" panose="020F0502020204030204" pitchFamily="34" charset="0"/>
                <a:ea typeface="Calibri" panose="020F0502020204030204" pitchFamily="34" charset="0"/>
                <a:cs typeface="Times New Roman" panose="02020603050405020304" pitchFamily="18" charset="0"/>
              </a:rPr>
              <a:t>how I feel about the literary texts and about the events and characters</a:t>
            </a:r>
            <a:r>
              <a:rPr lang="en-GB" sz="1400" i="1" dirty="0">
                <a:latin typeface="Calibri" panose="020F0502020204030204" pitchFamily="34" charset="0"/>
                <a:ea typeface="Calibri" panose="020F0502020204030204" pitchFamily="34" charset="0"/>
                <a:cs typeface="Times New Roman" panose="02020603050405020304" pitchFamily="18" charset="0"/>
              </a:rPr>
              <a:t> in these texts.</a:t>
            </a:r>
            <a:endParaRPr lang="en-GB" sz="1400" i="1" dirty="0">
              <a:latin typeface="Andika" panose="02000000000000000000" pitchFamily="2" charset="0"/>
              <a:ea typeface="Andika" panose="02000000000000000000" pitchFamily="2" charset="0"/>
              <a:cs typeface="Andika" panose="02000000000000000000" pitchFamily="2" charset="0"/>
            </a:endParaRPr>
          </a:p>
          <a:p>
            <a:pPr>
              <a:lnSpc>
                <a:spcPct val="107000"/>
              </a:lnSpc>
              <a:spcAft>
                <a:spcPts val="800"/>
              </a:spcAft>
            </a:pPr>
            <a:r>
              <a:rPr lang="en-GB" sz="1400" dirty="0">
                <a:latin typeface="Andika" panose="02000000000000000000" pitchFamily="2" charset="0"/>
                <a:ea typeface="Andika" panose="02000000000000000000" pitchFamily="2" charset="0"/>
                <a:cs typeface="Andika" panose="02000000000000000000" pitchFamily="2" charset="0"/>
              </a:rPr>
              <a:t>Teachers are to refer to the Scheme of Work where each lesson is explained in more detail.</a:t>
            </a:r>
          </a:p>
          <a:p>
            <a:pPr>
              <a:lnSpc>
                <a:spcPct val="107000"/>
              </a:lnSpc>
              <a:spcAft>
                <a:spcPts val="800"/>
              </a:spcAft>
            </a:pPr>
            <a:r>
              <a:rPr lang="en-GB" sz="1400" dirty="0">
                <a:latin typeface="Andika" panose="02000000000000000000" pitchFamily="2" charset="0"/>
                <a:ea typeface="Andika" panose="02000000000000000000" pitchFamily="2" charset="0"/>
                <a:cs typeface="Andika" panose="02000000000000000000" pitchFamily="2" charset="0"/>
              </a:rPr>
              <a:t>The book </a:t>
            </a:r>
            <a:r>
              <a:rPr lang="en-GB" sz="1400" i="1" dirty="0">
                <a:latin typeface="Andika" panose="02000000000000000000" pitchFamily="2" charset="0"/>
                <a:ea typeface="Andika" panose="02000000000000000000" pitchFamily="2" charset="0"/>
                <a:cs typeface="Andika" panose="02000000000000000000" pitchFamily="2" charset="0"/>
              </a:rPr>
              <a:t>Earth Dance </a:t>
            </a:r>
            <a:r>
              <a:rPr lang="en-GB" sz="1400" dirty="0">
                <a:latin typeface="Andika" panose="02000000000000000000" pitchFamily="2" charset="0"/>
                <a:ea typeface="Andika" panose="02000000000000000000" pitchFamily="2" charset="0"/>
                <a:cs typeface="Andika" panose="02000000000000000000" pitchFamily="2" charset="0"/>
              </a:rPr>
              <a:t>featured in this lesson may be accessed using this link: </a:t>
            </a:r>
            <a:r>
              <a:rPr lang="en-GB" sz="1400" dirty="0">
                <a:latin typeface="Andika" panose="02000000000000000000" pitchFamily="2" charset="0"/>
                <a:ea typeface="Andika" panose="02000000000000000000" pitchFamily="2" charset="0"/>
                <a:cs typeface="Andika" panose="02000000000000000000" pitchFamily="2" charset="0"/>
                <a:hlinkClick r:id="rId3"/>
              </a:rPr>
              <a:t>https://www.youtube.com/watch?v=tppaMitQj_0</a:t>
            </a:r>
            <a:endParaRPr lang="en-GB" sz="1400" dirty="0">
              <a:latin typeface="Andika" panose="02000000000000000000" pitchFamily="2" charset="0"/>
              <a:ea typeface="Andika" panose="02000000000000000000" pitchFamily="2" charset="0"/>
              <a:cs typeface="Andika" panose="02000000000000000000" pitchFamily="2" charset="0"/>
            </a:endParaRPr>
          </a:p>
          <a:p>
            <a:pPr>
              <a:lnSpc>
                <a:spcPct val="150000"/>
              </a:lnSpc>
            </a:pPr>
            <a:r>
              <a:rPr lang="en-GB" sz="1400" dirty="0">
                <a:latin typeface="Andika"/>
                <a:ea typeface="Andika"/>
                <a:cs typeface="Andika"/>
              </a:rPr>
              <a:t>Effects are included to make the presentation more interactive.  Please present the PowerPoint in Slideshow mode. </a:t>
            </a:r>
            <a:endParaRPr lang="en-GB" sz="1400" dirty="0">
              <a:latin typeface="Andika" panose="02000000000000000000" pitchFamily="2" charset="0"/>
              <a:ea typeface="Andika" panose="02000000000000000000" pitchFamily="2" charset="0"/>
              <a:cs typeface="Andika" panose="02000000000000000000" pitchFamily="2" charset="0"/>
            </a:endParaRPr>
          </a:p>
          <a:p>
            <a:pPr>
              <a:lnSpc>
                <a:spcPct val="150000"/>
              </a:lnSpc>
            </a:pPr>
            <a:r>
              <a:rPr lang="en-GB" sz="1400" dirty="0">
                <a:latin typeface="Andika"/>
                <a:ea typeface="Andika"/>
                <a:cs typeface="Andika"/>
              </a:rPr>
              <a:t>Wherever possible we have included the use of online apps to enhance the teaching and learning experience.</a:t>
            </a:r>
          </a:p>
          <a:p>
            <a:pPr>
              <a:lnSpc>
                <a:spcPct val="150000"/>
              </a:lnSpc>
            </a:pPr>
            <a:r>
              <a:rPr lang="en-GB" sz="1400" dirty="0">
                <a:latin typeface="Andika"/>
                <a:ea typeface="Andika"/>
                <a:cs typeface="Andika"/>
              </a:rPr>
              <a:t>The Notes section underneath the slides may contain some further points which can be developed during the lesson.</a:t>
            </a:r>
          </a:p>
          <a:p>
            <a:pPr>
              <a:lnSpc>
                <a:spcPct val="150000"/>
              </a:lnSpc>
            </a:pPr>
            <a:r>
              <a:rPr lang="en-GB" sz="1400" dirty="0">
                <a:latin typeface="Andika"/>
                <a:ea typeface="Andika"/>
                <a:cs typeface="Andika"/>
              </a:rPr>
              <a:t>Teachers are encouraged to adapt this PowerPoint presentation to meet the learners’ language needs.</a:t>
            </a:r>
          </a:p>
          <a:p>
            <a:pPr>
              <a:lnSpc>
                <a:spcPct val="150000"/>
              </a:lnSpc>
            </a:pPr>
            <a:r>
              <a:rPr lang="en-GB" sz="1400" dirty="0">
                <a:latin typeface="Andika"/>
                <a:ea typeface="Andika"/>
                <a:cs typeface="Andika"/>
              </a:rPr>
              <a:t>Tasks included in the PowerPoint presentation are also being shared as handouts.  </a:t>
            </a:r>
            <a:endParaRPr lang="en-GB" sz="1400" dirty="0">
              <a:latin typeface="Andika" panose="02000000000000000000" pitchFamily="2" charset="0"/>
              <a:ea typeface="Andika" panose="02000000000000000000" pitchFamily="2" charset="0"/>
              <a:cs typeface="Andika" panose="02000000000000000000" pitchFamily="2" charset="0"/>
            </a:endParaRPr>
          </a:p>
          <a:p>
            <a:pPr>
              <a:lnSpc>
                <a:spcPct val="150000"/>
              </a:lnSpc>
            </a:pPr>
            <a:r>
              <a:rPr lang="en-GB" sz="1400" dirty="0">
                <a:latin typeface="Andika"/>
                <a:ea typeface="Andika"/>
                <a:cs typeface="Andika"/>
              </a:rPr>
              <a:t>For any comments, feedback or suggestions please email us at: </a:t>
            </a:r>
            <a:r>
              <a:rPr lang="en-GB" sz="1400" dirty="0">
                <a:latin typeface="Andika"/>
                <a:ea typeface="Andika"/>
                <a:cs typeface="Andika"/>
                <a:hlinkClick r:id="rId4"/>
              </a:rPr>
              <a:t>marie-claire.camilleri@ilearn.edu.mt</a:t>
            </a:r>
            <a:r>
              <a:rPr lang="en-GB" sz="1400" dirty="0">
                <a:latin typeface="Andika"/>
                <a:ea typeface="Andika"/>
                <a:cs typeface="Andika"/>
              </a:rPr>
              <a:t>; </a:t>
            </a:r>
            <a:r>
              <a:rPr lang="en-GB" sz="1400" dirty="0">
                <a:latin typeface="Andika"/>
                <a:ea typeface="Andika"/>
                <a:cs typeface="Andika"/>
                <a:hlinkClick r:id="rId5"/>
              </a:rPr>
              <a:t>urieth.attard@ilearn.edu.mt</a:t>
            </a:r>
            <a:r>
              <a:rPr lang="en-GB" sz="1400" dirty="0">
                <a:latin typeface="Andika"/>
                <a:ea typeface="Andika"/>
                <a:cs typeface="Andika"/>
              </a:rPr>
              <a:t>; </a:t>
            </a:r>
            <a:r>
              <a:rPr lang="en-GB" sz="1400" dirty="0">
                <a:latin typeface="Andika"/>
                <a:ea typeface="Andika"/>
                <a:cs typeface="Andika"/>
                <a:hlinkClick r:id="rId6"/>
              </a:rPr>
              <a:t>mary.jude.camilleri@ilearn.edu.mt</a:t>
            </a:r>
            <a:r>
              <a:rPr lang="en-GB" sz="1400" dirty="0">
                <a:latin typeface="Andika"/>
                <a:ea typeface="Andika"/>
                <a:cs typeface="Andika"/>
              </a:rPr>
              <a:t>.   You may also call the office on: 25983683.</a:t>
            </a:r>
            <a:endParaRPr lang="en-GB" sz="1400" dirty="0">
              <a:latin typeface="Andika" panose="02000000000000000000" pitchFamily="2" charset="0"/>
              <a:ea typeface="Andika" panose="02000000000000000000" pitchFamily="2" charset="0"/>
              <a:cs typeface="Andika" panose="02000000000000000000" pitchFamily="2" charset="0"/>
            </a:endParaRPr>
          </a:p>
        </p:txBody>
      </p:sp>
      <p:sp>
        <p:nvSpPr>
          <p:cNvPr id="6" name="Title 9">
            <a:extLst>
              <a:ext uri="{FF2B5EF4-FFF2-40B4-BE49-F238E27FC236}">
                <a16:creationId xmlns:a16="http://schemas.microsoft.com/office/drawing/2014/main" id="{C23546BF-0A39-49B5-836F-A418306918DF}"/>
              </a:ext>
            </a:extLst>
          </p:cNvPr>
          <p:cNvSpPr>
            <a:spLocks noGrp="1"/>
          </p:cNvSpPr>
          <p:nvPr>
            <p:ph type="title"/>
          </p:nvPr>
        </p:nvSpPr>
        <p:spPr>
          <a:xfrm>
            <a:off x="621737" y="480060"/>
            <a:ext cx="10515600" cy="805785"/>
          </a:xfrm>
        </p:spPr>
        <p:txBody>
          <a:bodyPr>
            <a:normAutofit/>
          </a:bodyPr>
          <a:lstStyle/>
          <a:p>
            <a:r>
              <a:rPr lang="en-GB" sz="2000" dirty="0">
                <a:latin typeface="Andika" panose="02000000000000000000" pitchFamily="2" charset="0"/>
                <a:ea typeface="Andika" panose="02000000000000000000" pitchFamily="2" charset="0"/>
                <a:cs typeface="Andika" panose="02000000000000000000" pitchFamily="2" charset="0"/>
              </a:rPr>
              <a:t>Notes for the Educator</a:t>
            </a:r>
          </a:p>
        </p:txBody>
      </p:sp>
      <p:cxnSp>
        <p:nvCxnSpPr>
          <p:cNvPr id="7" name="Straight Connector 6">
            <a:extLst>
              <a:ext uri="{FF2B5EF4-FFF2-40B4-BE49-F238E27FC236}">
                <a16:creationId xmlns:a16="http://schemas.microsoft.com/office/drawing/2014/main" id="{8C7CE980-3E74-44BE-B13F-EC5B461D1BCE}"/>
              </a:ext>
            </a:extLst>
          </p:cNvPr>
          <p:cNvCxnSpPr/>
          <p:nvPr/>
        </p:nvCxnSpPr>
        <p:spPr>
          <a:xfrm>
            <a:off x="604531" y="1147771"/>
            <a:ext cx="10550012"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8C1849A-8EC7-45DA-9FDE-8AFE9A3B3D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05070" y="5935602"/>
            <a:ext cx="1483624" cy="425258"/>
          </a:xfrm>
          <a:prstGeom prst="rect">
            <a:avLst/>
          </a:prstGeom>
        </p:spPr>
      </p:pic>
    </p:spTree>
    <p:extLst>
      <p:ext uri="{BB962C8B-B14F-4D97-AF65-F5344CB8AC3E}">
        <p14:creationId xmlns:p14="http://schemas.microsoft.com/office/powerpoint/2010/main" val="4109764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5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9D84B4D-C5CD-4C03-988D-418028A35E1F}"/>
              </a:ext>
            </a:extLst>
          </p:cNvPr>
          <p:cNvPicPr>
            <a:picLocks noChangeAspect="1"/>
          </p:cNvPicPr>
          <p:nvPr/>
        </p:nvPicPr>
        <p:blipFill>
          <a:blip r:embed="rId3"/>
          <a:stretch>
            <a:fillRect/>
          </a:stretch>
        </p:blipFill>
        <p:spPr>
          <a:xfrm>
            <a:off x="687198" y="643467"/>
            <a:ext cx="10817603" cy="5571066"/>
          </a:xfrm>
          <a:prstGeom prst="rect">
            <a:avLst/>
          </a:prstGeom>
        </p:spPr>
      </p:pic>
    </p:spTree>
    <p:extLst>
      <p:ext uri="{BB962C8B-B14F-4D97-AF65-F5344CB8AC3E}">
        <p14:creationId xmlns:p14="http://schemas.microsoft.com/office/powerpoint/2010/main" val="1467546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6DD46-F29C-4E7E-919C-CCA8FB941679}"/>
              </a:ext>
            </a:extLst>
          </p:cNvPr>
          <p:cNvPicPr>
            <a:picLocks noChangeAspect="1"/>
          </p:cNvPicPr>
          <p:nvPr/>
        </p:nvPicPr>
        <p:blipFill rotWithShape="1">
          <a:blip r:embed="rId3"/>
          <a:srcRect r="4298" b="1"/>
          <a:stretch/>
        </p:blipFill>
        <p:spPr>
          <a:xfrm>
            <a:off x="321733" y="321733"/>
            <a:ext cx="11548534" cy="6214534"/>
          </a:xfrm>
          <a:prstGeom prst="rect">
            <a:avLst/>
          </a:prstGeom>
        </p:spPr>
      </p:pic>
    </p:spTree>
    <p:extLst>
      <p:ext uri="{BB962C8B-B14F-4D97-AF65-F5344CB8AC3E}">
        <p14:creationId xmlns:p14="http://schemas.microsoft.com/office/powerpoint/2010/main" val="149810140"/>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337834E-EAE5-4F38-89D0-435F72BE8203}"/>
              </a:ext>
            </a:extLst>
          </p:cNvPr>
          <p:cNvPicPr>
            <a:picLocks noChangeAspect="1"/>
          </p:cNvPicPr>
          <p:nvPr/>
        </p:nvPicPr>
        <p:blipFill rotWithShape="1">
          <a:blip r:embed="rId3"/>
          <a:srcRect l="2756" r="-1" b="-1"/>
          <a:stretch/>
        </p:blipFill>
        <p:spPr>
          <a:xfrm>
            <a:off x="457200" y="457200"/>
            <a:ext cx="11277600" cy="5943600"/>
          </a:xfrm>
          <a:prstGeom prst="rect">
            <a:avLst/>
          </a:prstGeom>
        </p:spPr>
      </p:pic>
    </p:spTree>
    <p:extLst>
      <p:ext uri="{BB962C8B-B14F-4D97-AF65-F5344CB8AC3E}">
        <p14:creationId xmlns:p14="http://schemas.microsoft.com/office/powerpoint/2010/main" val="1493666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descr="A picture containing text, jigsaw puzzle, crowd&#10;&#10;Description automatically generated">
            <a:extLst>
              <a:ext uri="{FF2B5EF4-FFF2-40B4-BE49-F238E27FC236}">
                <a16:creationId xmlns:a16="http://schemas.microsoft.com/office/drawing/2014/main" id="{7FCD422F-9285-4B92-909A-857C2A22CFFA}"/>
              </a:ext>
            </a:extLst>
          </p:cNvPr>
          <p:cNvPicPr>
            <a:picLocks noChangeAspect="1"/>
          </p:cNvPicPr>
          <p:nvPr/>
        </p:nvPicPr>
        <p:blipFill rotWithShape="1">
          <a:blip r:embed="rId3"/>
          <a:srcRect l="1185" r="3113" b="1"/>
          <a:stretch/>
        </p:blipFill>
        <p:spPr>
          <a:xfrm>
            <a:off x="321733" y="321733"/>
            <a:ext cx="11548534" cy="6214534"/>
          </a:xfrm>
          <a:prstGeom prst="rect">
            <a:avLst/>
          </a:prstGeom>
        </p:spPr>
      </p:pic>
    </p:spTree>
    <p:extLst>
      <p:ext uri="{BB962C8B-B14F-4D97-AF65-F5344CB8AC3E}">
        <p14:creationId xmlns:p14="http://schemas.microsoft.com/office/powerpoint/2010/main" val="1457370524"/>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F3BFF9-B492-4730-982E-00E7ED95568A}"/>
              </a:ext>
            </a:extLst>
          </p:cNvPr>
          <p:cNvPicPr>
            <a:picLocks noChangeAspect="1"/>
          </p:cNvPicPr>
          <p:nvPr/>
        </p:nvPicPr>
        <p:blipFill rotWithShape="1">
          <a:blip r:embed="rId3"/>
          <a:srcRect l="3026" r="2199" b="-1"/>
          <a:stretch/>
        </p:blipFill>
        <p:spPr>
          <a:xfrm>
            <a:off x="321733" y="321733"/>
            <a:ext cx="11548534" cy="6214534"/>
          </a:xfrm>
          <a:prstGeom prst="rect">
            <a:avLst/>
          </a:prstGeom>
        </p:spPr>
      </p:pic>
    </p:spTree>
    <p:extLst>
      <p:ext uri="{BB962C8B-B14F-4D97-AF65-F5344CB8AC3E}">
        <p14:creationId xmlns:p14="http://schemas.microsoft.com/office/powerpoint/2010/main" val="312865422"/>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CDAA1F-6770-4C41-A60F-DCECF618E3C9}"/>
              </a:ext>
            </a:extLst>
          </p:cNvPr>
          <p:cNvPicPr>
            <a:picLocks noChangeAspect="1"/>
          </p:cNvPicPr>
          <p:nvPr/>
        </p:nvPicPr>
        <p:blipFill rotWithShape="1">
          <a:blip r:embed="rId3"/>
          <a:srcRect r="4762" b="1"/>
          <a:stretch/>
        </p:blipFill>
        <p:spPr>
          <a:xfrm>
            <a:off x="321733" y="321733"/>
            <a:ext cx="11548534" cy="6214534"/>
          </a:xfrm>
          <a:prstGeom prst="rect">
            <a:avLst/>
          </a:prstGeom>
        </p:spPr>
      </p:pic>
    </p:spTree>
    <p:extLst>
      <p:ext uri="{BB962C8B-B14F-4D97-AF65-F5344CB8AC3E}">
        <p14:creationId xmlns:p14="http://schemas.microsoft.com/office/powerpoint/2010/main" val="1599773098"/>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A1EB30-EBDE-4FA2-8810-53BF7595B054}"/>
              </a:ext>
            </a:extLst>
          </p:cNvPr>
          <p:cNvPicPr>
            <a:picLocks noChangeAspect="1"/>
          </p:cNvPicPr>
          <p:nvPr/>
        </p:nvPicPr>
        <p:blipFill rotWithShape="1">
          <a:blip r:embed="rId3"/>
          <a:srcRect t="4757" r="-1" b="-1"/>
          <a:stretch/>
        </p:blipFill>
        <p:spPr>
          <a:xfrm>
            <a:off x="321733" y="321733"/>
            <a:ext cx="11548534" cy="6214534"/>
          </a:xfrm>
          <a:prstGeom prst="rect">
            <a:avLst/>
          </a:prstGeom>
        </p:spPr>
      </p:pic>
    </p:spTree>
    <p:extLst>
      <p:ext uri="{BB962C8B-B14F-4D97-AF65-F5344CB8AC3E}">
        <p14:creationId xmlns:p14="http://schemas.microsoft.com/office/powerpoint/2010/main" val="2457062960"/>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D8B56D-461F-4DAF-BD62-91AB7C0A73D6}"/>
              </a:ext>
            </a:extLst>
          </p:cNvPr>
          <p:cNvPicPr>
            <a:picLocks noChangeAspect="1"/>
          </p:cNvPicPr>
          <p:nvPr/>
        </p:nvPicPr>
        <p:blipFill rotWithShape="1">
          <a:blip r:embed="rId3"/>
          <a:srcRect l="5226" r="-1" b="-1"/>
          <a:stretch/>
        </p:blipFill>
        <p:spPr>
          <a:xfrm>
            <a:off x="321733" y="321733"/>
            <a:ext cx="11548534" cy="6214534"/>
          </a:xfrm>
          <a:prstGeom prst="rect">
            <a:avLst/>
          </a:prstGeom>
        </p:spPr>
      </p:pic>
    </p:spTree>
    <p:extLst>
      <p:ext uri="{BB962C8B-B14F-4D97-AF65-F5344CB8AC3E}">
        <p14:creationId xmlns:p14="http://schemas.microsoft.com/office/powerpoint/2010/main" val="3383320523"/>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80B1DF-5257-4F15-8119-859C226C24B9}"/>
              </a:ext>
            </a:extLst>
          </p:cNvPr>
          <p:cNvPicPr>
            <a:picLocks noChangeAspect="1"/>
          </p:cNvPicPr>
          <p:nvPr/>
        </p:nvPicPr>
        <p:blipFill>
          <a:blip r:embed="rId3"/>
          <a:stretch>
            <a:fillRect/>
          </a:stretch>
        </p:blipFill>
        <p:spPr>
          <a:xfrm>
            <a:off x="2975429" y="252840"/>
            <a:ext cx="5795423" cy="6352319"/>
          </a:xfrm>
          <a:prstGeom prst="rect">
            <a:avLst/>
          </a:prstGeom>
        </p:spPr>
      </p:pic>
    </p:spTree>
    <p:extLst>
      <p:ext uri="{BB962C8B-B14F-4D97-AF65-F5344CB8AC3E}">
        <p14:creationId xmlns:p14="http://schemas.microsoft.com/office/powerpoint/2010/main" val="334049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918A3641-D1A9-42AB-AC60-701F2DCFAAC7}"/>
              </a:ext>
            </a:extLst>
          </p:cNvPr>
          <p:cNvSpPr/>
          <p:nvPr/>
        </p:nvSpPr>
        <p:spPr>
          <a:xfrm>
            <a:off x="1001486" y="754743"/>
            <a:ext cx="8955314" cy="4853349"/>
          </a:xfrm>
          <a:prstGeom prst="wedgeRoundRectCallout">
            <a:avLst>
              <a:gd name="adj1" fmla="val 7368"/>
              <a:gd name="adj2" fmla="val 66986"/>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20033182-6D80-41D6-BD86-EAA9C40FA10F}"/>
              </a:ext>
            </a:extLst>
          </p:cNvPr>
          <p:cNvSpPr/>
          <p:nvPr/>
        </p:nvSpPr>
        <p:spPr>
          <a:xfrm>
            <a:off x="2439421" y="1064030"/>
            <a:ext cx="6502401" cy="4154984"/>
          </a:xfrm>
          <a:prstGeom prst="rect">
            <a:avLst/>
          </a:prstGeom>
          <a:noFill/>
        </p:spPr>
        <p:txBody>
          <a:bodyPr wrap="square" lIns="91440" tIns="45720" rIns="91440" bIns="45720">
            <a:spAutoFit/>
          </a:bodyPr>
          <a:lstStyle/>
          <a:p>
            <a:pPr algn="ctr"/>
            <a:r>
              <a:rPr lang="en-US" sz="6600" b="0" cap="none" spc="0" dirty="0">
                <a:ln w="0"/>
                <a:solidFill>
                  <a:schemeClr val="tx1"/>
                </a:solidFill>
                <a:effectLst>
                  <a:outerShdw blurRad="38100" dist="19050" dir="2700000" algn="tl" rotWithShape="0">
                    <a:schemeClr val="dk1">
                      <a:alpha val="40000"/>
                    </a:schemeClr>
                  </a:outerShdw>
                </a:effectLst>
                <a:latin typeface="Letters for Learners" pitchFamily="2" charset="0"/>
                <a:cs typeface="Cavolini" panose="03000502040302020204" pitchFamily="66" charset="0"/>
              </a:rPr>
              <a:t>Many animals live on the earth such as insects, lizards and  dragonflies.</a:t>
            </a:r>
          </a:p>
        </p:txBody>
      </p:sp>
      <p:pic>
        <p:nvPicPr>
          <p:cNvPr id="2052" name="Picture 4" descr="Free Lizard Cliparts, Download Free Lizard Cliparts png images, Free  ClipArts on Clipart Library">
            <a:extLst>
              <a:ext uri="{FF2B5EF4-FFF2-40B4-BE49-F238E27FC236}">
                <a16:creationId xmlns:a16="http://schemas.microsoft.com/office/drawing/2014/main" id="{3C7202D3-825C-4C1E-B642-C9956657D05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42856" y="4623842"/>
            <a:ext cx="2924175" cy="15621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ip Art | Dragonfly clipart, Dragonfly wall art, Dragonfly images">
            <a:extLst>
              <a:ext uri="{FF2B5EF4-FFF2-40B4-BE49-F238E27FC236}">
                <a16:creationId xmlns:a16="http://schemas.microsoft.com/office/drawing/2014/main" id="{E577A149-9E96-470C-8578-F7901F72D68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436233">
            <a:off x="8835660" y="185226"/>
            <a:ext cx="3593860" cy="21293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ransparent Clown Fish Clipart - Clipart Clown Fish Png, Png Download | Fish  drawings, Fish illustration, Cartoon sea animals">
            <a:extLst>
              <a:ext uri="{FF2B5EF4-FFF2-40B4-BE49-F238E27FC236}">
                <a16:creationId xmlns:a16="http://schemas.microsoft.com/office/drawing/2014/main" id="{5AC1B03E-D399-4E21-B487-EB90A70F5714}"/>
              </a:ext>
            </a:extLst>
          </p:cNvPr>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00237" y="4151717"/>
            <a:ext cx="3558721" cy="2706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60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67DB90-85D3-4756-9EC2-6EB94DB1C20F}"/>
              </a:ext>
            </a:extLst>
          </p:cNvPr>
          <p:cNvSpPr/>
          <p:nvPr/>
        </p:nvSpPr>
        <p:spPr>
          <a:xfrm>
            <a:off x="1" y="185876"/>
            <a:ext cx="12192000" cy="1561901"/>
          </a:xfrm>
          <a:prstGeom prst="rect">
            <a:avLst/>
          </a:prstGeom>
          <a:solidFill>
            <a:srgbClr val="CC99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8D4ED53B-8230-4C36-9720-599714DF2D7B}"/>
              </a:ext>
            </a:extLst>
          </p:cNvPr>
          <p:cNvSpPr>
            <a:spLocks noGrp="1"/>
          </p:cNvSpPr>
          <p:nvPr>
            <p:ph type="title"/>
          </p:nvPr>
        </p:nvSpPr>
        <p:spPr>
          <a:xfrm>
            <a:off x="2100157" y="114900"/>
            <a:ext cx="9411659" cy="1286160"/>
          </a:xfrm>
        </p:spPr>
        <p:txBody>
          <a:bodyPr anchor="b">
            <a:normAutofit/>
          </a:bodyPr>
          <a:lstStyle/>
          <a:p>
            <a:pPr>
              <a:lnSpc>
                <a:spcPct val="150000"/>
              </a:lnSpc>
            </a:pPr>
            <a:r>
              <a:rPr lang="en-GB" sz="3700" b="1" dirty="0">
                <a:ln w="22225">
                  <a:noFill/>
                  <a:prstDash val="solid"/>
                </a:ln>
                <a:solidFill>
                  <a:schemeClr val="bg1"/>
                </a:solidFill>
                <a:latin typeface="Andika" panose="02000000000000000000" pitchFamily="2" charset="0"/>
                <a:ea typeface="Andika" panose="02000000000000000000" pitchFamily="2" charset="0"/>
                <a:cs typeface="Andika" panose="02000000000000000000" pitchFamily="2" charset="0"/>
              </a:rPr>
              <a:t>I am learning how to understand a poem.</a:t>
            </a:r>
          </a:p>
        </p:txBody>
      </p:sp>
      <p:pic>
        <p:nvPicPr>
          <p:cNvPr id="4098" name="Picture 2" descr="Reading - Free people icons">
            <a:extLst>
              <a:ext uri="{FF2B5EF4-FFF2-40B4-BE49-F238E27FC236}">
                <a16:creationId xmlns:a16="http://schemas.microsoft.com/office/drawing/2014/main" id="{07E050BF-ED3A-461D-A302-E8FE9262D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630" y="286886"/>
            <a:ext cx="1359877" cy="1359877"/>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Shape 10">
            <a:extLst>
              <a:ext uri="{FF2B5EF4-FFF2-40B4-BE49-F238E27FC236}">
                <a16:creationId xmlns:a16="http://schemas.microsoft.com/office/drawing/2014/main" id="{A26E9CFD-8B9E-4D05-8ED6-5B41CEACAB25}"/>
              </a:ext>
            </a:extLst>
          </p:cNvPr>
          <p:cNvSpPr/>
          <p:nvPr/>
        </p:nvSpPr>
        <p:spPr>
          <a:xfrm>
            <a:off x="4919219" y="1885646"/>
            <a:ext cx="7130026" cy="1659090"/>
          </a:xfrm>
          <a:custGeom>
            <a:avLst/>
            <a:gdLst>
              <a:gd name="connsiteX0" fmla="*/ 0 w 7130026"/>
              <a:gd name="connsiteY0" fmla="*/ 241517 h 1449073"/>
              <a:gd name="connsiteX1" fmla="*/ 241517 w 7130026"/>
              <a:gd name="connsiteY1" fmla="*/ 0 h 1449073"/>
              <a:gd name="connsiteX2" fmla="*/ 6888509 w 7130026"/>
              <a:gd name="connsiteY2" fmla="*/ 0 h 1449073"/>
              <a:gd name="connsiteX3" fmla="*/ 7130026 w 7130026"/>
              <a:gd name="connsiteY3" fmla="*/ 241517 h 1449073"/>
              <a:gd name="connsiteX4" fmla="*/ 7130026 w 7130026"/>
              <a:gd name="connsiteY4" fmla="*/ 1207556 h 1449073"/>
              <a:gd name="connsiteX5" fmla="*/ 6888509 w 7130026"/>
              <a:gd name="connsiteY5" fmla="*/ 1449073 h 1449073"/>
              <a:gd name="connsiteX6" fmla="*/ 241517 w 7130026"/>
              <a:gd name="connsiteY6" fmla="*/ 1449073 h 1449073"/>
              <a:gd name="connsiteX7" fmla="*/ 0 w 7130026"/>
              <a:gd name="connsiteY7" fmla="*/ 1207556 h 1449073"/>
              <a:gd name="connsiteX8" fmla="*/ 0 w 7130026"/>
              <a:gd name="connsiteY8" fmla="*/ 241517 h 144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026" h="1449073">
                <a:moveTo>
                  <a:pt x="0" y="241517"/>
                </a:moveTo>
                <a:cubicBezTo>
                  <a:pt x="0" y="108131"/>
                  <a:pt x="108131" y="0"/>
                  <a:pt x="241517" y="0"/>
                </a:cubicBezTo>
                <a:lnTo>
                  <a:pt x="6888509" y="0"/>
                </a:lnTo>
                <a:cubicBezTo>
                  <a:pt x="7021895" y="0"/>
                  <a:pt x="7130026" y="108131"/>
                  <a:pt x="7130026" y="241517"/>
                </a:cubicBezTo>
                <a:lnTo>
                  <a:pt x="7130026" y="1207556"/>
                </a:lnTo>
                <a:cubicBezTo>
                  <a:pt x="7130026" y="1340942"/>
                  <a:pt x="7021895" y="1449073"/>
                  <a:pt x="6888509" y="1449073"/>
                </a:cubicBezTo>
                <a:lnTo>
                  <a:pt x="241517" y="1449073"/>
                </a:lnTo>
                <a:cubicBezTo>
                  <a:pt x="108131" y="1449073"/>
                  <a:pt x="0" y="1340942"/>
                  <a:pt x="0" y="1207556"/>
                </a:cubicBezTo>
                <a:lnTo>
                  <a:pt x="0" y="241517"/>
                </a:lnTo>
                <a:close/>
              </a:path>
            </a:pathLst>
          </a:custGeom>
          <a:solidFill>
            <a:srgbClr val="FFC000"/>
          </a:solidFill>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192658" tIns="192658" rIns="192658" bIns="192658" numCol="1" spcCol="1270" anchor="ctr" anchorCtr="0">
            <a:noAutofit/>
          </a:bodyPr>
          <a:lstStyle/>
          <a:p>
            <a:pPr marL="0" lvl="0" indent="0" algn="l" defTabSz="1422400">
              <a:lnSpc>
                <a:spcPct val="100000"/>
              </a:lnSpc>
              <a:spcBef>
                <a:spcPct val="0"/>
              </a:spcBef>
              <a:spcAft>
                <a:spcPts val="0"/>
              </a:spcAft>
              <a:buNone/>
            </a:pPr>
            <a:r>
              <a:rPr lang="en-GB" sz="3200" b="1" kern="1200" dirty="0">
                <a:latin typeface="Andika" panose="02000000000000000000" pitchFamily="2" charset="0"/>
                <a:ea typeface="Andika" panose="02000000000000000000" pitchFamily="2" charset="0"/>
                <a:cs typeface="Andika" panose="02000000000000000000" pitchFamily="2" charset="0"/>
              </a:rPr>
              <a:t>I can </a:t>
            </a:r>
            <a:r>
              <a:rPr lang="en-GB" sz="3200" b="1" dirty="0">
                <a:latin typeface="Andika" panose="02000000000000000000" pitchFamily="2" charset="0"/>
                <a:ea typeface="Andika" panose="02000000000000000000" pitchFamily="2" charset="0"/>
                <a:cs typeface="Andika" panose="02000000000000000000" pitchFamily="2" charset="0"/>
              </a:rPr>
              <a:t>make a mental picture of what I am reading. </a:t>
            </a:r>
            <a:endParaRPr lang="en-US" sz="3200" b="1" kern="1200" dirty="0">
              <a:latin typeface="Andika" panose="02000000000000000000" pitchFamily="2" charset="0"/>
              <a:ea typeface="Andika" panose="02000000000000000000" pitchFamily="2" charset="0"/>
              <a:cs typeface="Andika" panose="02000000000000000000" pitchFamily="2" charset="0"/>
            </a:endParaRPr>
          </a:p>
        </p:txBody>
      </p:sp>
      <p:sp>
        <p:nvSpPr>
          <p:cNvPr id="12" name="Freeform: Shape 11">
            <a:extLst>
              <a:ext uri="{FF2B5EF4-FFF2-40B4-BE49-F238E27FC236}">
                <a16:creationId xmlns:a16="http://schemas.microsoft.com/office/drawing/2014/main" id="{EB9EF41A-3E6A-4B81-9DF4-4C6C837241D6}"/>
              </a:ext>
            </a:extLst>
          </p:cNvPr>
          <p:cNvSpPr/>
          <p:nvPr/>
        </p:nvSpPr>
        <p:spPr>
          <a:xfrm>
            <a:off x="4919219" y="3615712"/>
            <a:ext cx="7130026" cy="1591858"/>
          </a:xfrm>
          <a:custGeom>
            <a:avLst/>
            <a:gdLst>
              <a:gd name="connsiteX0" fmla="*/ 0 w 7130026"/>
              <a:gd name="connsiteY0" fmla="*/ 231730 h 1390352"/>
              <a:gd name="connsiteX1" fmla="*/ 231730 w 7130026"/>
              <a:gd name="connsiteY1" fmla="*/ 0 h 1390352"/>
              <a:gd name="connsiteX2" fmla="*/ 6898296 w 7130026"/>
              <a:gd name="connsiteY2" fmla="*/ 0 h 1390352"/>
              <a:gd name="connsiteX3" fmla="*/ 7130026 w 7130026"/>
              <a:gd name="connsiteY3" fmla="*/ 231730 h 1390352"/>
              <a:gd name="connsiteX4" fmla="*/ 7130026 w 7130026"/>
              <a:gd name="connsiteY4" fmla="*/ 1158622 h 1390352"/>
              <a:gd name="connsiteX5" fmla="*/ 6898296 w 7130026"/>
              <a:gd name="connsiteY5" fmla="*/ 1390352 h 1390352"/>
              <a:gd name="connsiteX6" fmla="*/ 231730 w 7130026"/>
              <a:gd name="connsiteY6" fmla="*/ 1390352 h 1390352"/>
              <a:gd name="connsiteX7" fmla="*/ 0 w 7130026"/>
              <a:gd name="connsiteY7" fmla="*/ 1158622 h 1390352"/>
              <a:gd name="connsiteX8" fmla="*/ 0 w 7130026"/>
              <a:gd name="connsiteY8" fmla="*/ 231730 h 139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026" h="1390352">
                <a:moveTo>
                  <a:pt x="0" y="231730"/>
                </a:moveTo>
                <a:cubicBezTo>
                  <a:pt x="0" y="103749"/>
                  <a:pt x="103749" y="0"/>
                  <a:pt x="231730" y="0"/>
                </a:cubicBezTo>
                <a:lnTo>
                  <a:pt x="6898296" y="0"/>
                </a:lnTo>
                <a:cubicBezTo>
                  <a:pt x="7026277" y="0"/>
                  <a:pt x="7130026" y="103749"/>
                  <a:pt x="7130026" y="231730"/>
                </a:cubicBezTo>
                <a:lnTo>
                  <a:pt x="7130026" y="1158622"/>
                </a:lnTo>
                <a:cubicBezTo>
                  <a:pt x="7130026" y="1286603"/>
                  <a:pt x="7026277" y="1390352"/>
                  <a:pt x="6898296" y="1390352"/>
                </a:cubicBezTo>
                <a:lnTo>
                  <a:pt x="231730" y="1390352"/>
                </a:lnTo>
                <a:cubicBezTo>
                  <a:pt x="103749" y="1390352"/>
                  <a:pt x="0" y="1286603"/>
                  <a:pt x="0" y="1158622"/>
                </a:cubicBezTo>
                <a:lnTo>
                  <a:pt x="0" y="231730"/>
                </a:lnTo>
                <a:close/>
              </a:path>
            </a:pathLst>
          </a:custGeom>
          <a:solidFill>
            <a:srgbClr val="FF33CC"/>
          </a:solidFill>
        </p:spPr>
        <p:style>
          <a:lnRef idx="3">
            <a:schemeClr val="lt1">
              <a:hueOff val="0"/>
              <a:satOff val="0"/>
              <a:lumOff val="0"/>
              <a:alphaOff val="0"/>
            </a:schemeClr>
          </a:lnRef>
          <a:fillRef idx="1">
            <a:schemeClr val="accent4">
              <a:hueOff val="4900445"/>
              <a:satOff val="-20388"/>
              <a:lumOff val="4804"/>
              <a:alphaOff val="0"/>
            </a:schemeClr>
          </a:fillRef>
          <a:effectRef idx="1">
            <a:schemeClr val="accent4">
              <a:hueOff val="4900445"/>
              <a:satOff val="-20388"/>
              <a:lumOff val="4804"/>
              <a:alphaOff val="0"/>
            </a:schemeClr>
          </a:effectRef>
          <a:fontRef idx="minor">
            <a:schemeClr val="lt1"/>
          </a:fontRef>
        </p:style>
        <p:txBody>
          <a:bodyPr spcFirstLastPara="0" vert="horz" wrap="square" lIns="189791" tIns="189791" rIns="189791" bIns="189791" numCol="1" spcCol="1270" anchor="ctr" anchorCtr="0">
            <a:noAutofit/>
          </a:bodyPr>
          <a:lstStyle/>
          <a:p>
            <a:pPr marL="0" lvl="0" indent="0" algn="l" defTabSz="1422400">
              <a:lnSpc>
                <a:spcPct val="100000"/>
              </a:lnSpc>
              <a:spcBef>
                <a:spcPct val="0"/>
              </a:spcBef>
              <a:spcAft>
                <a:spcPts val="0"/>
              </a:spcAft>
              <a:buNone/>
            </a:pPr>
            <a:r>
              <a:rPr lang="en-GB" sz="3200" b="1" kern="1200" dirty="0">
                <a:latin typeface="Andika" panose="02000000000000000000" pitchFamily="2" charset="0"/>
                <a:ea typeface="Andika" panose="02000000000000000000" pitchFamily="2" charset="0"/>
                <a:cs typeface="Andika" panose="02000000000000000000" pitchFamily="2" charset="0"/>
              </a:rPr>
              <a:t>I can </a:t>
            </a:r>
            <a:r>
              <a:rPr lang="en-GB" sz="3200" b="1" dirty="0">
                <a:latin typeface="Andika" panose="02000000000000000000" pitchFamily="2" charset="0"/>
                <a:ea typeface="Andika" panose="02000000000000000000" pitchFamily="2" charset="0"/>
                <a:cs typeface="Andika" panose="02000000000000000000" pitchFamily="2" charset="0"/>
              </a:rPr>
              <a:t>talk about elements of poetry.</a:t>
            </a:r>
            <a:endParaRPr lang="en-US" sz="3200" b="1" kern="1200" dirty="0">
              <a:latin typeface="Andika" panose="02000000000000000000" pitchFamily="2" charset="0"/>
              <a:ea typeface="Andika" panose="02000000000000000000" pitchFamily="2" charset="0"/>
              <a:cs typeface="Andika" panose="02000000000000000000" pitchFamily="2" charset="0"/>
            </a:endParaRPr>
          </a:p>
        </p:txBody>
      </p:sp>
      <p:sp>
        <p:nvSpPr>
          <p:cNvPr id="13" name="Freeform: Shape 12">
            <a:extLst>
              <a:ext uri="{FF2B5EF4-FFF2-40B4-BE49-F238E27FC236}">
                <a16:creationId xmlns:a16="http://schemas.microsoft.com/office/drawing/2014/main" id="{B895C837-4C78-4D02-8B95-5EB234D478CD}"/>
              </a:ext>
            </a:extLst>
          </p:cNvPr>
          <p:cNvSpPr/>
          <p:nvPr/>
        </p:nvSpPr>
        <p:spPr>
          <a:xfrm>
            <a:off x="4919219" y="5278546"/>
            <a:ext cx="7130026" cy="1393578"/>
          </a:xfrm>
          <a:custGeom>
            <a:avLst/>
            <a:gdLst>
              <a:gd name="connsiteX0" fmla="*/ 0 w 7130026"/>
              <a:gd name="connsiteY0" fmla="*/ 144197 h 865162"/>
              <a:gd name="connsiteX1" fmla="*/ 144197 w 7130026"/>
              <a:gd name="connsiteY1" fmla="*/ 0 h 865162"/>
              <a:gd name="connsiteX2" fmla="*/ 6985829 w 7130026"/>
              <a:gd name="connsiteY2" fmla="*/ 0 h 865162"/>
              <a:gd name="connsiteX3" fmla="*/ 7130026 w 7130026"/>
              <a:gd name="connsiteY3" fmla="*/ 144197 h 865162"/>
              <a:gd name="connsiteX4" fmla="*/ 7130026 w 7130026"/>
              <a:gd name="connsiteY4" fmla="*/ 720965 h 865162"/>
              <a:gd name="connsiteX5" fmla="*/ 6985829 w 7130026"/>
              <a:gd name="connsiteY5" fmla="*/ 865162 h 865162"/>
              <a:gd name="connsiteX6" fmla="*/ 144197 w 7130026"/>
              <a:gd name="connsiteY6" fmla="*/ 865162 h 865162"/>
              <a:gd name="connsiteX7" fmla="*/ 0 w 7130026"/>
              <a:gd name="connsiteY7" fmla="*/ 720965 h 865162"/>
              <a:gd name="connsiteX8" fmla="*/ 0 w 7130026"/>
              <a:gd name="connsiteY8" fmla="*/ 144197 h 86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0026" h="865162">
                <a:moveTo>
                  <a:pt x="0" y="144197"/>
                </a:moveTo>
                <a:cubicBezTo>
                  <a:pt x="0" y="64559"/>
                  <a:pt x="64559" y="0"/>
                  <a:pt x="144197" y="0"/>
                </a:cubicBezTo>
                <a:lnTo>
                  <a:pt x="6985829" y="0"/>
                </a:lnTo>
                <a:cubicBezTo>
                  <a:pt x="7065467" y="0"/>
                  <a:pt x="7130026" y="64559"/>
                  <a:pt x="7130026" y="144197"/>
                </a:cubicBezTo>
                <a:lnTo>
                  <a:pt x="7130026" y="720965"/>
                </a:lnTo>
                <a:cubicBezTo>
                  <a:pt x="7130026" y="800603"/>
                  <a:pt x="7065467" y="865162"/>
                  <a:pt x="6985829" y="865162"/>
                </a:cubicBezTo>
                <a:lnTo>
                  <a:pt x="144197" y="865162"/>
                </a:lnTo>
                <a:cubicBezTo>
                  <a:pt x="64559" y="865162"/>
                  <a:pt x="0" y="800603"/>
                  <a:pt x="0" y="720965"/>
                </a:cubicBezTo>
                <a:lnTo>
                  <a:pt x="0" y="144197"/>
                </a:lnTo>
                <a:close/>
              </a:path>
            </a:pathLst>
          </a:custGeom>
        </p:spPr>
        <p:style>
          <a:lnRef idx="3">
            <a:schemeClr val="lt1">
              <a:hueOff val="0"/>
              <a:satOff val="0"/>
              <a:lumOff val="0"/>
              <a:alphaOff val="0"/>
            </a:schemeClr>
          </a:lnRef>
          <a:fillRef idx="1">
            <a:schemeClr val="accent4">
              <a:hueOff val="9800891"/>
              <a:satOff val="-40777"/>
              <a:lumOff val="9608"/>
              <a:alphaOff val="0"/>
            </a:schemeClr>
          </a:fillRef>
          <a:effectRef idx="1">
            <a:schemeClr val="accent4">
              <a:hueOff val="9800891"/>
              <a:satOff val="-40777"/>
              <a:lumOff val="9608"/>
              <a:alphaOff val="0"/>
            </a:schemeClr>
          </a:effectRef>
          <a:fontRef idx="minor">
            <a:schemeClr val="lt1"/>
          </a:fontRef>
        </p:style>
        <p:txBody>
          <a:bodyPr spcFirstLastPara="0" vert="horz" wrap="square" lIns="164154" tIns="164154" rIns="164154" bIns="164154" numCol="1" spcCol="1270" anchor="ctr" anchorCtr="0">
            <a:noAutofit/>
          </a:bodyPr>
          <a:lstStyle/>
          <a:p>
            <a:pPr marL="0" lvl="0" indent="0" algn="l" defTabSz="1422400">
              <a:spcBef>
                <a:spcPct val="0"/>
              </a:spcBef>
              <a:spcAft>
                <a:spcPct val="35000"/>
              </a:spcAft>
              <a:buNone/>
            </a:pPr>
            <a:r>
              <a:rPr lang="en-GB" sz="3200" b="1" kern="1200" dirty="0">
                <a:latin typeface="Andika" panose="02000000000000000000" pitchFamily="2" charset="0"/>
                <a:ea typeface="Andika" panose="02000000000000000000" pitchFamily="2" charset="0"/>
                <a:cs typeface="Andika" panose="02000000000000000000" pitchFamily="2" charset="0"/>
              </a:rPr>
              <a:t>I can answer questions about </a:t>
            </a:r>
            <a:r>
              <a:rPr lang="en-GB" sz="3200" b="1" dirty="0">
                <a:latin typeface="Andika" panose="02000000000000000000" pitchFamily="2" charset="0"/>
                <a:ea typeface="Andika" panose="02000000000000000000" pitchFamily="2" charset="0"/>
                <a:cs typeface="Andika" panose="02000000000000000000" pitchFamily="2" charset="0"/>
              </a:rPr>
              <a:t>it</a:t>
            </a:r>
            <a:r>
              <a:rPr lang="en-GB" sz="3200" b="1" kern="1200" dirty="0">
                <a:latin typeface="Andika" panose="02000000000000000000" pitchFamily="2" charset="0"/>
                <a:ea typeface="Andika" panose="02000000000000000000" pitchFamily="2" charset="0"/>
                <a:cs typeface="Andika" panose="02000000000000000000" pitchFamily="2" charset="0"/>
              </a:rPr>
              <a:t>.</a:t>
            </a:r>
            <a:endParaRPr lang="en-US" sz="3200" b="1" kern="1200" dirty="0">
              <a:latin typeface="Andika" panose="02000000000000000000" pitchFamily="2" charset="0"/>
              <a:ea typeface="Andika" panose="02000000000000000000" pitchFamily="2" charset="0"/>
              <a:cs typeface="Andika" panose="02000000000000000000" pitchFamily="2" charset="0"/>
            </a:endParaRPr>
          </a:p>
        </p:txBody>
      </p:sp>
      <p:pic>
        <p:nvPicPr>
          <p:cNvPr id="1026" name="Picture 2" descr="Free Poetry Cliparts, Download Free Clip Art, Free Clip Art on Clipart  Library">
            <a:extLst>
              <a:ext uri="{FF2B5EF4-FFF2-40B4-BE49-F238E27FC236}">
                <a16:creationId xmlns:a16="http://schemas.microsoft.com/office/drawing/2014/main" id="{3C977534-E34D-4D20-9C2E-96B414F7D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95" y="1783190"/>
            <a:ext cx="3286125"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31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71BFD-13D3-410D-AAEE-523F5F580F30}"/>
              </a:ext>
            </a:extLst>
          </p:cNvPr>
          <p:cNvSpPr/>
          <p:nvPr/>
        </p:nvSpPr>
        <p:spPr>
          <a:xfrm>
            <a:off x="0" y="0"/>
            <a:ext cx="12192000"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3" name="Rectangle: Rounded Corners 2">
            <a:extLst>
              <a:ext uri="{FF2B5EF4-FFF2-40B4-BE49-F238E27FC236}">
                <a16:creationId xmlns:a16="http://schemas.microsoft.com/office/drawing/2014/main" id="{01FE45AD-FDFE-4B9B-8790-55092521EFAC}"/>
              </a:ext>
            </a:extLst>
          </p:cNvPr>
          <p:cNvSpPr/>
          <p:nvPr/>
        </p:nvSpPr>
        <p:spPr>
          <a:xfrm>
            <a:off x="260985" y="285750"/>
            <a:ext cx="11670030" cy="6286500"/>
          </a:xfrm>
          <a:prstGeom prst="roundRect">
            <a:avLst>
              <a:gd name="adj" fmla="val 49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335461CE-4774-4EA3-92A4-2BF40EDADF3B}"/>
              </a:ext>
            </a:extLst>
          </p:cNvPr>
          <p:cNvSpPr txBox="1"/>
          <p:nvPr/>
        </p:nvSpPr>
        <p:spPr>
          <a:xfrm>
            <a:off x="449943" y="463904"/>
            <a:ext cx="11088914" cy="1569660"/>
          </a:xfrm>
          <a:prstGeom prst="rect">
            <a:avLst/>
          </a:prstGeom>
          <a:noFill/>
        </p:spPr>
        <p:txBody>
          <a:bodyPr wrap="square" rtlCol="0">
            <a:spAutoFit/>
          </a:bodyPr>
          <a:lstStyle/>
          <a:p>
            <a:pPr algn="ctr"/>
            <a:r>
              <a:rPr lang="en-GB" sz="4800" b="1" dirty="0">
                <a:latin typeface="Andika" panose="02000000000000000000" pitchFamily="2" charset="0"/>
                <a:ea typeface="Andika" panose="02000000000000000000" pitchFamily="2" charset="0"/>
                <a:cs typeface="Andika" panose="02000000000000000000" pitchFamily="2" charset="0"/>
              </a:rPr>
              <a:t>“Stretch your arms out wide, and slowly spin around.”</a:t>
            </a:r>
          </a:p>
        </p:txBody>
      </p:sp>
      <p:pic>
        <p:nvPicPr>
          <p:cNvPr id="7" name="Picture 6">
            <a:extLst>
              <a:ext uri="{FF2B5EF4-FFF2-40B4-BE49-F238E27FC236}">
                <a16:creationId xmlns:a16="http://schemas.microsoft.com/office/drawing/2014/main" id="{84457AB2-2A1E-4DB3-AF78-480768AF6F59}"/>
              </a:ext>
            </a:extLst>
          </p:cNvPr>
          <p:cNvPicPr>
            <a:picLocks noChangeAspect="1"/>
          </p:cNvPicPr>
          <p:nvPr/>
        </p:nvPicPr>
        <p:blipFill>
          <a:blip r:embed="rId3"/>
          <a:stretch>
            <a:fillRect/>
          </a:stretch>
        </p:blipFill>
        <p:spPr>
          <a:xfrm>
            <a:off x="4005943" y="2224742"/>
            <a:ext cx="3744686" cy="2595110"/>
          </a:xfrm>
          <a:prstGeom prst="rect">
            <a:avLst/>
          </a:prstGeom>
        </p:spPr>
      </p:pic>
      <p:sp>
        <p:nvSpPr>
          <p:cNvPr id="8" name="Rectangle 7">
            <a:extLst>
              <a:ext uri="{FF2B5EF4-FFF2-40B4-BE49-F238E27FC236}">
                <a16:creationId xmlns:a16="http://schemas.microsoft.com/office/drawing/2014/main" id="{79CEB930-E62B-4AE3-AFE4-3D45B3BA7D8C}"/>
              </a:ext>
            </a:extLst>
          </p:cNvPr>
          <p:cNvSpPr/>
          <p:nvPr/>
        </p:nvSpPr>
        <p:spPr>
          <a:xfrm>
            <a:off x="278566" y="4947546"/>
            <a:ext cx="11911910" cy="1446550"/>
          </a:xfrm>
          <a:prstGeom prst="rect">
            <a:avLst/>
          </a:prstGeom>
          <a:noFill/>
        </p:spPr>
        <p:txBody>
          <a:bodyPr wrap="squar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Why does the poet want the reader to spin around?</a:t>
            </a:r>
          </a:p>
        </p:txBody>
      </p:sp>
    </p:spTree>
    <p:extLst>
      <p:ext uri="{BB962C8B-B14F-4D97-AF65-F5344CB8AC3E}">
        <p14:creationId xmlns:p14="http://schemas.microsoft.com/office/powerpoint/2010/main" val="3092481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71BFD-13D3-410D-AAEE-523F5F580F30}"/>
              </a:ext>
            </a:extLst>
          </p:cNvPr>
          <p:cNvSpPr/>
          <p:nvPr/>
        </p:nvSpPr>
        <p:spPr>
          <a:xfrm>
            <a:off x="0" y="0"/>
            <a:ext cx="12192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dirty="0"/>
          </a:p>
        </p:txBody>
      </p:sp>
      <p:sp>
        <p:nvSpPr>
          <p:cNvPr id="3" name="Rectangle: Rounded Corners 2">
            <a:extLst>
              <a:ext uri="{FF2B5EF4-FFF2-40B4-BE49-F238E27FC236}">
                <a16:creationId xmlns:a16="http://schemas.microsoft.com/office/drawing/2014/main" id="{01FE45AD-FDFE-4B9B-8790-55092521EFAC}"/>
              </a:ext>
            </a:extLst>
          </p:cNvPr>
          <p:cNvSpPr/>
          <p:nvPr/>
        </p:nvSpPr>
        <p:spPr>
          <a:xfrm>
            <a:off x="260985" y="285750"/>
            <a:ext cx="11670030" cy="6286500"/>
          </a:xfrm>
          <a:prstGeom prst="roundRect">
            <a:avLst>
              <a:gd name="adj" fmla="val 49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335461CE-4774-4EA3-92A4-2BF40EDADF3B}"/>
              </a:ext>
            </a:extLst>
          </p:cNvPr>
          <p:cNvSpPr txBox="1"/>
          <p:nvPr/>
        </p:nvSpPr>
        <p:spPr>
          <a:xfrm>
            <a:off x="430603" y="285750"/>
            <a:ext cx="11088914" cy="1569660"/>
          </a:xfrm>
          <a:prstGeom prst="rect">
            <a:avLst/>
          </a:prstGeom>
          <a:noFill/>
        </p:spPr>
        <p:txBody>
          <a:bodyPr wrap="square" rtlCol="0">
            <a:spAutoFit/>
          </a:bodyPr>
          <a:lstStyle/>
          <a:p>
            <a:pPr algn="ctr"/>
            <a:r>
              <a:rPr lang="en-GB" sz="4800" b="1" dirty="0">
                <a:latin typeface="Andika" panose="02000000000000000000" pitchFamily="2" charset="0"/>
                <a:ea typeface="Andika" panose="02000000000000000000" pitchFamily="2" charset="0"/>
                <a:cs typeface="Andika" panose="02000000000000000000" pitchFamily="2" charset="0"/>
              </a:rPr>
              <a:t>“Spinning around you are round</a:t>
            </a:r>
          </a:p>
          <a:p>
            <a:r>
              <a:rPr lang="en-GB" sz="4800" b="1" dirty="0">
                <a:latin typeface="Andika" panose="02000000000000000000" pitchFamily="2" charset="0"/>
                <a:ea typeface="Andika" panose="02000000000000000000" pitchFamily="2" charset="0"/>
                <a:cs typeface="Andika" panose="02000000000000000000" pitchFamily="2" charset="0"/>
              </a:rPr>
              <a:t>wrapped in a quilt of bright colours -”</a:t>
            </a:r>
          </a:p>
        </p:txBody>
      </p:sp>
      <p:sp>
        <p:nvSpPr>
          <p:cNvPr id="8" name="Rectangle 7">
            <a:extLst>
              <a:ext uri="{FF2B5EF4-FFF2-40B4-BE49-F238E27FC236}">
                <a16:creationId xmlns:a16="http://schemas.microsoft.com/office/drawing/2014/main" id="{79CEB930-E62B-4AE3-AFE4-3D45B3BA7D8C}"/>
              </a:ext>
            </a:extLst>
          </p:cNvPr>
          <p:cNvSpPr/>
          <p:nvPr/>
        </p:nvSpPr>
        <p:spPr>
          <a:xfrm>
            <a:off x="19105" y="5721580"/>
            <a:ext cx="11911910" cy="769441"/>
          </a:xfrm>
          <a:prstGeom prst="rect">
            <a:avLst/>
          </a:prstGeom>
          <a:noFill/>
        </p:spPr>
        <p:txBody>
          <a:bodyPr wrap="squar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Which </a:t>
            </a:r>
            <a:r>
              <a:rPr lang="en-US" sz="4400" b="0" cap="none" spc="0" dirty="0" err="1">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colours</a:t>
            </a:r>
            <a:r>
              <a:rPr lang="en-US" sz="44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 does the poet mention?</a:t>
            </a:r>
          </a:p>
        </p:txBody>
      </p:sp>
      <p:pic>
        <p:nvPicPr>
          <p:cNvPr id="7" name="Picture 6">
            <a:extLst>
              <a:ext uri="{FF2B5EF4-FFF2-40B4-BE49-F238E27FC236}">
                <a16:creationId xmlns:a16="http://schemas.microsoft.com/office/drawing/2014/main" id="{4ABCC459-74FB-45F7-BEC6-9AD8AC40AEDE}"/>
              </a:ext>
            </a:extLst>
          </p:cNvPr>
          <p:cNvPicPr>
            <a:picLocks noChangeAspect="1"/>
          </p:cNvPicPr>
          <p:nvPr/>
        </p:nvPicPr>
        <p:blipFill>
          <a:blip r:embed="rId3"/>
          <a:stretch>
            <a:fillRect/>
          </a:stretch>
        </p:blipFill>
        <p:spPr>
          <a:xfrm>
            <a:off x="1828800" y="1747395"/>
            <a:ext cx="7910285" cy="4014469"/>
          </a:xfrm>
          <a:prstGeom prst="rect">
            <a:avLst/>
          </a:prstGeom>
        </p:spPr>
      </p:pic>
    </p:spTree>
    <p:extLst>
      <p:ext uri="{BB962C8B-B14F-4D97-AF65-F5344CB8AC3E}">
        <p14:creationId xmlns:p14="http://schemas.microsoft.com/office/powerpoint/2010/main" val="4284663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71BFD-13D3-410D-AAEE-523F5F580F30}"/>
              </a:ext>
            </a:extLst>
          </p:cNvPr>
          <p:cNvSpPr/>
          <p:nvPr/>
        </p:nvSpPr>
        <p:spPr>
          <a:xfrm>
            <a:off x="0" y="0"/>
            <a:ext cx="12192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dirty="0"/>
          </a:p>
        </p:txBody>
      </p:sp>
      <p:sp>
        <p:nvSpPr>
          <p:cNvPr id="3" name="Rectangle: Rounded Corners 2">
            <a:extLst>
              <a:ext uri="{FF2B5EF4-FFF2-40B4-BE49-F238E27FC236}">
                <a16:creationId xmlns:a16="http://schemas.microsoft.com/office/drawing/2014/main" id="{01FE45AD-FDFE-4B9B-8790-55092521EFAC}"/>
              </a:ext>
            </a:extLst>
          </p:cNvPr>
          <p:cNvSpPr/>
          <p:nvPr/>
        </p:nvSpPr>
        <p:spPr>
          <a:xfrm>
            <a:off x="260985" y="285750"/>
            <a:ext cx="11670030" cy="6286500"/>
          </a:xfrm>
          <a:prstGeom prst="roundRect">
            <a:avLst>
              <a:gd name="adj" fmla="val 49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79CEB930-E62B-4AE3-AFE4-3D45B3BA7D8C}"/>
              </a:ext>
            </a:extLst>
          </p:cNvPr>
          <p:cNvSpPr/>
          <p:nvPr/>
        </p:nvSpPr>
        <p:spPr>
          <a:xfrm>
            <a:off x="6460281" y="1889809"/>
            <a:ext cx="5399315" cy="2123658"/>
          </a:xfrm>
          <a:prstGeom prst="rect">
            <a:avLst/>
          </a:prstGeom>
          <a:noFill/>
        </p:spPr>
        <p:txBody>
          <a:bodyPr wrap="square" lIns="91440" tIns="45720" rIns="91440" bIns="45720">
            <a:spAutoFit/>
          </a:bodyPr>
          <a:lstStyle/>
          <a:p>
            <a:r>
              <a:rPr lang="en-US" sz="44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b</a:t>
            </a:r>
            <a:r>
              <a:rPr lang="en-US" sz="44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lue – sea</a:t>
            </a:r>
          </a:p>
          <a:p>
            <a:r>
              <a:rPr lang="en-US" sz="44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dark green – woods</a:t>
            </a:r>
          </a:p>
          <a:p>
            <a:r>
              <a:rPr lang="en-US" sz="44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g</a:t>
            </a:r>
            <a:r>
              <a:rPr lang="en-US" sz="44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old</a:t>
            </a:r>
            <a:r>
              <a:rPr lang="en-US" sz="4400" dirty="0">
                <a:ln w="0"/>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 – desert sand</a:t>
            </a:r>
            <a:endParaRPr lang="en-US" sz="44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endParaRPr>
          </a:p>
        </p:txBody>
      </p:sp>
      <p:pic>
        <p:nvPicPr>
          <p:cNvPr id="7" name="Picture 6">
            <a:extLst>
              <a:ext uri="{FF2B5EF4-FFF2-40B4-BE49-F238E27FC236}">
                <a16:creationId xmlns:a16="http://schemas.microsoft.com/office/drawing/2014/main" id="{4ABCC459-74FB-45F7-BEC6-9AD8AC40AEDE}"/>
              </a:ext>
            </a:extLst>
          </p:cNvPr>
          <p:cNvPicPr>
            <a:picLocks noChangeAspect="1"/>
          </p:cNvPicPr>
          <p:nvPr/>
        </p:nvPicPr>
        <p:blipFill rotWithShape="1">
          <a:blip r:embed="rId3"/>
          <a:srcRect l="50092"/>
          <a:stretch/>
        </p:blipFill>
        <p:spPr>
          <a:xfrm>
            <a:off x="696686" y="591161"/>
            <a:ext cx="5327894" cy="5417753"/>
          </a:xfrm>
          <a:prstGeom prst="rect">
            <a:avLst/>
          </a:prstGeom>
        </p:spPr>
      </p:pic>
    </p:spTree>
    <p:extLst>
      <p:ext uri="{BB962C8B-B14F-4D97-AF65-F5344CB8AC3E}">
        <p14:creationId xmlns:p14="http://schemas.microsoft.com/office/powerpoint/2010/main" val="1020896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71BFD-13D3-410D-AAEE-523F5F580F30}"/>
              </a:ext>
            </a:extLst>
          </p:cNvPr>
          <p:cNvSpPr/>
          <p:nvPr/>
        </p:nvSpPr>
        <p:spPr>
          <a:xfrm>
            <a:off x="0" y="0"/>
            <a:ext cx="12192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dirty="0"/>
          </a:p>
        </p:txBody>
      </p:sp>
      <p:sp>
        <p:nvSpPr>
          <p:cNvPr id="3" name="Rectangle: Rounded Corners 2">
            <a:extLst>
              <a:ext uri="{FF2B5EF4-FFF2-40B4-BE49-F238E27FC236}">
                <a16:creationId xmlns:a16="http://schemas.microsoft.com/office/drawing/2014/main" id="{01FE45AD-FDFE-4B9B-8790-55092521EFAC}"/>
              </a:ext>
            </a:extLst>
          </p:cNvPr>
          <p:cNvSpPr/>
          <p:nvPr/>
        </p:nvSpPr>
        <p:spPr>
          <a:xfrm>
            <a:off x="260985" y="285750"/>
            <a:ext cx="11670030" cy="6286500"/>
          </a:xfrm>
          <a:prstGeom prst="roundRect">
            <a:avLst>
              <a:gd name="adj" fmla="val 49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7A6C74E4-897F-4397-824C-890525D3E826}"/>
              </a:ext>
            </a:extLst>
          </p:cNvPr>
          <p:cNvPicPr>
            <a:picLocks noChangeAspect="1"/>
          </p:cNvPicPr>
          <p:nvPr/>
        </p:nvPicPr>
        <p:blipFill>
          <a:blip r:embed="rId3"/>
          <a:stretch>
            <a:fillRect/>
          </a:stretch>
        </p:blipFill>
        <p:spPr>
          <a:xfrm>
            <a:off x="260986" y="176031"/>
            <a:ext cx="11734398" cy="6505938"/>
          </a:xfrm>
          <a:prstGeom prst="rect">
            <a:avLst/>
          </a:prstGeom>
        </p:spPr>
      </p:pic>
      <p:sp>
        <p:nvSpPr>
          <p:cNvPr id="4" name="Rectangle 3">
            <a:extLst>
              <a:ext uri="{FF2B5EF4-FFF2-40B4-BE49-F238E27FC236}">
                <a16:creationId xmlns:a16="http://schemas.microsoft.com/office/drawing/2014/main" id="{ABF80D11-ECF4-4714-9D7E-A5C76EB5E338}"/>
              </a:ext>
            </a:extLst>
          </p:cNvPr>
          <p:cNvSpPr/>
          <p:nvPr/>
        </p:nvSpPr>
        <p:spPr>
          <a:xfrm rot="21167341">
            <a:off x="872282" y="2009392"/>
            <a:ext cx="1588897" cy="923330"/>
          </a:xfrm>
          <a:prstGeom prst="rect">
            <a:avLst/>
          </a:prstGeom>
          <a:solidFill>
            <a:schemeClr val="accent1">
              <a:lumMod val="40000"/>
              <a:lumOff val="60000"/>
            </a:schemeClr>
          </a:solid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Andika" panose="02000000000000000000" pitchFamily="2" charset="0"/>
                <a:ea typeface="Andika" panose="02000000000000000000" pitchFamily="2" charset="0"/>
                <a:cs typeface="Andika" panose="02000000000000000000" pitchFamily="2" charset="0"/>
              </a:rPr>
              <a:t>roar</a:t>
            </a:r>
          </a:p>
        </p:txBody>
      </p:sp>
      <p:sp>
        <p:nvSpPr>
          <p:cNvPr id="8" name="Rectangle 7">
            <a:extLst>
              <a:ext uri="{FF2B5EF4-FFF2-40B4-BE49-F238E27FC236}">
                <a16:creationId xmlns:a16="http://schemas.microsoft.com/office/drawing/2014/main" id="{DCE650A7-7748-4FDD-A3CA-B6EA68C80954}"/>
              </a:ext>
            </a:extLst>
          </p:cNvPr>
          <p:cNvSpPr/>
          <p:nvPr/>
        </p:nvSpPr>
        <p:spPr>
          <a:xfrm>
            <a:off x="196616" y="3429000"/>
            <a:ext cx="2940228" cy="923330"/>
          </a:xfrm>
          <a:prstGeom prst="rect">
            <a:avLst/>
          </a:prstGeom>
          <a:solidFill>
            <a:srgbClr val="FFC000"/>
          </a:solid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Andika" panose="02000000000000000000" pitchFamily="2" charset="0"/>
                <a:ea typeface="Andika" panose="02000000000000000000" pitchFamily="2" charset="0"/>
                <a:cs typeface="Andika" panose="02000000000000000000" pitchFamily="2" charset="0"/>
              </a:rPr>
              <a:t>cracking</a:t>
            </a:r>
          </a:p>
        </p:txBody>
      </p:sp>
      <p:sp>
        <p:nvSpPr>
          <p:cNvPr id="9" name="Rectangle 8">
            <a:extLst>
              <a:ext uri="{FF2B5EF4-FFF2-40B4-BE49-F238E27FC236}">
                <a16:creationId xmlns:a16="http://schemas.microsoft.com/office/drawing/2014/main" id="{9FA7F16A-4F50-4D91-8F57-8DD617D9A90B}"/>
              </a:ext>
            </a:extLst>
          </p:cNvPr>
          <p:cNvSpPr/>
          <p:nvPr/>
        </p:nvSpPr>
        <p:spPr>
          <a:xfrm rot="427684">
            <a:off x="379725" y="4997902"/>
            <a:ext cx="3044423" cy="923330"/>
          </a:xfrm>
          <a:prstGeom prst="rect">
            <a:avLst/>
          </a:prstGeom>
          <a:solidFill>
            <a:srgbClr val="92D050"/>
          </a:solid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Andika" panose="02000000000000000000" pitchFamily="2" charset="0"/>
                <a:ea typeface="Andika" panose="02000000000000000000" pitchFamily="2" charset="0"/>
                <a:cs typeface="Andika" panose="02000000000000000000" pitchFamily="2" charset="0"/>
              </a:rPr>
              <a:t>tumbling</a:t>
            </a:r>
          </a:p>
        </p:txBody>
      </p:sp>
      <p:sp>
        <p:nvSpPr>
          <p:cNvPr id="10" name="Rectangle 9">
            <a:extLst>
              <a:ext uri="{FF2B5EF4-FFF2-40B4-BE49-F238E27FC236}">
                <a16:creationId xmlns:a16="http://schemas.microsoft.com/office/drawing/2014/main" id="{9B8850D1-EC7C-4938-8C26-EAFE7369595D}"/>
              </a:ext>
            </a:extLst>
          </p:cNvPr>
          <p:cNvSpPr/>
          <p:nvPr/>
        </p:nvSpPr>
        <p:spPr>
          <a:xfrm rot="21025443">
            <a:off x="8354627" y="1902937"/>
            <a:ext cx="3760965" cy="923330"/>
          </a:xfrm>
          <a:prstGeom prst="rect">
            <a:avLst/>
          </a:prstGeom>
          <a:solidFill>
            <a:srgbClr val="7030A0"/>
          </a:solid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Andika" panose="02000000000000000000" pitchFamily="2" charset="0"/>
                <a:ea typeface="Andika" panose="02000000000000000000" pitchFamily="2" charset="0"/>
                <a:cs typeface="Andika" panose="02000000000000000000" pitchFamily="2" charset="0"/>
              </a:rPr>
              <a:t>murmuring</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Andika" panose="02000000000000000000" pitchFamily="2" charset="0"/>
              <a:ea typeface="Andika" panose="02000000000000000000" pitchFamily="2" charset="0"/>
              <a:cs typeface="Andika" panose="02000000000000000000" pitchFamily="2" charset="0"/>
            </a:endParaRPr>
          </a:p>
        </p:txBody>
      </p:sp>
      <p:sp>
        <p:nvSpPr>
          <p:cNvPr id="11" name="Rectangle 10">
            <a:extLst>
              <a:ext uri="{FF2B5EF4-FFF2-40B4-BE49-F238E27FC236}">
                <a16:creationId xmlns:a16="http://schemas.microsoft.com/office/drawing/2014/main" id="{E9F85FCD-81BB-483C-9C98-3C012768EAEB}"/>
              </a:ext>
            </a:extLst>
          </p:cNvPr>
          <p:cNvSpPr/>
          <p:nvPr/>
        </p:nvSpPr>
        <p:spPr>
          <a:xfrm rot="420774">
            <a:off x="9361793" y="3649797"/>
            <a:ext cx="2736648" cy="923330"/>
          </a:xfrm>
          <a:prstGeom prst="rect">
            <a:avLst/>
          </a:prstGeom>
          <a:solidFill>
            <a:srgbClr val="FF0000"/>
          </a:solid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Andika" panose="02000000000000000000" pitchFamily="2" charset="0"/>
                <a:ea typeface="Andika" panose="02000000000000000000" pitchFamily="2" charset="0"/>
                <a:cs typeface="Andika" panose="02000000000000000000" pitchFamily="2" charset="0"/>
              </a:rPr>
              <a:t>whisper</a:t>
            </a:r>
          </a:p>
        </p:txBody>
      </p:sp>
      <p:sp>
        <p:nvSpPr>
          <p:cNvPr id="12" name="Rectangle 11">
            <a:extLst>
              <a:ext uri="{FF2B5EF4-FFF2-40B4-BE49-F238E27FC236}">
                <a16:creationId xmlns:a16="http://schemas.microsoft.com/office/drawing/2014/main" id="{C54A07A8-6117-47F2-AB0C-80C9D6C0A933}"/>
              </a:ext>
            </a:extLst>
          </p:cNvPr>
          <p:cNvSpPr/>
          <p:nvPr/>
        </p:nvSpPr>
        <p:spPr>
          <a:xfrm>
            <a:off x="9060442" y="4874038"/>
            <a:ext cx="2574744" cy="923330"/>
          </a:xfrm>
          <a:prstGeom prst="rect">
            <a:avLst/>
          </a:prstGeom>
          <a:solidFill>
            <a:schemeClr val="accent2"/>
          </a:solid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Andika" panose="02000000000000000000" pitchFamily="2" charset="0"/>
                <a:ea typeface="Andika" panose="02000000000000000000" pitchFamily="2" charset="0"/>
                <a:cs typeface="Andika" panose="02000000000000000000" pitchFamily="2" charset="0"/>
              </a:rPr>
              <a:t>lapping</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Andika" panose="02000000000000000000" pitchFamily="2" charset="0"/>
              <a:ea typeface="Andika" panose="02000000000000000000" pitchFamily="2" charset="0"/>
              <a:cs typeface="Andika" panose="02000000000000000000" pitchFamily="2" charset="0"/>
            </a:endParaRPr>
          </a:p>
        </p:txBody>
      </p:sp>
      <p:sp>
        <p:nvSpPr>
          <p:cNvPr id="6" name="TextBox 5">
            <a:extLst>
              <a:ext uri="{FF2B5EF4-FFF2-40B4-BE49-F238E27FC236}">
                <a16:creationId xmlns:a16="http://schemas.microsoft.com/office/drawing/2014/main" id="{335461CE-4774-4EA3-92A4-2BF40EDADF3B}"/>
              </a:ext>
            </a:extLst>
          </p:cNvPr>
          <p:cNvSpPr txBox="1"/>
          <p:nvPr/>
        </p:nvSpPr>
        <p:spPr>
          <a:xfrm>
            <a:off x="334202" y="248420"/>
            <a:ext cx="11088914" cy="1569660"/>
          </a:xfrm>
          <a:prstGeom prst="rect">
            <a:avLst/>
          </a:prstGeom>
          <a:noFill/>
        </p:spPr>
        <p:txBody>
          <a:bodyPr wrap="square" rtlCol="0">
            <a:spAutoFit/>
          </a:bodyPr>
          <a:lstStyle/>
          <a:p>
            <a:pPr algn="ctr"/>
            <a:r>
              <a:rPr lang="en-GB" sz="4800" b="1" dirty="0">
                <a:solidFill>
                  <a:schemeClr val="bg1"/>
                </a:solidFill>
                <a:latin typeface="Andika" panose="02000000000000000000" pitchFamily="2" charset="0"/>
                <a:ea typeface="Andika" panose="02000000000000000000" pitchFamily="2" charset="0"/>
                <a:cs typeface="Andika" panose="02000000000000000000" pitchFamily="2" charset="0"/>
              </a:rPr>
              <a:t>Find examples of onomatopoeia from this page.</a:t>
            </a:r>
          </a:p>
        </p:txBody>
      </p:sp>
    </p:spTree>
    <p:extLst>
      <p:ext uri="{BB962C8B-B14F-4D97-AF65-F5344CB8AC3E}">
        <p14:creationId xmlns:p14="http://schemas.microsoft.com/office/powerpoint/2010/main" val="370373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71BFD-13D3-410D-AAEE-523F5F580F30}"/>
              </a:ext>
            </a:extLst>
          </p:cNvPr>
          <p:cNvSpPr/>
          <p:nvPr/>
        </p:nvSpPr>
        <p:spPr>
          <a:xfrm>
            <a:off x="0" y="0"/>
            <a:ext cx="12192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dirty="0"/>
          </a:p>
        </p:txBody>
      </p:sp>
      <p:sp>
        <p:nvSpPr>
          <p:cNvPr id="3" name="Rectangle: Rounded Corners 2">
            <a:extLst>
              <a:ext uri="{FF2B5EF4-FFF2-40B4-BE49-F238E27FC236}">
                <a16:creationId xmlns:a16="http://schemas.microsoft.com/office/drawing/2014/main" id="{01FE45AD-FDFE-4B9B-8790-55092521EFAC}"/>
              </a:ext>
            </a:extLst>
          </p:cNvPr>
          <p:cNvSpPr/>
          <p:nvPr/>
        </p:nvSpPr>
        <p:spPr>
          <a:xfrm>
            <a:off x="260985" y="285750"/>
            <a:ext cx="11670030" cy="6286500"/>
          </a:xfrm>
          <a:prstGeom prst="roundRect">
            <a:avLst>
              <a:gd name="adj" fmla="val 49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335461CE-4774-4EA3-92A4-2BF40EDADF3B}"/>
              </a:ext>
            </a:extLst>
          </p:cNvPr>
          <p:cNvSpPr txBox="1"/>
          <p:nvPr/>
        </p:nvSpPr>
        <p:spPr>
          <a:xfrm>
            <a:off x="430603" y="285750"/>
            <a:ext cx="11088914" cy="830997"/>
          </a:xfrm>
          <a:prstGeom prst="rect">
            <a:avLst/>
          </a:prstGeom>
          <a:noFill/>
        </p:spPr>
        <p:txBody>
          <a:bodyPr wrap="square" rtlCol="0">
            <a:spAutoFit/>
          </a:bodyPr>
          <a:lstStyle/>
          <a:p>
            <a:r>
              <a:rPr lang="en-GB" sz="4800" b="1" dirty="0">
                <a:latin typeface="Andika" panose="02000000000000000000" pitchFamily="2" charset="0"/>
                <a:ea typeface="Andika" panose="02000000000000000000" pitchFamily="2" charset="0"/>
                <a:cs typeface="Andika" panose="02000000000000000000" pitchFamily="2" charset="0"/>
              </a:rPr>
              <a:t>Look carefully at this page.</a:t>
            </a:r>
          </a:p>
        </p:txBody>
      </p:sp>
      <p:pic>
        <p:nvPicPr>
          <p:cNvPr id="8" name="Picture 7">
            <a:extLst>
              <a:ext uri="{FF2B5EF4-FFF2-40B4-BE49-F238E27FC236}">
                <a16:creationId xmlns:a16="http://schemas.microsoft.com/office/drawing/2014/main" id="{9C1693D8-20AB-42DD-AEBC-32FC02DBA37D}"/>
              </a:ext>
            </a:extLst>
          </p:cNvPr>
          <p:cNvPicPr>
            <a:picLocks noChangeAspect="1"/>
          </p:cNvPicPr>
          <p:nvPr/>
        </p:nvPicPr>
        <p:blipFill>
          <a:blip r:embed="rId3"/>
          <a:stretch>
            <a:fillRect/>
          </a:stretch>
        </p:blipFill>
        <p:spPr>
          <a:xfrm>
            <a:off x="3062650" y="1116747"/>
            <a:ext cx="6183086" cy="4366967"/>
          </a:xfrm>
          <a:prstGeom prst="rect">
            <a:avLst/>
          </a:prstGeom>
        </p:spPr>
      </p:pic>
      <p:sp>
        <p:nvSpPr>
          <p:cNvPr id="9" name="TextBox 8">
            <a:extLst>
              <a:ext uri="{FF2B5EF4-FFF2-40B4-BE49-F238E27FC236}">
                <a16:creationId xmlns:a16="http://schemas.microsoft.com/office/drawing/2014/main" id="{133F2D5C-C2C7-4FF8-8F36-4911AA2C48A8}"/>
              </a:ext>
            </a:extLst>
          </p:cNvPr>
          <p:cNvSpPr txBox="1"/>
          <p:nvPr/>
        </p:nvSpPr>
        <p:spPr>
          <a:xfrm>
            <a:off x="551543" y="5411049"/>
            <a:ext cx="11088914" cy="1323439"/>
          </a:xfrm>
          <a:prstGeom prst="rect">
            <a:avLst/>
          </a:prstGeom>
          <a:noFill/>
        </p:spPr>
        <p:txBody>
          <a:bodyPr wrap="square" rtlCol="0">
            <a:spAutoFit/>
          </a:bodyPr>
          <a:lstStyle/>
          <a:p>
            <a:r>
              <a:rPr lang="en-GB" sz="4000" b="1" dirty="0">
                <a:latin typeface="Andika" panose="02000000000000000000" pitchFamily="2" charset="0"/>
                <a:ea typeface="Andika" panose="02000000000000000000" pitchFamily="2" charset="0"/>
                <a:cs typeface="Andika" panose="02000000000000000000" pitchFamily="2" charset="0"/>
              </a:rPr>
              <a:t>How are colours used to help us understand this part of the poem better?</a:t>
            </a:r>
          </a:p>
        </p:txBody>
      </p:sp>
    </p:spTree>
    <p:extLst>
      <p:ext uri="{BB962C8B-B14F-4D97-AF65-F5344CB8AC3E}">
        <p14:creationId xmlns:p14="http://schemas.microsoft.com/office/powerpoint/2010/main" val="3395320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71BFD-13D3-410D-AAEE-523F5F580F30}"/>
              </a:ext>
            </a:extLst>
          </p:cNvPr>
          <p:cNvSpPr/>
          <p:nvPr/>
        </p:nvSpPr>
        <p:spPr>
          <a:xfrm>
            <a:off x="0" y="0"/>
            <a:ext cx="12192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dirty="0"/>
          </a:p>
        </p:txBody>
      </p:sp>
      <p:sp>
        <p:nvSpPr>
          <p:cNvPr id="3" name="Rectangle: Rounded Corners 2">
            <a:extLst>
              <a:ext uri="{FF2B5EF4-FFF2-40B4-BE49-F238E27FC236}">
                <a16:creationId xmlns:a16="http://schemas.microsoft.com/office/drawing/2014/main" id="{01FE45AD-FDFE-4B9B-8790-55092521EFAC}"/>
              </a:ext>
            </a:extLst>
          </p:cNvPr>
          <p:cNvSpPr/>
          <p:nvPr/>
        </p:nvSpPr>
        <p:spPr>
          <a:xfrm>
            <a:off x="260985" y="285750"/>
            <a:ext cx="11670030" cy="6286500"/>
          </a:xfrm>
          <a:prstGeom prst="roundRect">
            <a:avLst>
              <a:gd name="adj" fmla="val 49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335461CE-4774-4EA3-92A4-2BF40EDADF3B}"/>
              </a:ext>
            </a:extLst>
          </p:cNvPr>
          <p:cNvSpPr txBox="1"/>
          <p:nvPr/>
        </p:nvSpPr>
        <p:spPr>
          <a:xfrm>
            <a:off x="430603" y="285750"/>
            <a:ext cx="11088914" cy="830997"/>
          </a:xfrm>
          <a:prstGeom prst="rect">
            <a:avLst/>
          </a:prstGeom>
          <a:noFill/>
        </p:spPr>
        <p:txBody>
          <a:bodyPr wrap="square" rtlCol="0">
            <a:spAutoFit/>
          </a:bodyPr>
          <a:lstStyle/>
          <a:p>
            <a:r>
              <a:rPr lang="en-GB" sz="4800" b="1" dirty="0">
                <a:latin typeface="Andika" panose="02000000000000000000" pitchFamily="2" charset="0"/>
                <a:ea typeface="Andika" panose="02000000000000000000" pitchFamily="2" charset="0"/>
                <a:cs typeface="Andika" panose="02000000000000000000" pitchFamily="2" charset="0"/>
              </a:rPr>
              <a:t>Earth is home to many creatures.</a:t>
            </a:r>
          </a:p>
        </p:txBody>
      </p:sp>
      <p:sp>
        <p:nvSpPr>
          <p:cNvPr id="9" name="TextBox 8">
            <a:extLst>
              <a:ext uri="{FF2B5EF4-FFF2-40B4-BE49-F238E27FC236}">
                <a16:creationId xmlns:a16="http://schemas.microsoft.com/office/drawing/2014/main" id="{133F2D5C-C2C7-4FF8-8F36-4911AA2C48A8}"/>
              </a:ext>
            </a:extLst>
          </p:cNvPr>
          <p:cNvSpPr txBox="1"/>
          <p:nvPr/>
        </p:nvSpPr>
        <p:spPr>
          <a:xfrm>
            <a:off x="551543" y="5716161"/>
            <a:ext cx="11088914" cy="707886"/>
          </a:xfrm>
          <a:prstGeom prst="rect">
            <a:avLst/>
          </a:prstGeom>
          <a:noFill/>
        </p:spPr>
        <p:txBody>
          <a:bodyPr wrap="square" rtlCol="0">
            <a:spAutoFit/>
          </a:bodyPr>
          <a:lstStyle/>
          <a:p>
            <a:r>
              <a:rPr lang="en-GB" sz="4000" b="1" dirty="0">
                <a:latin typeface="Andika" panose="02000000000000000000" pitchFamily="2" charset="0"/>
                <a:ea typeface="Andika" panose="02000000000000000000" pitchFamily="2" charset="0"/>
                <a:cs typeface="Andika" panose="02000000000000000000" pitchFamily="2" charset="0"/>
              </a:rPr>
              <a:t>Can you mention some of them?</a:t>
            </a:r>
          </a:p>
        </p:txBody>
      </p:sp>
      <p:pic>
        <p:nvPicPr>
          <p:cNvPr id="7" name="Picture 6">
            <a:extLst>
              <a:ext uri="{FF2B5EF4-FFF2-40B4-BE49-F238E27FC236}">
                <a16:creationId xmlns:a16="http://schemas.microsoft.com/office/drawing/2014/main" id="{52EC1AD9-13F7-414D-976F-01B973587A19}"/>
              </a:ext>
            </a:extLst>
          </p:cNvPr>
          <p:cNvPicPr>
            <a:picLocks noChangeAspect="1"/>
          </p:cNvPicPr>
          <p:nvPr/>
        </p:nvPicPr>
        <p:blipFill>
          <a:blip r:embed="rId3"/>
          <a:stretch>
            <a:fillRect/>
          </a:stretch>
        </p:blipFill>
        <p:spPr>
          <a:xfrm>
            <a:off x="2670628" y="1402497"/>
            <a:ext cx="6126851" cy="4223114"/>
          </a:xfrm>
          <a:prstGeom prst="rect">
            <a:avLst/>
          </a:prstGeom>
        </p:spPr>
      </p:pic>
    </p:spTree>
    <p:extLst>
      <p:ext uri="{BB962C8B-B14F-4D97-AF65-F5344CB8AC3E}">
        <p14:creationId xmlns:p14="http://schemas.microsoft.com/office/powerpoint/2010/main" val="3745562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71BFD-13D3-410D-AAEE-523F5F580F30}"/>
              </a:ext>
            </a:extLst>
          </p:cNvPr>
          <p:cNvSpPr/>
          <p:nvPr/>
        </p:nvSpPr>
        <p:spPr>
          <a:xfrm>
            <a:off x="0" y="0"/>
            <a:ext cx="12192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dirty="0"/>
          </a:p>
        </p:txBody>
      </p:sp>
      <p:sp>
        <p:nvSpPr>
          <p:cNvPr id="3" name="Rectangle: Rounded Corners 2">
            <a:extLst>
              <a:ext uri="{FF2B5EF4-FFF2-40B4-BE49-F238E27FC236}">
                <a16:creationId xmlns:a16="http://schemas.microsoft.com/office/drawing/2014/main" id="{01FE45AD-FDFE-4B9B-8790-55092521EFAC}"/>
              </a:ext>
            </a:extLst>
          </p:cNvPr>
          <p:cNvSpPr/>
          <p:nvPr/>
        </p:nvSpPr>
        <p:spPr>
          <a:xfrm>
            <a:off x="260985" y="285750"/>
            <a:ext cx="11670030" cy="6286500"/>
          </a:xfrm>
          <a:prstGeom prst="roundRect">
            <a:avLst>
              <a:gd name="adj" fmla="val 49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335461CE-4774-4EA3-92A4-2BF40EDADF3B}"/>
              </a:ext>
            </a:extLst>
          </p:cNvPr>
          <p:cNvSpPr txBox="1"/>
          <p:nvPr/>
        </p:nvSpPr>
        <p:spPr>
          <a:xfrm>
            <a:off x="795874" y="1317860"/>
            <a:ext cx="5084826" cy="3785652"/>
          </a:xfrm>
          <a:prstGeom prst="rect">
            <a:avLst/>
          </a:prstGeom>
          <a:noFill/>
        </p:spPr>
        <p:txBody>
          <a:bodyPr wrap="square" rtlCol="0">
            <a:spAutoFit/>
          </a:bodyPr>
          <a:lstStyle/>
          <a:p>
            <a:r>
              <a:rPr lang="en-GB" sz="4800" b="1" dirty="0">
                <a:latin typeface="Andika" panose="02000000000000000000" pitchFamily="2" charset="0"/>
                <a:ea typeface="Andika" panose="02000000000000000000" pitchFamily="2" charset="0"/>
                <a:cs typeface="Andika" panose="02000000000000000000" pitchFamily="2" charset="0"/>
              </a:rPr>
              <a:t>Why do you think the poet chose the name Earth Dance for this poem?</a:t>
            </a:r>
          </a:p>
        </p:txBody>
      </p:sp>
      <p:pic>
        <p:nvPicPr>
          <p:cNvPr id="8" name="Picture 7">
            <a:extLst>
              <a:ext uri="{FF2B5EF4-FFF2-40B4-BE49-F238E27FC236}">
                <a16:creationId xmlns:a16="http://schemas.microsoft.com/office/drawing/2014/main" id="{4DA7E12F-706A-4697-B21C-48C4A0438982}"/>
              </a:ext>
            </a:extLst>
          </p:cNvPr>
          <p:cNvPicPr>
            <a:picLocks noChangeAspect="1"/>
          </p:cNvPicPr>
          <p:nvPr/>
        </p:nvPicPr>
        <p:blipFill>
          <a:blip r:embed="rId3"/>
          <a:stretch>
            <a:fillRect/>
          </a:stretch>
        </p:blipFill>
        <p:spPr>
          <a:xfrm>
            <a:off x="6676573" y="285750"/>
            <a:ext cx="4421924" cy="6286501"/>
          </a:xfrm>
          <a:prstGeom prst="rect">
            <a:avLst/>
          </a:prstGeom>
        </p:spPr>
      </p:pic>
    </p:spTree>
    <p:extLst>
      <p:ext uri="{BB962C8B-B14F-4D97-AF65-F5344CB8AC3E}">
        <p14:creationId xmlns:p14="http://schemas.microsoft.com/office/powerpoint/2010/main" val="3541544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71BFD-13D3-410D-AAEE-523F5F580F30}"/>
              </a:ext>
            </a:extLst>
          </p:cNvPr>
          <p:cNvSpPr/>
          <p:nvPr/>
        </p:nvSpPr>
        <p:spPr>
          <a:xfrm>
            <a:off x="0" y="0"/>
            <a:ext cx="12192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dirty="0"/>
          </a:p>
        </p:txBody>
      </p:sp>
      <p:sp>
        <p:nvSpPr>
          <p:cNvPr id="3" name="Rectangle: Rounded Corners 2">
            <a:extLst>
              <a:ext uri="{FF2B5EF4-FFF2-40B4-BE49-F238E27FC236}">
                <a16:creationId xmlns:a16="http://schemas.microsoft.com/office/drawing/2014/main" id="{01FE45AD-FDFE-4B9B-8790-55092521EFAC}"/>
              </a:ext>
            </a:extLst>
          </p:cNvPr>
          <p:cNvSpPr/>
          <p:nvPr/>
        </p:nvSpPr>
        <p:spPr>
          <a:xfrm>
            <a:off x="260985" y="285750"/>
            <a:ext cx="11670030" cy="6286500"/>
          </a:xfrm>
          <a:prstGeom prst="roundRect">
            <a:avLst>
              <a:gd name="adj" fmla="val 49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335461CE-4774-4EA3-92A4-2BF40EDADF3B}"/>
              </a:ext>
            </a:extLst>
          </p:cNvPr>
          <p:cNvSpPr txBox="1"/>
          <p:nvPr/>
        </p:nvSpPr>
        <p:spPr>
          <a:xfrm>
            <a:off x="759229" y="1020640"/>
            <a:ext cx="5084826" cy="3046988"/>
          </a:xfrm>
          <a:prstGeom prst="rect">
            <a:avLst/>
          </a:prstGeom>
          <a:noFill/>
        </p:spPr>
        <p:txBody>
          <a:bodyPr wrap="square" rtlCol="0">
            <a:spAutoFit/>
          </a:bodyPr>
          <a:lstStyle/>
          <a:p>
            <a:r>
              <a:rPr lang="en-GB" sz="4800" b="1" dirty="0">
                <a:latin typeface="Andika" panose="02000000000000000000" pitchFamily="2" charset="0"/>
                <a:ea typeface="Andika" panose="02000000000000000000" pitchFamily="2" charset="0"/>
                <a:cs typeface="Andika" panose="02000000000000000000" pitchFamily="2" charset="0"/>
              </a:rPr>
              <a:t>What do you see or imagine when you read this poem?</a:t>
            </a:r>
          </a:p>
        </p:txBody>
      </p:sp>
      <p:pic>
        <p:nvPicPr>
          <p:cNvPr id="8" name="Picture 7">
            <a:extLst>
              <a:ext uri="{FF2B5EF4-FFF2-40B4-BE49-F238E27FC236}">
                <a16:creationId xmlns:a16="http://schemas.microsoft.com/office/drawing/2014/main" id="{4DA7E12F-706A-4697-B21C-48C4A0438982}"/>
              </a:ext>
            </a:extLst>
          </p:cNvPr>
          <p:cNvPicPr>
            <a:picLocks noChangeAspect="1"/>
          </p:cNvPicPr>
          <p:nvPr/>
        </p:nvPicPr>
        <p:blipFill>
          <a:blip r:embed="rId3"/>
          <a:stretch>
            <a:fillRect/>
          </a:stretch>
        </p:blipFill>
        <p:spPr>
          <a:xfrm>
            <a:off x="6676573" y="285750"/>
            <a:ext cx="4421924" cy="6286501"/>
          </a:xfrm>
          <a:prstGeom prst="rect">
            <a:avLst/>
          </a:prstGeom>
        </p:spPr>
      </p:pic>
    </p:spTree>
    <p:extLst>
      <p:ext uri="{BB962C8B-B14F-4D97-AF65-F5344CB8AC3E}">
        <p14:creationId xmlns:p14="http://schemas.microsoft.com/office/powerpoint/2010/main" val="4114681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71BFD-13D3-410D-AAEE-523F5F580F30}"/>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Rounded Corners 2">
            <a:extLst>
              <a:ext uri="{FF2B5EF4-FFF2-40B4-BE49-F238E27FC236}">
                <a16:creationId xmlns:a16="http://schemas.microsoft.com/office/drawing/2014/main" id="{01FE45AD-FDFE-4B9B-8790-55092521EFAC}"/>
              </a:ext>
            </a:extLst>
          </p:cNvPr>
          <p:cNvSpPr/>
          <p:nvPr/>
        </p:nvSpPr>
        <p:spPr>
          <a:xfrm>
            <a:off x="480060" y="468629"/>
            <a:ext cx="11269980" cy="5920740"/>
          </a:xfrm>
          <a:prstGeom prst="roundRect">
            <a:avLst>
              <a:gd name="adj" fmla="val 49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FC810AF3-D07A-4824-80B7-1FE07CB02E79}"/>
              </a:ext>
            </a:extLst>
          </p:cNvPr>
          <p:cNvPicPr>
            <a:picLocks noChangeAspect="1"/>
          </p:cNvPicPr>
          <p:nvPr/>
        </p:nvPicPr>
        <p:blipFill>
          <a:blip r:embed="rId3"/>
          <a:stretch>
            <a:fillRect/>
          </a:stretch>
        </p:blipFill>
        <p:spPr>
          <a:xfrm rot="16200000">
            <a:off x="2911394" y="1569896"/>
            <a:ext cx="5672948" cy="3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0338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hlinkClick r:id="rId2"/>
            <a:extLst>
              <a:ext uri="{FF2B5EF4-FFF2-40B4-BE49-F238E27FC236}">
                <a16:creationId xmlns:a16="http://schemas.microsoft.com/office/drawing/2014/main" id="{3E3D8BFE-2A26-4E1C-BF97-0F675ED6A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260" y="4936067"/>
            <a:ext cx="2712425" cy="779822"/>
          </a:xfrm>
          <a:prstGeom prst="rect">
            <a:avLst/>
          </a:prstGeom>
        </p:spPr>
      </p:pic>
      <p:sp>
        <p:nvSpPr>
          <p:cNvPr id="25"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488F602-FC7F-4570-8CF0-69501657412F}"/>
              </a:ext>
            </a:extLst>
          </p:cNvPr>
          <p:cNvSpPr/>
          <p:nvPr/>
        </p:nvSpPr>
        <p:spPr>
          <a:xfrm>
            <a:off x="2554687" y="1988152"/>
            <a:ext cx="7079226" cy="313932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Andika" panose="02000000000000000000" pitchFamily="2" charset="0"/>
                <a:ea typeface="Andika" panose="02000000000000000000" pitchFamily="2" charset="0"/>
                <a:cs typeface="Andika" panose="02000000000000000000" pitchFamily="2" charset="0"/>
              </a:rPr>
              <a:t>Thank you for using this resource.</a:t>
            </a:r>
            <a:br>
              <a:rPr kumimoji="0" lang="en-GB" sz="5400" b="0" i="0" u="none" strike="noStrike" kern="1200" cap="none" spc="0" normalizeH="0" baseline="0" noProof="0" dirty="0">
                <a:ln>
                  <a:noFill/>
                </a:ln>
                <a:solidFill>
                  <a:prstClr val="black"/>
                </a:solidFill>
                <a:effectLst/>
                <a:uLnTx/>
                <a:uFillTx/>
                <a:latin typeface="Andika" panose="02000000000000000000" pitchFamily="2" charset="0"/>
                <a:ea typeface="Andika" panose="02000000000000000000" pitchFamily="2" charset="0"/>
                <a:cs typeface="Andika" panose="02000000000000000000" pitchFamily="2" charset="0"/>
              </a:rPr>
            </a:br>
            <a:br>
              <a:rPr kumimoji="0" lang="en-GB" sz="5400" b="0" i="0" u="none" strike="noStrike" kern="1200" cap="none" spc="0" normalizeH="0" baseline="0" noProof="0" dirty="0">
                <a:ln>
                  <a:noFill/>
                </a:ln>
                <a:solidFill>
                  <a:prstClr val="black"/>
                </a:solidFill>
                <a:effectLst/>
                <a:uLnTx/>
                <a:uFillTx/>
                <a:latin typeface="Andika" panose="02000000000000000000" pitchFamily="2" charset="0"/>
                <a:ea typeface="Andika" panose="02000000000000000000" pitchFamily="2" charset="0"/>
                <a:cs typeface="Andika" panose="02000000000000000000" pitchFamily="2" charset="0"/>
              </a:rPr>
            </a:br>
            <a:r>
              <a:rPr kumimoji="0" lang="en-GB" sz="1800" b="0" i="0" u="none" strike="noStrike" kern="1200" cap="none" spc="0" normalizeH="0" baseline="0" noProof="0" dirty="0">
                <a:ln>
                  <a:noFill/>
                </a:ln>
                <a:solidFill>
                  <a:prstClr val="black"/>
                </a:solidFill>
                <a:effectLst/>
                <a:uLnTx/>
                <a:uFillTx/>
                <a:latin typeface="Andika" panose="02000000000000000000" pitchFamily="2" charset="0"/>
                <a:ea typeface="Andika" panose="02000000000000000000" pitchFamily="2" charset="0"/>
                <a:cs typeface="Andika" panose="02000000000000000000" pitchFamily="2" charset="0"/>
              </a:rPr>
              <a:t>Check out our latest resources below.</a:t>
            </a:r>
            <a:br>
              <a:rPr kumimoji="0" lang="en-GB" sz="1800" b="0" i="0" u="none" strike="noStrike" kern="1200" cap="none" spc="0" normalizeH="0" baseline="0" noProof="0" dirty="0">
                <a:ln>
                  <a:noFill/>
                </a:ln>
                <a:solidFill>
                  <a:prstClr val="black"/>
                </a:solidFill>
                <a:effectLst/>
                <a:uLnTx/>
                <a:uFillTx/>
                <a:latin typeface="Andika" panose="02000000000000000000" pitchFamily="2" charset="0"/>
                <a:ea typeface="Andika" panose="02000000000000000000" pitchFamily="2" charset="0"/>
                <a:cs typeface="Andika" panose="02000000000000000000" pitchFamily="2" charset="0"/>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899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Why Don't Mountains Grow Forever? | Live Science">
            <a:extLst>
              <a:ext uri="{FF2B5EF4-FFF2-40B4-BE49-F238E27FC236}">
                <a16:creationId xmlns:a16="http://schemas.microsoft.com/office/drawing/2014/main" id="{43B4F6CE-58F3-468B-8419-06C46908A63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607" r="1" b="1"/>
          <a:stretch/>
        </p:blipFill>
        <p:spPr bwMode="auto">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What is a cloud? | Macmillan Dictionary Blog">
            <a:extLst>
              <a:ext uri="{FF2B5EF4-FFF2-40B4-BE49-F238E27FC236}">
                <a16:creationId xmlns:a16="http://schemas.microsoft.com/office/drawing/2014/main" id="{FC656B3C-EF55-490B-BA9A-8EDF18A9FB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67" r="11071" b="-3"/>
          <a:stretch/>
        </p:blipFill>
        <p:spPr bwMode="auto">
          <a:xfrm>
            <a:off x="20" y="4069976"/>
            <a:ext cx="3535311" cy="27880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arth | Definition, Size, Composition, Temperature, Mass, &amp; Facts |  Britannica">
            <a:extLst>
              <a:ext uri="{FF2B5EF4-FFF2-40B4-BE49-F238E27FC236}">
                <a16:creationId xmlns:a16="http://schemas.microsoft.com/office/drawing/2014/main" id="{3DA56728-4536-473B-80ED-A9AA91859A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034" r="2" b="14780"/>
          <a:stretch/>
        </p:blipFill>
        <p:spPr bwMode="auto">
          <a:xfrm>
            <a:off x="3696199" y="3257176"/>
            <a:ext cx="4789093" cy="36008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depth technology for deep-sea discovery | Horizon 2020">
            <a:extLst>
              <a:ext uri="{FF2B5EF4-FFF2-40B4-BE49-F238E27FC236}">
                <a16:creationId xmlns:a16="http://schemas.microsoft.com/office/drawing/2014/main" id="{86F612B5-24C8-461C-99D3-D899AC3CB99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4066" b="2"/>
          <a:stretch/>
        </p:blipFill>
        <p:spPr bwMode="auto">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How to Survive in the Woods With Only a Smartphone">
            <a:extLst>
              <a:ext uri="{FF2B5EF4-FFF2-40B4-BE49-F238E27FC236}">
                <a16:creationId xmlns:a16="http://schemas.microsoft.com/office/drawing/2014/main" id="{1CF7152A-F9C5-427E-8003-777948A57E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737" r="-2" b="-2"/>
          <a:stretch/>
        </p:blipFill>
        <p:spPr bwMode="auto">
          <a:xfrm>
            <a:off x="8646161" y="4069976"/>
            <a:ext cx="3545840" cy="2788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711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F2950C-0961-4277-AD93-CA7A3D48DA2F}"/>
              </a:ext>
            </a:extLst>
          </p:cNvPr>
          <p:cNvPicPr>
            <a:picLocks noChangeAspect="1"/>
          </p:cNvPicPr>
          <p:nvPr/>
        </p:nvPicPr>
        <p:blipFill>
          <a:blip r:embed="rId3"/>
          <a:stretch>
            <a:fillRect/>
          </a:stretch>
        </p:blipFill>
        <p:spPr>
          <a:xfrm>
            <a:off x="2067535" y="0"/>
            <a:ext cx="7946769" cy="6858000"/>
          </a:xfrm>
          <a:prstGeom prst="rect">
            <a:avLst/>
          </a:prstGeom>
        </p:spPr>
      </p:pic>
    </p:spTree>
    <p:extLst>
      <p:ext uri="{BB962C8B-B14F-4D97-AF65-F5344CB8AC3E}">
        <p14:creationId xmlns:p14="http://schemas.microsoft.com/office/powerpoint/2010/main" val="2919672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16EEF-4203-4AD7-8612-D6AD480E8DD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7F2CBC69-C6B5-4DF7-AF3A-A243E6858DF3}"/>
              </a:ext>
            </a:extLst>
          </p:cNvPr>
          <p:cNvSpPr>
            <a:spLocks noGrp="1"/>
          </p:cNvSpPr>
          <p:nvPr>
            <p:ph idx="1"/>
          </p:nvPr>
        </p:nvSpPr>
        <p:spPr/>
        <p:txBody>
          <a:bodyPr/>
          <a:lstStyle/>
          <a:p>
            <a:endParaRPr lang="en-GB" dirty="0"/>
          </a:p>
        </p:txBody>
      </p:sp>
      <p:pic>
        <p:nvPicPr>
          <p:cNvPr id="1026" name="Picture 2" descr="Earth movements">
            <a:extLst>
              <a:ext uri="{FF2B5EF4-FFF2-40B4-BE49-F238E27FC236}">
                <a16:creationId xmlns:a16="http://schemas.microsoft.com/office/drawing/2014/main" id="{CE644FB1-CB7D-475C-832C-33FBFB2E79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10" t="26268" r="10161" b="16540"/>
          <a:stretch/>
        </p:blipFill>
        <p:spPr bwMode="auto">
          <a:xfrm>
            <a:off x="605636" y="365125"/>
            <a:ext cx="11184559" cy="5919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15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F2950C-0961-4277-AD93-CA7A3D48DA2F}"/>
              </a:ext>
            </a:extLst>
          </p:cNvPr>
          <p:cNvPicPr>
            <a:picLocks noChangeAspect="1"/>
          </p:cNvPicPr>
          <p:nvPr/>
        </p:nvPicPr>
        <p:blipFill>
          <a:blip r:embed="rId3"/>
          <a:stretch>
            <a:fillRect/>
          </a:stretch>
        </p:blipFill>
        <p:spPr>
          <a:xfrm>
            <a:off x="2067535" y="0"/>
            <a:ext cx="7946769" cy="6858000"/>
          </a:xfrm>
          <a:prstGeom prst="rect">
            <a:avLst/>
          </a:prstGeom>
        </p:spPr>
      </p:pic>
    </p:spTree>
    <p:extLst>
      <p:ext uri="{BB962C8B-B14F-4D97-AF65-F5344CB8AC3E}">
        <p14:creationId xmlns:p14="http://schemas.microsoft.com/office/powerpoint/2010/main" val="2761048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71BFD-13D3-410D-AAEE-523F5F580F30}"/>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Rounded Corners 2">
            <a:extLst>
              <a:ext uri="{FF2B5EF4-FFF2-40B4-BE49-F238E27FC236}">
                <a16:creationId xmlns:a16="http://schemas.microsoft.com/office/drawing/2014/main" id="{01FE45AD-FDFE-4B9B-8790-55092521EFAC}"/>
              </a:ext>
            </a:extLst>
          </p:cNvPr>
          <p:cNvSpPr/>
          <p:nvPr/>
        </p:nvSpPr>
        <p:spPr>
          <a:xfrm>
            <a:off x="260985" y="285750"/>
            <a:ext cx="11670030" cy="6286500"/>
          </a:xfrm>
          <a:prstGeom prst="roundRect">
            <a:avLst>
              <a:gd name="adj" fmla="val 49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C44AA4FD-2824-455B-99C8-B23A31C34BB8}"/>
              </a:ext>
            </a:extLst>
          </p:cNvPr>
          <p:cNvSpPr/>
          <p:nvPr/>
        </p:nvSpPr>
        <p:spPr>
          <a:xfrm>
            <a:off x="2946200" y="468828"/>
            <a:ext cx="6000361" cy="1862048"/>
          </a:xfrm>
          <a:prstGeom prst="rect">
            <a:avLst/>
          </a:prstGeom>
          <a:solidFill>
            <a:srgbClr val="92D050"/>
          </a:solidFill>
          <a:ln w="19050">
            <a:solidFill>
              <a:schemeClr val="tx1"/>
            </a:solidFill>
          </a:ln>
        </p:spPr>
        <p:txBody>
          <a:bodyPr wrap="none" lIns="91440" tIns="45720" rIns="91440" bIns="45720">
            <a:spAutoFit/>
          </a:bodyPr>
          <a:lstStyle/>
          <a:p>
            <a:pPr algn="ctr"/>
            <a:r>
              <a:rPr lang="en-US" sz="115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crowded</a:t>
            </a:r>
          </a:p>
        </p:txBody>
      </p:sp>
      <p:pic>
        <p:nvPicPr>
          <p:cNvPr id="2050" name="Picture 2" descr="Crowded City Cartoon Stock Illustrations – 270 Crowded City Cartoon Stock  Illustrations, Vectors &amp; Clipart - Dreamstime">
            <a:extLst>
              <a:ext uri="{FF2B5EF4-FFF2-40B4-BE49-F238E27FC236}">
                <a16:creationId xmlns:a16="http://schemas.microsoft.com/office/drawing/2014/main" id="{919F0F53-35FF-4D13-B27F-83162AAE6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1676" y="2616626"/>
            <a:ext cx="4548648" cy="3723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49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71BFD-13D3-410D-AAEE-523F5F580F30}"/>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Rounded Corners 2">
            <a:extLst>
              <a:ext uri="{FF2B5EF4-FFF2-40B4-BE49-F238E27FC236}">
                <a16:creationId xmlns:a16="http://schemas.microsoft.com/office/drawing/2014/main" id="{01FE45AD-FDFE-4B9B-8790-55092521EFAC}"/>
              </a:ext>
            </a:extLst>
          </p:cNvPr>
          <p:cNvSpPr/>
          <p:nvPr/>
        </p:nvSpPr>
        <p:spPr>
          <a:xfrm>
            <a:off x="260985" y="285750"/>
            <a:ext cx="11670030" cy="6286500"/>
          </a:xfrm>
          <a:prstGeom prst="roundRect">
            <a:avLst>
              <a:gd name="adj" fmla="val 49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C44AA4FD-2824-455B-99C8-B23A31C34BB8}"/>
              </a:ext>
            </a:extLst>
          </p:cNvPr>
          <p:cNvSpPr/>
          <p:nvPr/>
        </p:nvSpPr>
        <p:spPr>
          <a:xfrm>
            <a:off x="756762" y="2089315"/>
            <a:ext cx="3267241" cy="1862048"/>
          </a:xfrm>
          <a:prstGeom prst="rect">
            <a:avLst/>
          </a:prstGeom>
          <a:solidFill>
            <a:srgbClr val="92D050"/>
          </a:solidFill>
          <a:ln w="19050">
            <a:solidFill>
              <a:schemeClr val="tx1"/>
            </a:solidFill>
          </a:ln>
        </p:spPr>
        <p:txBody>
          <a:bodyPr wrap="none" lIns="91440" tIns="45720" rIns="91440" bIns="45720">
            <a:spAutoFit/>
          </a:bodyPr>
          <a:lstStyle/>
          <a:p>
            <a:pPr algn="ctr"/>
            <a:r>
              <a:rPr lang="en-US" sz="11500" b="0" cap="none" spc="0" dirty="0">
                <a:ln w="0"/>
                <a:solidFill>
                  <a:schemeClr val="tx1"/>
                </a:solidFill>
                <a:effectLst>
                  <a:outerShdw blurRad="38100" dist="19050" dir="2700000" algn="tl" rotWithShape="0">
                    <a:schemeClr val="dk1">
                      <a:alpha val="40000"/>
                    </a:schemeClr>
                  </a:outerShdw>
                </a:effectLst>
                <a:latin typeface="Andika" panose="02000000000000000000" pitchFamily="2" charset="0"/>
                <a:ea typeface="Andika" panose="02000000000000000000" pitchFamily="2" charset="0"/>
                <a:cs typeface="Andika" panose="02000000000000000000" pitchFamily="2" charset="0"/>
              </a:rPr>
              <a:t>quilt</a:t>
            </a:r>
          </a:p>
        </p:txBody>
      </p:sp>
      <p:pic>
        <p:nvPicPr>
          <p:cNvPr id="3074" name="Picture 2" descr="Deluxe Dream® 2 In 1 Quilt White | Sheridan Australia">
            <a:extLst>
              <a:ext uri="{FF2B5EF4-FFF2-40B4-BE49-F238E27FC236}">
                <a16:creationId xmlns:a16="http://schemas.microsoft.com/office/drawing/2014/main" id="{ECA6E55D-169A-4DEC-8984-DF1BA17E0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1604" y="506144"/>
            <a:ext cx="5845711" cy="5845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5229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45B802E7915E4A9EAE50A554949258" ma:contentTypeVersion="13" ma:contentTypeDescription="Create a new document." ma:contentTypeScope="" ma:versionID="80bd06f5540f124fb2c5fcd2d0d42155">
  <xsd:schema xmlns:xsd="http://www.w3.org/2001/XMLSchema" xmlns:xs="http://www.w3.org/2001/XMLSchema" xmlns:p="http://schemas.microsoft.com/office/2006/metadata/properties" xmlns:ns3="fa276554-a315-4eb0-8828-08adb05f0a88" xmlns:ns4="951fb4ba-5d5d-4f38-81cd-d6cbb08664b3" targetNamespace="http://schemas.microsoft.com/office/2006/metadata/properties" ma:root="true" ma:fieldsID="f44ea7170d057543772f3ecbc16b49d8" ns3:_="" ns4:_="">
    <xsd:import namespace="fa276554-a315-4eb0-8828-08adb05f0a88"/>
    <xsd:import namespace="951fb4ba-5d5d-4f38-81cd-d6cbb08664b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276554-a315-4eb0-8828-08adb05f0a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1fb4ba-5d5d-4f38-81cd-d6cbb08664b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4CB6DA8-D235-4BC0-8AB0-D59B724B97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276554-a315-4eb0-8828-08adb05f0a88"/>
    <ds:schemaRef ds:uri="951fb4ba-5d5d-4f38-81cd-d6cbb08664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BECAE2-031F-41A1-8200-1AA52DE3F7A9}">
  <ds:schemaRefs>
    <ds:schemaRef ds:uri="http://schemas.microsoft.com/sharepoint/v3/contenttype/forms"/>
  </ds:schemaRefs>
</ds:datastoreItem>
</file>

<file path=customXml/itemProps3.xml><?xml version="1.0" encoding="utf-8"?>
<ds:datastoreItem xmlns:ds="http://schemas.openxmlformats.org/officeDocument/2006/customXml" ds:itemID="{30B5CB58-586B-4003-9A91-E49D465485FB}">
  <ds:schemaRefs>
    <ds:schemaRef ds:uri="fa276554-a315-4eb0-8828-08adb05f0a88"/>
    <ds:schemaRef ds:uri="951fb4ba-5d5d-4f38-81cd-d6cbb08664b3"/>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791</TotalTime>
  <Words>1058</Words>
  <Application>Microsoft Office PowerPoint</Application>
  <PresentationFormat>Widescreen</PresentationFormat>
  <Paragraphs>104</Paragraphs>
  <Slides>39</Slides>
  <Notes>38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39</vt:i4>
      </vt:variant>
    </vt:vector>
  </HeadingPairs>
  <TitlesOfParts>
    <vt:vector size="47" baseType="lpstr">
      <vt:lpstr>Calibri</vt:lpstr>
      <vt:lpstr>Jungle Boy</vt:lpstr>
      <vt:lpstr>Letters for Learners</vt:lpstr>
      <vt:lpstr>Andika</vt:lpstr>
      <vt:lpstr>Calibri Light</vt:lpstr>
      <vt:lpstr>Arial</vt:lpstr>
      <vt:lpstr>Office Theme</vt:lpstr>
      <vt:lpstr>1_Office Theme</vt:lpstr>
      <vt:lpstr>The World Around Us</vt:lpstr>
      <vt:lpstr>Notes for the Educator</vt:lpstr>
      <vt:lpstr>I am learning how to understand a poem.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World Around Us</dc:title>
  <dc:creator>urieth aquilina</dc:creator>
  <cp:lastModifiedBy>urieth aquilina</cp:lastModifiedBy>
  <cp:revision>1</cp:revision>
  <dcterms:created xsi:type="dcterms:W3CDTF">2021-05-26T06:49:34Z</dcterms:created>
  <dcterms:modified xsi:type="dcterms:W3CDTF">2021-07-01T08:48:00Z</dcterms:modified>
</cp:coreProperties>
</file>