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64" r:id="rId3"/>
    <p:sldId id="303" r:id="rId4"/>
    <p:sldId id="29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97" r:id="rId15"/>
    <p:sldId id="293" r:id="rId16"/>
    <p:sldId id="277" r:id="rId17"/>
    <p:sldId id="294" r:id="rId18"/>
    <p:sldId id="280" r:id="rId19"/>
    <p:sldId id="295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embeddedFontLst>
    <p:embeddedFont>
      <p:font typeface="Aharoni" panose="02010803020104030203" pitchFamily="2" charset="-79"/>
      <p:bold r:id="rId28"/>
    </p:embeddedFont>
    <p:embeddedFont>
      <p:font typeface="Andika" panose="02000000000000000000" pitchFamily="2" charset="0"/>
      <p:regular r:id="rId29"/>
    </p:embeddedFont>
    <p:embeddedFont>
      <p:font typeface="Architects Daughter" panose="02000505000000020004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volini" panose="03000502040302020204" pitchFamily="66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FF"/>
    <a:srgbClr val="CC66FF"/>
    <a:srgbClr val="CCFFCC"/>
    <a:srgbClr val="36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87329-300B-412C-ADD2-708D771F2067}" v="51" dt="2021-03-22T20:50:57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E5787329-300B-412C-ADD2-708D771F2067}"/>
    <pc:docChg chg="undo custSel mod addSld delSld modSld sldOrd">
      <pc:chgData name="Urieth Attard" userId="75441522-1268-482d-b74b-a084f810ee66" providerId="ADAL" clId="{E5787329-300B-412C-ADD2-708D771F2067}" dt="2021-03-22T20:51:02.398" v="4139" actId="1076"/>
      <pc:docMkLst>
        <pc:docMk/>
      </pc:docMkLst>
      <pc:sldChg chg="addSp delSp modSp">
        <pc:chgData name="Urieth Attard" userId="75441522-1268-482d-b74b-a084f810ee66" providerId="ADAL" clId="{E5787329-300B-412C-ADD2-708D771F2067}" dt="2021-03-12T11:35:08.679" v="1" actId="478"/>
        <pc:sldMkLst>
          <pc:docMk/>
          <pc:sldMk cId="996910331" sldId="256"/>
        </pc:sldMkLst>
        <pc:spChg chg="del">
          <ac:chgData name="Urieth Attard" userId="75441522-1268-482d-b74b-a084f810ee66" providerId="ADAL" clId="{E5787329-300B-412C-ADD2-708D771F2067}" dt="2021-03-12T11:35:03.068" v="0" actId="478"/>
          <ac:spMkLst>
            <pc:docMk/>
            <pc:sldMk cId="996910331" sldId="256"/>
            <ac:spMk id="3" creationId="{400C2842-0827-4AED-BCA2-5C8FD3F3C1C3}"/>
          </ac:spMkLst>
        </pc:spChg>
        <pc:spChg chg="add del mod">
          <ac:chgData name="Urieth Attard" userId="75441522-1268-482d-b74b-a084f810ee66" providerId="ADAL" clId="{E5787329-300B-412C-ADD2-708D771F2067}" dt="2021-03-12T11:35:08.679" v="1" actId="478"/>
          <ac:spMkLst>
            <pc:docMk/>
            <pc:sldMk cId="996910331" sldId="256"/>
            <ac:spMk id="5" creationId="{E7E33F45-0043-4AFC-A1F7-2A390C592CA8}"/>
          </ac:spMkLst>
        </pc:spChg>
      </pc:sldChg>
      <pc:sldChg chg="addSp delSp modSp setBg delAnim">
        <pc:chgData name="Urieth Attard" userId="75441522-1268-482d-b74b-a084f810ee66" providerId="ADAL" clId="{E5787329-300B-412C-ADD2-708D771F2067}" dt="2021-03-22T20:51:02.398" v="4139" actId="1076"/>
        <pc:sldMkLst>
          <pc:docMk/>
          <pc:sldMk cId="3085277754" sldId="264"/>
        </pc:sldMkLst>
        <pc:spChg chg="add del">
          <ac:chgData name="Urieth Attard" userId="75441522-1268-482d-b74b-a084f810ee66" providerId="ADAL" clId="{E5787329-300B-412C-ADD2-708D771F2067}" dt="2021-03-22T20:48:19.450" v="3990"/>
          <ac:spMkLst>
            <pc:docMk/>
            <pc:sldMk cId="3085277754" sldId="264"/>
            <ac:spMk id="2" creationId="{8EE9CC22-1976-40CA-85E6-9AE91A7600D2}"/>
          </ac:spMkLst>
        </pc:spChg>
        <pc:spChg chg="del mod">
          <ac:chgData name="Urieth Attard" userId="75441522-1268-482d-b74b-a084f810ee66" providerId="ADAL" clId="{E5787329-300B-412C-ADD2-708D771F2067}" dt="2021-03-14T06:41:29.035" v="152" actId="478"/>
          <ac:spMkLst>
            <pc:docMk/>
            <pc:sldMk cId="3085277754" sldId="264"/>
            <ac:spMk id="2" creationId="{A5627DA2-2E23-4F26-88E1-8AFD8E817075}"/>
          </ac:spMkLst>
        </pc:spChg>
        <pc:spChg chg="add del">
          <ac:chgData name="Urieth Attard" userId="75441522-1268-482d-b74b-a084f810ee66" providerId="ADAL" clId="{E5787329-300B-412C-ADD2-708D771F2067}" dt="2021-03-22T20:48:25.221" v="3993"/>
          <ac:spMkLst>
            <pc:docMk/>
            <pc:sldMk cId="3085277754" sldId="264"/>
            <ac:spMk id="3" creationId="{FDD741FE-81EA-4559-9EF2-CAB64420E377}"/>
          </ac:spMkLst>
        </pc:spChg>
        <pc:spChg chg="del">
          <ac:chgData name="Urieth Attard" userId="75441522-1268-482d-b74b-a084f810ee66" providerId="ADAL" clId="{E5787329-300B-412C-ADD2-708D771F2067}" dt="2021-03-14T00:42:38.594" v="15" actId="478"/>
          <ac:spMkLst>
            <pc:docMk/>
            <pc:sldMk cId="3085277754" sldId="264"/>
            <ac:spMk id="4" creationId="{3CF4F8A7-EB97-40EE-AF67-5AB6EBF9D761}"/>
          </ac:spMkLst>
        </pc:spChg>
        <pc:spChg chg="add del mod">
          <ac:chgData name="Urieth Attard" userId="75441522-1268-482d-b74b-a084f810ee66" providerId="ADAL" clId="{E5787329-300B-412C-ADD2-708D771F2067}" dt="2021-03-14T06:42:20.215" v="159"/>
          <ac:spMkLst>
            <pc:docMk/>
            <pc:sldMk cId="3085277754" sldId="264"/>
            <ac:spMk id="8" creationId="{D86CC33A-24A3-417D-84E1-5B02909201A5}"/>
          </ac:spMkLst>
        </pc:spChg>
        <pc:spChg chg="add del mod">
          <ac:chgData name="Urieth Attard" userId="75441522-1268-482d-b74b-a084f810ee66" providerId="ADAL" clId="{E5787329-300B-412C-ADD2-708D771F2067}" dt="2021-03-14T06:42:20.215" v="159"/>
          <ac:spMkLst>
            <pc:docMk/>
            <pc:sldMk cId="3085277754" sldId="264"/>
            <ac:spMk id="9" creationId="{4A6D538A-034E-4DBD-AE83-BD41077FC37B}"/>
          </ac:spMkLst>
        </pc:spChg>
        <pc:spChg chg="add mod">
          <ac:chgData name="Urieth Attard" userId="75441522-1268-482d-b74b-a084f810ee66" providerId="ADAL" clId="{E5787329-300B-412C-ADD2-708D771F2067}" dt="2021-03-14T06:46:47.217" v="546" actId="20577"/>
          <ac:spMkLst>
            <pc:docMk/>
            <pc:sldMk cId="3085277754" sldId="264"/>
            <ac:spMk id="10" creationId="{E5C5199A-5869-4B8F-8E8C-4978B714DD27}"/>
          </ac:spMkLst>
        </pc:spChg>
        <pc:spChg chg="add mod">
          <ac:chgData name="Urieth Attard" userId="75441522-1268-482d-b74b-a084f810ee66" providerId="ADAL" clId="{E5787329-300B-412C-ADD2-708D771F2067}" dt="2021-03-22T20:50:35.200" v="4136" actId="5793"/>
          <ac:spMkLst>
            <pc:docMk/>
            <pc:sldMk cId="3085277754" sldId="264"/>
            <ac:spMk id="11" creationId="{B56D0684-977D-4AE8-A56B-F7BBB30FF0B1}"/>
          </ac:spMkLst>
        </pc:spChg>
        <pc:graphicFrameChg chg="add del mod modGraphic">
          <ac:chgData name="Urieth Attard" userId="75441522-1268-482d-b74b-a084f810ee66" providerId="ADAL" clId="{E5787329-300B-412C-ADD2-708D771F2067}" dt="2021-03-14T06:43:19.221" v="187" actId="478"/>
          <ac:graphicFrameMkLst>
            <pc:docMk/>
            <pc:sldMk cId="3085277754" sldId="264"/>
            <ac:graphicFrameMk id="3" creationId="{F8CAE561-434C-4472-92B2-768221EDB0DB}"/>
          </ac:graphicFrameMkLst>
        </pc:graphicFrameChg>
        <pc:picChg chg="add mod">
          <ac:chgData name="Urieth Attard" userId="75441522-1268-482d-b74b-a084f810ee66" providerId="ADAL" clId="{E5787329-300B-412C-ADD2-708D771F2067}" dt="2021-03-22T20:51:02.398" v="4139" actId="1076"/>
          <ac:picMkLst>
            <pc:docMk/>
            <pc:sldMk cId="3085277754" sldId="264"/>
            <ac:picMk id="5" creationId="{9EA8D232-FBCA-4EFA-8D68-6AF68869119B}"/>
          </ac:picMkLst>
        </pc:picChg>
        <pc:picChg chg="add del mod ord">
          <ac:chgData name="Urieth Attard" userId="75441522-1268-482d-b74b-a084f810ee66" providerId="ADAL" clId="{E5787329-300B-412C-ADD2-708D771F2067}" dt="2021-03-14T06:41:30.718" v="153" actId="478"/>
          <ac:picMkLst>
            <pc:docMk/>
            <pc:sldMk cId="3085277754" sldId="264"/>
            <ac:picMk id="7" creationId="{5BD4192C-ABBD-46ED-9CBC-DA85C3D3A68D}"/>
          </ac:picMkLst>
        </pc:picChg>
        <pc:picChg chg="add del mod">
          <ac:chgData name="Urieth Attard" userId="75441522-1268-482d-b74b-a084f810ee66" providerId="ADAL" clId="{E5787329-300B-412C-ADD2-708D771F2067}" dt="2021-03-14T06:58:40.958" v="1928" actId="21"/>
          <ac:picMkLst>
            <pc:docMk/>
            <pc:sldMk cId="3085277754" sldId="264"/>
            <ac:picMk id="15" creationId="{E449E735-C103-4C07-9A43-32EF702D92C6}"/>
          </ac:picMkLst>
        </pc:picChg>
        <pc:picChg chg="del">
          <ac:chgData name="Urieth Attard" userId="75441522-1268-482d-b74b-a084f810ee66" providerId="ADAL" clId="{E5787329-300B-412C-ADD2-708D771F2067}" dt="2021-03-14T00:42:35.640" v="14" actId="478"/>
          <ac:picMkLst>
            <pc:docMk/>
            <pc:sldMk cId="3085277754" sldId="264"/>
            <ac:picMk id="1026" creationId="{1D352454-BD66-4C83-91CE-D70EC39F64F6}"/>
          </ac:picMkLst>
        </pc:picChg>
        <pc:cxnChg chg="add">
          <ac:chgData name="Urieth Attard" userId="75441522-1268-482d-b74b-a084f810ee66" providerId="ADAL" clId="{E5787329-300B-412C-ADD2-708D771F2067}" dt="2021-03-14T06:49:38.031" v="1153" actId="11529"/>
          <ac:cxnSpMkLst>
            <pc:docMk/>
            <pc:sldMk cId="3085277754" sldId="264"/>
            <ac:cxnSpMk id="13" creationId="{3D5766B0-8390-4A92-A147-161FDC33062A}"/>
          </ac:cxnSpMkLst>
        </pc:cxnChg>
      </pc:sldChg>
      <pc:sldChg chg="modSp">
        <pc:chgData name="Urieth Attard" userId="75441522-1268-482d-b74b-a084f810ee66" providerId="ADAL" clId="{E5787329-300B-412C-ADD2-708D771F2067}" dt="2021-03-14T07:06:41.749" v="2777" actId="1076"/>
        <pc:sldMkLst>
          <pc:docMk/>
          <pc:sldMk cId="117236819" sldId="277"/>
        </pc:sldMkLst>
        <pc:spChg chg="mod">
          <ac:chgData name="Urieth Attard" userId="75441522-1268-482d-b74b-a084f810ee66" providerId="ADAL" clId="{E5787329-300B-412C-ADD2-708D771F2067}" dt="2021-03-14T07:06:41.749" v="2777" actId="1076"/>
          <ac:spMkLst>
            <pc:docMk/>
            <pc:sldMk cId="117236819" sldId="277"/>
            <ac:spMk id="2" creationId="{198BE578-0B8F-467D-B3A3-686C22E1C991}"/>
          </ac:spMkLst>
        </pc:spChg>
      </pc:sldChg>
      <pc:sldChg chg="modSp">
        <pc:chgData name="Urieth Attard" userId="75441522-1268-482d-b74b-a084f810ee66" providerId="ADAL" clId="{E5787329-300B-412C-ADD2-708D771F2067}" dt="2021-03-14T07:22:35.160" v="3008" actId="115"/>
        <pc:sldMkLst>
          <pc:docMk/>
          <pc:sldMk cId="3832182062" sldId="280"/>
        </pc:sldMkLst>
        <pc:spChg chg="mod">
          <ac:chgData name="Urieth Attard" userId="75441522-1268-482d-b74b-a084f810ee66" providerId="ADAL" clId="{E5787329-300B-412C-ADD2-708D771F2067}" dt="2021-03-14T07:22:35.160" v="3008" actId="115"/>
          <ac:spMkLst>
            <pc:docMk/>
            <pc:sldMk cId="3832182062" sldId="280"/>
            <ac:spMk id="12" creationId="{2053B828-F896-4800-AF3C-0D7240EE15D7}"/>
          </ac:spMkLst>
        </pc:spChg>
      </pc:sldChg>
      <pc:sldChg chg="addSp delSp modSp add del delAnim">
        <pc:chgData name="Urieth Attard" userId="75441522-1268-482d-b74b-a084f810ee66" providerId="ADAL" clId="{E5787329-300B-412C-ADD2-708D771F2067}" dt="2021-03-21T06:11:36.536" v="3955" actId="47"/>
        <pc:sldMkLst>
          <pc:docMk/>
          <pc:sldMk cId="184755799" sldId="290"/>
        </pc:sldMkLst>
        <pc:spChg chg="del mod">
          <ac:chgData name="Urieth Attard" userId="75441522-1268-482d-b74b-a084f810ee66" providerId="ADAL" clId="{E5787329-300B-412C-ADD2-708D771F2067}" dt="2021-03-21T06:07:38.038" v="3622" actId="21"/>
          <ac:spMkLst>
            <pc:docMk/>
            <pc:sldMk cId="184755799" sldId="290"/>
            <ac:spMk id="2" creationId="{A5627DA2-2E23-4F26-88E1-8AFD8E817075}"/>
          </ac:spMkLst>
        </pc:spChg>
        <pc:spChg chg="add mod">
          <ac:chgData name="Urieth Attard" userId="75441522-1268-482d-b74b-a084f810ee66" providerId="ADAL" clId="{E5787329-300B-412C-ADD2-708D771F2067}" dt="2021-03-21T06:07:12.098" v="3617" actId="20577"/>
          <ac:spMkLst>
            <pc:docMk/>
            <pc:sldMk cId="184755799" sldId="290"/>
            <ac:spMk id="3" creationId="{DE92927F-101A-46BC-BD86-26039C06622B}"/>
          </ac:spMkLst>
        </pc:spChg>
        <pc:spChg chg="del">
          <ac:chgData name="Urieth Attard" userId="75441522-1268-482d-b74b-a084f810ee66" providerId="ADAL" clId="{E5787329-300B-412C-ADD2-708D771F2067}" dt="2021-03-14T06:53:59.134" v="1655" actId="478"/>
          <ac:spMkLst>
            <pc:docMk/>
            <pc:sldMk cId="184755799" sldId="290"/>
            <ac:spMk id="4" creationId="{3CF4F8A7-EB97-40EE-AF67-5AB6EBF9D761}"/>
          </ac:spMkLst>
        </pc:spChg>
        <pc:spChg chg="add mod">
          <ac:chgData name="Urieth Attard" userId="75441522-1268-482d-b74b-a084f810ee66" providerId="ADAL" clId="{E5787329-300B-412C-ADD2-708D771F2067}" dt="2021-03-21T06:07:38.038" v="3622" actId="21"/>
          <ac:spMkLst>
            <pc:docMk/>
            <pc:sldMk cId="184755799" sldId="290"/>
            <ac:spMk id="7" creationId="{52DD5939-3C4A-402E-97CF-F9B2F2C607DF}"/>
          </ac:spMkLst>
        </pc:spChg>
        <pc:picChg chg="add del mod">
          <ac:chgData name="Urieth Attard" userId="75441522-1268-482d-b74b-a084f810ee66" providerId="ADAL" clId="{E5787329-300B-412C-ADD2-708D771F2067}" dt="2021-03-21T06:07:52.263" v="3626" actId="21"/>
          <ac:picMkLst>
            <pc:docMk/>
            <pc:sldMk cId="184755799" sldId="290"/>
            <ac:picMk id="5" creationId="{BFD27EF9-B321-49A8-A818-69C358B32CCA}"/>
          </ac:picMkLst>
        </pc:picChg>
        <pc:picChg chg="del">
          <ac:chgData name="Urieth Attard" userId="75441522-1268-482d-b74b-a084f810ee66" providerId="ADAL" clId="{E5787329-300B-412C-ADD2-708D771F2067}" dt="2021-03-14T06:53:56.360" v="1654" actId="478"/>
          <ac:picMkLst>
            <pc:docMk/>
            <pc:sldMk cId="184755799" sldId="290"/>
            <ac:picMk id="1026" creationId="{1D352454-BD66-4C83-91CE-D70EC39F64F6}"/>
          </ac:picMkLst>
        </pc:picChg>
      </pc:sldChg>
      <pc:sldChg chg="add modNotesTx">
        <pc:chgData name="Urieth Attard" userId="75441522-1268-482d-b74b-a084f810ee66" providerId="ADAL" clId="{E5787329-300B-412C-ADD2-708D771F2067}" dt="2021-03-14T07:02:21.422" v="2505" actId="5793"/>
        <pc:sldMkLst>
          <pc:docMk/>
          <pc:sldMk cId="686462691" sldId="292"/>
        </pc:sldMkLst>
      </pc:sldChg>
      <pc:sldChg chg="addSp delSp modSp add ord">
        <pc:chgData name="Urieth Attard" userId="75441522-1268-482d-b74b-a084f810ee66" providerId="ADAL" clId="{E5787329-300B-412C-ADD2-708D771F2067}" dt="2021-03-21T06:12:12.814" v="3957" actId="1076"/>
        <pc:sldMkLst>
          <pc:docMk/>
          <pc:sldMk cId="78285535" sldId="293"/>
        </pc:sldMkLst>
        <pc:spChg chg="mod">
          <ac:chgData name="Urieth Attard" userId="75441522-1268-482d-b74b-a084f810ee66" providerId="ADAL" clId="{E5787329-300B-412C-ADD2-708D771F2067}" dt="2021-03-14T07:02:49.843" v="2524" actId="20577"/>
          <ac:spMkLst>
            <pc:docMk/>
            <pc:sldMk cId="78285535" sldId="293"/>
            <ac:spMk id="2" creationId="{A5627DA2-2E23-4F26-88E1-8AFD8E817075}"/>
          </ac:spMkLst>
        </pc:spChg>
        <pc:spChg chg="mod">
          <ac:chgData name="Urieth Attard" userId="75441522-1268-482d-b74b-a084f810ee66" providerId="ADAL" clId="{E5787329-300B-412C-ADD2-708D771F2067}" dt="2021-03-14T19:30:17.681" v="3601" actId="113"/>
          <ac:spMkLst>
            <pc:docMk/>
            <pc:sldMk cId="78285535" sldId="293"/>
            <ac:spMk id="3" creationId="{DE92927F-101A-46BC-BD86-26039C06622B}"/>
          </ac:spMkLst>
        </pc:spChg>
        <pc:picChg chg="del">
          <ac:chgData name="Urieth Attard" userId="75441522-1268-482d-b74b-a084f810ee66" providerId="ADAL" clId="{E5787329-300B-412C-ADD2-708D771F2067}" dt="2021-03-14T07:04:06.351" v="2527" actId="478"/>
          <ac:picMkLst>
            <pc:docMk/>
            <pc:sldMk cId="78285535" sldId="293"/>
            <ac:picMk id="5" creationId="{BFD27EF9-B321-49A8-A818-69C358B32CCA}"/>
          </ac:picMkLst>
        </pc:picChg>
        <pc:picChg chg="add mod">
          <ac:chgData name="Urieth Attard" userId="75441522-1268-482d-b74b-a084f810ee66" providerId="ADAL" clId="{E5787329-300B-412C-ADD2-708D771F2067}" dt="2021-03-21T06:12:12.814" v="3957" actId="1076"/>
          <ac:picMkLst>
            <pc:docMk/>
            <pc:sldMk cId="78285535" sldId="293"/>
            <ac:picMk id="6" creationId="{4B06E4B4-3875-4CBB-A2BA-CDDD566BBCE2}"/>
          </ac:picMkLst>
        </pc:picChg>
        <pc:picChg chg="add mod">
          <ac:chgData name="Urieth Attard" userId="75441522-1268-482d-b74b-a084f810ee66" providerId="ADAL" clId="{E5787329-300B-412C-ADD2-708D771F2067}" dt="2021-03-14T07:04:10.985" v="2529" actId="1076"/>
          <ac:picMkLst>
            <pc:docMk/>
            <pc:sldMk cId="78285535" sldId="293"/>
            <ac:picMk id="2050" creationId="{1B11BAC1-190F-4BB8-87D8-9C636A88C093}"/>
          </ac:picMkLst>
        </pc:picChg>
      </pc:sldChg>
      <pc:sldChg chg="addSp modSp add ord">
        <pc:chgData name="Urieth Attard" userId="75441522-1268-482d-b74b-a084f810ee66" providerId="ADAL" clId="{E5787329-300B-412C-ADD2-708D771F2067}" dt="2021-03-21T06:12:26.094" v="3959" actId="1076"/>
        <pc:sldMkLst>
          <pc:docMk/>
          <pc:sldMk cId="750780552" sldId="294"/>
        </pc:sldMkLst>
        <pc:spChg chg="mod">
          <ac:chgData name="Urieth Attard" userId="75441522-1268-482d-b74b-a084f810ee66" providerId="ADAL" clId="{E5787329-300B-412C-ADD2-708D771F2067}" dt="2021-03-14T07:08:53.162" v="2990" actId="5793"/>
          <ac:spMkLst>
            <pc:docMk/>
            <pc:sldMk cId="750780552" sldId="294"/>
            <ac:spMk id="2" creationId="{A5627DA2-2E23-4F26-88E1-8AFD8E817075}"/>
          </ac:spMkLst>
        </pc:spChg>
        <pc:spChg chg="mod">
          <ac:chgData name="Urieth Attard" userId="75441522-1268-482d-b74b-a084f810ee66" providerId="ADAL" clId="{E5787329-300B-412C-ADD2-708D771F2067}" dt="2021-03-14T19:30:51.142" v="3606" actId="14100"/>
          <ac:spMkLst>
            <pc:docMk/>
            <pc:sldMk cId="750780552" sldId="294"/>
            <ac:spMk id="3" creationId="{DE92927F-101A-46BC-BD86-26039C06622B}"/>
          </ac:spMkLst>
        </pc:spChg>
        <pc:picChg chg="add mod">
          <ac:chgData name="Urieth Attard" userId="75441522-1268-482d-b74b-a084f810ee66" providerId="ADAL" clId="{E5787329-300B-412C-ADD2-708D771F2067}" dt="2021-03-21T06:12:26.094" v="3959" actId="1076"/>
          <ac:picMkLst>
            <pc:docMk/>
            <pc:sldMk cId="750780552" sldId="294"/>
            <ac:picMk id="6" creationId="{CC60139E-5514-4406-9916-A6D59F22CD12}"/>
          </ac:picMkLst>
        </pc:picChg>
      </pc:sldChg>
      <pc:sldChg chg="addSp modSp add ord">
        <pc:chgData name="Urieth Attard" userId="75441522-1268-482d-b74b-a084f810ee66" providerId="ADAL" clId="{E5787329-300B-412C-ADD2-708D771F2067}" dt="2021-03-21T06:12:43.796" v="3970" actId="6549"/>
        <pc:sldMkLst>
          <pc:docMk/>
          <pc:sldMk cId="2126709927" sldId="295"/>
        </pc:sldMkLst>
        <pc:spChg chg="mod">
          <ac:chgData name="Urieth Attard" userId="75441522-1268-482d-b74b-a084f810ee66" providerId="ADAL" clId="{E5787329-300B-412C-ADD2-708D771F2067}" dt="2021-03-21T06:12:43.796" v="3970" actId="6549"/>
          <ac:spMkLst>
            <pc:docMk/>
            <pc:sldMk cId="2126709927" sldId="295"/>
            <ac:spMk id="2" creationId="{A5627DA2-2E23-4F26-88E1-8AFD8E817075}"/>
          </ac:spMkLst>
        </pc:spChg>
        <pc:spChg chg="mod">
          <ac:chgData name="Urieth Attard" userId="75441522-1268-482d-b74b-a084f810ee66" providerId="ADAL" clId="{E5787329-300B-412C-ADD2-708D771F2067}" dt="2021-03-14T19:31:07.933" v="3607" actId="113"/>
          <ac:spMkLst>
            <pc:docMk/>
            <pc:sldMk cId="2126709927" sldId="295"/>
            <ac:spMk id="3" creationId="{DE92927F-101A-46BC-BD86-26039C06622B}"/>
          </ac:spMkLst>
        </pc:spChg>
        <pc:picChg chg="add mod">
          <ac:chgData name="Urieth Attard" userId="75441522-1268-482d-b74b-a084f810ee66" providerId="ADAL" clId="{E5787329-300B-412C-ADD2-708D771F2067}" dt="2021-03-21T06:12:38.396" v="3961" actId="1076"/>
          <ac:picMkLst>
            <pc:docMk/>
            <pc:sldMk cId="2126709927" sldId="295"/>
            <ac:picMk id="6" creationId="{0FD3B5B2-095E-4188-ADCF-F921DEF1CB11}"/>
          </ac:picMkLst>
        </pc:picChg>
      </pc:sldChg>
      <pc:sldChg chg="delSp add ord setBg delDesignElem">
        <pc:chgData name="Urieth Attard" userId="75441522-1268-482d-b74b-a084f810ee66" providerId="ADAL" clId="{E5787329-300B-412C-ADD2-708D771F2067}" dt="2021-03-18T20:09:32.239" v="3612"/>
        <pc:sldMkLst>
          <pc:docMk/>
          <pc:sldMk cId="2808312611" sldId="297"/>
        </pc:sldMkLst>
        <pc:cxnChg chg="del">
          <ac:chgData name="Urieth Attard" userId="75441522-1268-482d-b74b-a084f810ee66" providerId="ADAL" clId="{E5787329-300B-412C-ADD2-708D771F2067}" dt="2021-03-18T20:09:23.963" v="3611"/>
          <ac:cxnSpMkLst>
            <pc:docMk/>
            <pc:sldMk cId="2808312611" sldId="297"/>
            <ac:cxnSpMk id="71" creationId="{A7F400EE-A8A5-48AF-B4D6-291B52C6F0B0}"/>
          </ac:cxnSpMkLst>
        </pc:cxnChg>
      </pc:sldChg>
      <pc:sldChg chg="addSp delSp modSp add mod setBg setClrOvrMap modNotesTx">
        <pc:chgData name="Urieth Attard" userId="75441522-1268-482d-b74b-a084f810ee66" providerId="ADAL" clId="{E5787329-300B-412C-ADD2-708D771F2067}" dt="2021-03-21T06:11:11.557" v="3954" actId="14100"/>
        <pc:sldMkLst>
          <pc:docMk/>
          <pc:sldMk cId="3755813491" sldId="303"/>
        </pc:sldMkLst>
        <pc:spChg chg="del">
          <ac:chgData name="Urieth Attard" userId="75441522-1268-482d-b74b-a084f810ee66" providerId="ADAL" clId="{E5787329-300B-412C-ADD2-708D771F2067}" dt="2021-03-21T06:07:21.158" v="3618" actId="478"/>
          <ac:spMkLst>
            <pc:docMk/>
            <pc:sldMk cId="3755813491" sldId="303"/>
            <ac:spMk id="3" creationId="{5F44C325-D3D0-48AB-B4BD-7692F246B16B}"/>
          </ac:spMkLst>
        </pc:spChg>
        <pc:spChg chg="add del mod">
          <ac:chgData name="Urieth Attard" userId="75441522-1268-482d-b74b-a084f810ee66" providerId="ADAL" clId="{E5787329-300B-412C-ADD2-708D771F2067}" dt="2021-03-21T06:07:25.832" v="3620" actId="478"/>
          <ac:spMkLst>
            <pc:docMk/>
            <pc:sldMk cId="3755813491" sldId="303"/>
            <ac:spMk id="4" creationId="{F540D320-26F9-4CBC-BC9A-46F6EA1A1295}"/>
          </ac:spMkLst>
        </pc:spChg>
        <pc:spChg chg="add mod ord">
          <ac:chgData name="Urieth Attard" userId="75441522-1268-482d-b74b-a084f810ee66" providerId="ADAL" clId="{E5787329-300B-412C-ADD2-708D771F2067}" dt="2021-03-21T06:10:19.253" v="3947" actId="14100"/>
          <ac:spMkLst>
            <pc:docMk/>
            <pc:sldMk cId="3755813491" sldId="303"/>
            <ac:spMk id="7" creationId="{F99742E8-D819-40F9-A06A-6EA3490B2127}"/>
          </ac:spMkLst>
        </pc:spChg>
        <pc:spChg chg="add mod">
          <ac:chgData name="Urieth Attard" userId="75441522-1268-482d-b74b-a084f810ee66" providerId="ADAL" clId="{E5787329-300B-412C-ADD2-708D771F2067}" dt="2021-03-21T06:10:37.454" v="3951" actId="404"/>
          <ac:spMkLst>
            <pc:docMk/>
            <pc:sldMk cId="3755813491" sldId="303"/>
            <ac:spMk id="8" creationId="{9FBB618E-3920-41DC-98BA-C298EFA3CC45}"/>
          </ac:spMkLst>
        </pc:spChg>
        <pc:spChg chg="add del">
          <ac:chgData name="Urieth Attard" userId="75441522-1268-482d-b74b-a084f810ee66" providerId="ADAL" clId="{E5787329-300B-412C-ADD2-708D771F2067}" dt="2021-03-21T06:08:07.674" v="3630" actId="26606"/>
          <ac:spMkLst>
            <pc:docMk/>
            <pc:sldMk cId="3755813491" sldId="303"/>
            <ac:spMk id="79" creationId="{8ABFE404-8D65-4573-A3EF-6DF477936BA3}"/>
          </ac:spMkLst>
        </pc:spChg>
        <pc:graphicFrameChg chg="add mod">
          <ac:chgData name="Urieth Attard" userId="75441522-1268-482d-b74b-a084f810ee66" providerId="ADAL" clId="{E5787329-300B-412C-ADD2-708D771F2067}" dt="2021-03-21T06:11:11.557" v="3954" actId="14100"/>
          <ac:graphicFrameMkLst>
            <pc:docMk/>
            <pc:sldMk cId="3755813491" sldId="303"/>
            <ac:graphicFrameMk id="12" creationId="{B67730C9-DF81-4E7F-8510-94B46637640D}"/>
          </ac:graphicFrameMkLst>
        </pc:graphicFrameChg>
        <pc:picChg chg="add del mod">
          <ac:chgData name="Urieth Attard" userId="75441522-1268-482d-b74b-a084f810ee66" providerId="ADAL" clId="{E5787329-300B-412C-ADD2-708D771F2067}" dt="2021-03-21T06:10:22.452" v="3948" actId="478"/>
          <ac:picMkLst>
            <pc:docMk/>
            <pc:sldMk cId="3755813491" sldId="303"/>
            <ac:picMk id="9" creationId="{7F835240-A76D-4E3F-97D5-0E713482261F}"/>
          </ac:picMkLst>
        </pc:picChg>
        <pc:picChg chg="del">
          <ac:chgData name="Urieth Attard" userId="75441522-1268-482d-b74b-a084f810ee66" providerId="ADAL" clId="{E5787329-300B-412C-ADD2-708D771F2067}" dt="2021-03-21T06:07:48.635" v="3625" actId="478"/>
          <ac:picMkLst>
            <pc:docMk/>
            <pc:sldMk cId="3755813491" sldId="303"/>
            <ac:picMk id="1026" creationId="{F06316FD-2368-4000-A246-B13AD6B01729}"/>
          </ac:picMkLst>
        </pc:picChg>
        <pc:picChg chg="mod ord">
          <ac:chgData name="Urieth Attard" userId="75441522-1268-482d-b74b-a084f810ee66" providerId="ADAL" clId="{E5787329-300B-412C-ADD2-708D771F2067}" dt="2021-03-21T06:09:17.794" v="3841" actId="1076"/>
          <ac:picMkLst>
            <pc:docMk/>
            <pc:sldMk cId="3755813491" sldId="303"/>
            <ac:picMk id="1034" creationId="{79C27F5C-ACCA-4A86-875A-2F4A56B74B56}"/>
          </ac:picMkLst>
        </pc:picChg>
        <pc:cxnChg chg="add del">
          <ac:chgData name="Urieth Attard" userId="75441522-1268-482d-b74b-a084f810ee66" providerId="ADAL" clId="{E5787329-300B-412C-ADD2-708D771F2067}" dt="2021-03-21T06:08:07.674" v="3630" actId="26606"/>
          <ac:cxnSpMkLst>
            <pc:docMk/>
            <pc:sldMk cId="3755813491" sldId="303"/>
            <ac:cxnSpMk id="81" creationId="{AF5191F1-A1C8-4AEE-8007-DF304E42B15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67737-AFAB-4584-866F-AC577AC02C26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9FFE2DE-6B00-4B9F-81C4-3105E343531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can understand </a:t>
          </a:r>
          <a:r>
            <a:rPr lang="en-GB" sz="2800" b="1" i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 main idea</a:t>
          </a: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.</a:t>
          </a:r>
          <a:endParaRPr lang="en-US" sz="2400" b="1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gm:t>
    </dgm:pt>
    <dgm:pt modelId="{CE12B669-7BC3-4065-A0AF-A032226A4A50}" type="parTrans" cxnId="{FF4F572E-87C2-44C9-941D-F00C7D1F2A24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73BF43A2-FE2E-45F2-8336-7881B1047AE2}" type="sibTrans" cxnId="{FF4F572E-87C2-44C9-941D-F00C7D1F2A24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4D46A225-5A7C-4940-AEA7-8953507289D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can listen to specific </a:t>
          </a:r>
          <a:r>
            <a: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details</a:t>
          </a: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 and </a:t>
          </a:r>
          <a:r>
            <a:rPr lang="en-GB" sz="2400" b="1" i="1" u="sng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keywords</a:t>
          </a: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.</a:t>
          </a:r>
          <a:endParaRPr lang="en-US" sz="2400" b="1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gm:t>
    </dgm:pt>
    <dgm:pt modelId="{75A4770D-9106-4838-AF09-01B5ED81D08F}" type="parTrans" cxnId="{E431984C-7372-4A52-9AD2-FD0D7F92E0AB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4A25F8C7-2E3D-4045-84D3-6BC9ACF2C2FC}" type="sibTrans" cxnId="{E431984C-7372-4A52-9AD2-FD0D7F92E0AB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B073A09-F706-4166-BDE5-461C944D8DE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am able to </a:t>
          </a:r>
          <a:r>
            <a:rPr lang="en-GB" sz="2400" b="1" i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complete</a:t>
          </a:r>
          <a:r>
            <a:rPr lang="en-GB" sz="24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 the tasks.</a:t>
          </a:r>
          <a:endParaRPr lang="en-US" sz="2400" b="1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gm:t>
    </dgm:pt>
    <dgm:pt modelId="{33D545CF-0D86-469C-B8B6-1DF37D0B8F80}" type="parTrans" cxnId="{2E40BBB8-F04F-4080-AAB8-B30742D0BD55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9D36D4E-0D38-4E22-BA34-6499E82089BE}" type="sibTrans" cxnId="{2E40BBB8-F04F-4080-AAB8-B30742D0BD55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DC9A884-ED6D-45AF-8993-8C5E4704D375}" type="pres">
      <dgm:prSet presAssocID="{60767737-AFAB-4584-866F-AC577AC02C26}" presName="linear" presStyleCnt="0">
        <dgm:presLayoutVars>
          <dgm:animLvl val="lvl"/>
          <dgm:resizeHandles val="exact"/>
        </dgm:presLayoutVars>
      </dgm:prSet>
      <dgm:spPr/>
    </dgm:pt>
    <dgm:pt modelId="{E37CA507-C3F3-4957-B798-DBC221C4AC3A}" type="pres">
      <dgm:prSet presAssocID="{F9FFE2DE-6B00-4B9F-81C4-3105E343531B}" presName="parentText" presStyleLbl="node1" presStyleIdx="0" presStyleCnt="3" custLinFactY="-3866" custLinFactNeighborX="-974" custLinFactNeighborY="-100000">
        <dgm:presLayoutVars>
          <dgm:chMax val="0"/>
          <dgm:bulletEnabled val="1"/>
        </dgm:presLayoutVars>
      </dgm:prSet>
      <dgm:spPr/>
    </dgm:pt>
    <dgm:pt modelId="{38C84798-EB06-44D4-8F87-2D62122BD989}" type="pres">
      <dgm:prSet presAssocID="{73BF43A2-FE2E-45F2-8336-7881B1047AE2}" presName="spacer" presStyleCnt="0"/>
      <dgm:spPr/>
    </dgm:pt>
    <dgm:pt modelId="{EDFF18D9-6A3E-41E2-B2A1-4BA231819173}" type="pres">
      <dgm:prSet presAssocID="{4D46A225-5A7C-4940-AEA7-8953507289DB}" presName="parentText" presStyleLbl="node1" presStyleIdx="1" presStyleCnt="3" custLinFactNeighborX="323" custLinFactNeighborY="-16386">
        <dgm:presLayoutVars>
          <dgm:chMax val="0"/>
          <dgm:bulletEnabled val="1"/>
        </dgm:presLayoutVars>
      </dgm:prSet>
      <dgm:spPr/>
    </dgm:pt>
    <dgm:pt modelId="{D72744F1-E575-4DE1-A67E-3502AC8477C7}" type="pres">
      <dgm:prSet presAssocID="{4A25F8C7-2E3D-4045-84D3-6BC9ACF2C2FC}" presName="spacer" presStyleCnt="0"/>
      <dgm:spPr/>
    </dgm:pt>
    <dgm:pt modelId="{774BB3DC-95FA-4819-A1A6-B67623C3046B}" type="pres">
      <dgm:prSet presAssocID="{DB073A09-F706-4166-BDE5-461C944D8DE0}" presName="parentText" presStyleLbl="node1" presStyleIdx="2" presStyleCnt="3" custLinFactY="17217" custLinFactNeighborX="323" custLinFactNeighborY="100000">
        <dgm:presLayoutVars>
          <dgm:chMax val="0"/>
          <dgm:bulletEnabled val="1"/>
        </dgm:presLayoutVars>
      </dgm:prSet>
      <dgm:spPr/>
    </dgm:pt>
  </dgm:ptLst>
  <dgm:cxnLst>
    <dgm:cxn modelId="{FF4F572E-87C2-44C9-941D-F00C7D1F2A24}" srcId="{60767737-AFAB-4584-866F-AC577AC02C26}" destId="{F9FFE2DE-6B00-4B9F-81C4-3105E343531B}" srcOrd="0" destOrd="0" parTransId="{CE12B669-7BC3-4065-A0AF-A032226A4A50}" sibTransId="{73BF43A2-FE2E-45F2-8336-7881B1047AE2}"/>
    <dgm:cxn modelId="{9CECF56A-36E3-483A-943E-531E88994243}" type="presOf" srcId="{4D46A225-5A7C-4940-AEA7-8953507289DB}" destId="{EDFF18D9-6A3E-41E2-B2A1-4BA231819173}" srcOrd="0" destOrd="0" presId="urn:microsoft.com/office/officeart/2005/8/layout/vList2"/>
    <dgm:cxn modelId="{E431984C-7372-4A52-9AD2-FD0D7F92E0AB}" srcId="{60767737-AFAB-4584-866F-AC577AC02C26}" destId="{4D46A225-5A7C-4940-AEA7-8953507289DB}" srcOrd="1" destOrd="0" parTransId="{75A4770D-9106-4838-AF09-01B5ED81D08F}" sibTransId="{4A25F8C7-2E3D-4045-84D3-6BC9ACF2C2FC}"/>
    <dgm:cxn modelId="{4EB5B171-F68C-42D4-8B40-63DC358678A3}" type="presOf" srcId="{F9FFE2DE-6B00-4B9F-81C4-3105E343531B}" destId="{E37CA507-C3F3-4957-B798-DBC221C4AC3A}" srcOrd="0" destOrd="0" presId="urn:microsoft.com/office/officeart/2005/8/layout/vList2"/>
    <dgm:cxn modelId="{70AC4C8A-F8AB-4A90-9E41-14C2DDCCF659}" type="presOf" srcId="{60767737-AFAB-4584-866F-AC577AC02C26}" destId="{BDC9A884-ED6D-45AF-8993-8C5E4704D375}" srcOrd="0" destOrd="0" presId="urn:microsoft.com/office/officeart/2005/8/layout/vList2"/>
    <dgm:cxn modelId="{2E40BBB8-F04F-4080-AAB8-B30742D0BD55}" srcId="{60767737-AFAB-4584-866F-AC577AC02C26}" destId="{DB073A09-F706-4166-BDE5-461C944D8DE0}" srcOrd="2" destOrd="0" parTransId="{33D545CF-0D86-469C-B8B6-1DF37D0B8F80}" sibTransId="{59D36D4E-0D38-4E22-BA34-6499E82089BE}"/>
    <dgm:cxn modelId="{5B7068DF-7F96-45C9-BAC2-AE98A6A90216}" type="presOf" srcId="{DB073A09-F706-4166-BDE5-461C944D8DE0}" destId="{774BB3DC-95FA-4819-A1A6-B67623C3046B}" srcOrd="0" destOrd="0" presId="urn:microsoft.com/office/officeart/2005/8/layout/vList2"/>
    <dgm:cxn modelId="{71E0B50B-6A8A-4079-8580-390B39F9BB35}" type="presParOf" srcId="{BDC9A884-ED6D-45AF-8993-8C5E4704D375}" destId="{E37CA507-C3F3-4957-B798-DBC221C4AC3A}" srcOrd="0" destOrd="0" presId="urn:microsoft.com/office/officeart/2005/8/layout/vList2"/>
    <dgm:cxn modelId="{D01AB83A-1C53-4D53-B7AB-AD1BDA435CE6}" type="presParOf" srcId="{BDC9A884-ED6D-45AF-8993-8C5E4704D375}" destId="{38C84798-EB06-44D4-8F87-2D62122BD989}" srcOrd="1" destOrd="0" presId="urn:microsoft.com/office/officeart/2005/8/layout/vList2"/>
    <dgm:cxn modelId="{94A8A08A-DF81-45FA-8387-30A3B8E38AC8}" type="presParOf" srcId="{BDC9A884-ED6D-45AF-8993-8C5E4704D375}" destId="{EDFF18D9-6A3E-41E2-B2A1-4BA231819173}" srcOrd="2" destOrd="0" presId="urn:microsoft.com/office/officeart/2005/8/layout/vList2"/>
    <dgm:cxn modelId="{0335BD2D-2989-45A0-B88F-863E918F6452}" type="presParOf" srcId="{BDC9A884-ED6D-45AF-8993-8C5E4704D375}" destId="{D72744F1-E575-4DE1-A67E-3502AC8477C7}" srcOrd="3" destOrd="0" presId="urn:microsoft.com/office/officeart/2005/8/layout/vList2"/>
    <dgm:cxn modelId="{56B6F308-6C5C-4F4B-90F4-EA423AFF9ABA}" type="presParOf" srcId="{BDC9A884-ED6D-45AF-8993-8C5E4704D375}" destId="{774BB3DC-95FA-4819-A1A6-B67623C304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CA507-C3F3-4957-B798-DBC221C4AC3A}">
      <dsp:nvSpPr>
        <dsp:cNvPr id="0" name=""/>
        <dsp:cNvSpPr/>
      </dsp:nvSpPr>
      <dsp:spPr>
        <a:xfrm>
          <a:off x="0" y="0"/>
          <a:ext cx="7130026" cy="1444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can understand </a:t>
          </a:r>
          <a:r>
            <a:rPr lang="en-GB" sz="2800" b="1" i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 main idea</a:t>
          </a: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.</a:t>
          </a:r>
          <a:endParaRPr lang="en-US" sz="2400" b="1" kern="1200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sp:txBody>
      <dsp:txXfrm>
        <a:off x="70537" y="70537"/>
        <a:ext cx="6988952" cy="1303875"/>
      </dsp:txXfrm>
    </dsp:sp>
    <dsp:sp modelId="{EDFF18D9-6A3E-41E2-B2A1-4BA231819173}">
      <dsp:nvSpPr>
        <dsp:cNvPr id="0" name=""/>
        <dsp:cNvSpPr/>
      </dsp:nvSpPr>
      <dsp:spPr>
        <a:xfrm>
          <a:off x="0" y="1618290"/>
          <a:ext cx="7130026" cy="144494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can listen to specific </a:t>
          </a:r>
          <a:r>
            <a:rPr lang="en-GB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details</a:t>
          </a: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 and </a:t>
          </a:r>
          <a:r>
            <a:rPr lang="en-GB" sz="2400" b="1" i="1" u="sng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keywords</a:t>
          </a: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.</a:t>
          </a:r>
          <a:endParaRPr lang="en-US" sz="2400" b="1" kern="1200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sp:txBody>
      <dsp:txXfrm>
        <a:off x="70537" y="1688827"/>
        <a:ext cx="6988952" cy="1303875"/>
      </dsp:txXfrm>
    </dsp:sp>
    <dsp:sp modelId="{774BB3DC-95FA-4819-A1A6-B67623C3046B}">
      <dsp:nvSpPr>
        <dsp:cNvPr id="0" name=""/>
        <dsp:cNvSpPr/>
      </dsp:nvSpPr>
      <dsp:spPr>
        <a:xfrm>
          <a:off x="0" y="3297931"/>
          <a:ext cx="7130026" cy="144494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I am able to </a:t>
          </a:r>
          <a:r>
            <a:rPr lang="en-GB" sz="2400" b="1" i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complete</a:t>
          </a:r>
          <a:r>
            <a:rPr lang="en-GB" sz="2400" b="1" kern="12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rPr>
            <a:t> the tasks.</a:t>
          </a:r>
          <a:endParaRPr lang="en-US" sz="2400" b="1" kern="1200" dirty="0">
            <a:latin typeface="Cavolini" panose="03000502040302020204" pitchFamily="66" charset="0"/>
            <a:ea typeface="Andika" panose="02000000000000000000" pitchFamily="2" charset="0"/>
            <a:cs typeface="Cavolini" panose="03000502040302020204" pitchFamily="66" charset="0"/>
          </a:endParaRPr>
        </a:p>
      </dsp:txBody>
      <dsp:txXfrm>
        <a:off x="70537" y="3368468"/>
        <a:ext cx="6988952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2981-A1C9-4876-B96B-017CDD260F46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BA18-AF90-4CF7-85B0-112B62018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it interactive: use OneNote, Whiteboard or whiteboard.fi to write word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BA18-AF90-4CF7-85B0-112B620180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wish to include further vocabulary related to each job: clinic, stethoscope, thermometer, etc…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BA18-AF90-4CF7-85B0-112B620180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1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F5FC-6916-4DD5-B295-D24EC2B9DE71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09AE-5493-4272-84D3-6AB68C0CBD52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7F3D-B491-43D2-B948-7CB775D3C8E9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DB6-B5CC-4BF0-8952-01FC0D4DA9C4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ED8F-3123-4624-9158-86FD7A9598DD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172D-9F49-437B-AA01-46E2731185C7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1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89A4-7870-43C0-9001-878CF1163A06}" type="datetime1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1ABA-F16D-439F-A55F-031CF32FAC82}" type="datetime1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F1B5-60DA-4EA2-9C88-BBC215916EA7}" type="datetime1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6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8856-82F7-43DD-AF53-162331D150D2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1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12F-DC18-4C5F-B626-45ADBA55D9CA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C343-4DCD-4872-83FA-9E4856656846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ailymotion.com/video/x59lk7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ailymotion.com/video/x59lk7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ailymotion.com/video/x59lk7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hyperlink" Target="https://learnenglishkids.britishcouncil.org/songs/people-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1/relationships/webextension" Target="../webextensions/webextension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jobs and occupations background">
            <a:extLst>
              <a:ext uri="{FF2B5EF4-FFF2-40B4-BE49-F238E27FC236}">
                <a16:creationId xmlns:a16="http://schemas.microsoft.com/office/drawing/2014/main" id="{BBAE862B-75F9-4BEA-A0A8-B6A3BE44E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2955"/>
            <a:ext cx="12279086" cy="2552091"/>
          </a:xfrm>
          <a:solidFill>
            <a:srgbClr val="FFFFFF">
              <a:alpha val="49020"/>
            </a:srgbClr>
          </a:solidFill>
        </p:spPr>
        <p:txBody>
          <a:bodyPr anchor="ctr">
            <a:normAutofit/>
          </a:bodyPr>
          <a:lstStyle/>
          <a:p>
            <a:r>
              <a:rPr lang="en-GB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Jobs and Occupations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plumber  clipart">
            <a:extLst>
              <a:ext uri="{FF2B5EF4-FFF2-40B4-BE49-F238E27FC236}">
                <a16:creationId xmlns:a16="http://schemas.microsoft.com/office/drawing/2014/main" id="{D12D62D2-A3D8-413A-A444-56484A1C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8" y="1423851"/>
            <a:ext cx="5692092" cy="50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1706880" y="0"/>
            <a:ext cx="125403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plumber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0D547-6D00-45D5-885D-998CFE51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3483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teacher  clipart">
            <a:extLst>
              <a:ext uri="{FF2B5EF4-FFF2-40B4-BE49-F238E27FC236}">
                <a16:creationId xmlns:a16="http://schemas.microsoft.com/office/drawing/2014/main" id="{0E807553-7AF8-4AAB-A43E-D86D197E4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"/>
          <a:stretch/>
        </p:blipFill>
        <p:spPr bwMode="auto">
          <a:xfrm>
            <a:off x="2845526" y="137660"/>
            <a:ext cx="5836920" cy="50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-506185" y="4081642"/>
            <a:ext cx="125403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A2DB7-C064-45CF-99CE-2EC966BE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9040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1492432" y="1690688"/>
            <a:ext cx="1254034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olice </a:t>
            </a:r>
          </a:p>
          <a:p>
            <a:pPr algn="ctr"/>
            <a:r>
              <a:rPr lang="en-US" sz="16600" b="1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officer</a:t>
            </a:r>
            <a:endParaRPr lang="en-US" sz="16600" b="1" cap="none" spc="0" dirty="0">
              <a:ln w="57150">
                <a:solidFill>
                  <a:schemeClr val="tx1"/>
                </a:solidFill>
              </a:ln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9218" name="Picture 2" descr="Image result for policeman clipart">
            <a:extLst>
              <a:ext uri="{FF2B5EF4-FFF2-40B4-BE49-F238E27FC236}">
                <a16:creationId xmlns:a16="http://schemas.microsoft.com/office/drawing/2014/main" id="{7BD7C6F7-559B-4376-83AB-5FC8ADBE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3" y="0"/>
            <a:ext cx="326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AE71-5CDE-4EC1-9D7C-189BBB0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619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Image result for engineer clipart">
            <a:extLst>
              <a:ext uri="{FF2B5EF4-FFF2-40B4-BE49-F238E27FC236}">
                <a16:creationId xmlns:a16="http://schemas.microsoft.com/office/drawing/2014/main" id="{CE26CEA6-C461-4400-B04F-AFB13D62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13184"/>
            <a:ext cx="5545052" cy="54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-348342" y="4255890"/>
            <a:ext cx="125403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engineer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9353E-36D9-43E8-B731-8E298206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7811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34725" y="185876"/>
            <a:ext cx="12157275" cy="1561901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listen and respond to an audio-visual text.</a:t>
            </a:r>
          </a:p>
        </p:txBody>
      </p:sp>
      <p:pic>
        <p:nvPicPr>
          <p:cNvPr id="3074" name="Picture 2" descr="Little Girl Listening Stock Illustration - Download Image Now - iStock">
            <a:extLst>
              <a:ext uri="{FF2B5EF4-FFF2-40B4-BE49-F238E27FC236}">
                <a16:creationId xmlns:a16="http://schemas.microsoft.com/office/drawing/2014/main" id="{E786FA4F-EC44-48F2-82C0-AAC639B62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9426"/>
          <a:stretch/>
        </p:blipFill>
        <p:spPr bwMode="auto">
          <a:xfrm>
            <a:off x="671353" y="1799151"/>
            <a:ext cx="3391361" cy="50172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FCB270F-803B-409A-BF18-63A5264FD68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19219" y="1936346"/>
          <a:ext cx="7130026" cy="474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Ear - Free medical icons">
            <a:extLst>
              <a:ext uri="{FF2B5EF4-FFF2-40B4-BE49-F238E27FC236}">
                <a16:creationId xmlns:a16="http://schemas.microsoft.com/office/drawing/2014/main" id="{FA113104-DD4A-41F0-815E-50DFF179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9" y="81763"/>
            <a:ext cx="1770125" cy="17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</a:t>
            </a:r>
            <a:r>
              <a:rPr lang="en-GB" baseline="30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927F-101A-46BC-BD86-26039C0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89154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 our first listening, listen very carefully to 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all the jobs that are mentioned.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https://www.dailymotion.com/video/x59lk7n</a:t>
            </a: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050" name="Picture 2" descr="Vector Freeuse Download Harmony In The Hood - Kids Listening Clipart , Free  Transparent Clipart - ClipartKey">
            <a:extLst>
              <a:ext uri="{FF2B5EF4-FFF2-40B4-BE49-F238E27FC236}">
                <a16:creationId xmlns:a16="http://schemas.microsoft.com/office/drawing/2014/main" id="{1B11BAC1-190F-4BB8-87D8-9C636A88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3" y="2143432"/>
            <a:ext cx="1643984" cy="3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25A8D-D593-422C-BF38-AA54205D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pic>
        <p:nvPicPr>
          <p:cNvPr id="6" name="Picture 2" descr="Clip movie play video youtube icon - General Office">
            <a:extLst>
              <a:ext uri="{FF2B5EF4-FFF2-40B4-BE49-F238E27FC236}">
                <a16:creationId xmlns:a16="http://schemas.microsoft.com/office/drawing/2014/main" id="{4B06E4B4-3875-4CBB-A2BA-CDDD566B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10" y="4070554"/>
            <a:ext cx="1227221" cy="12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E578-0B8F-467D-B3A3-686C22E1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9" y="1787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 </a:t>
            </a:r>
            <a:r>
              <a:rPr lang="en-GB" sz="3600" b="1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 jobs </a:t>
            </a:r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which are mentioned in the song. </a:t>
            </a:r>
            <a:b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2" descr="Image result for policeman clipart">
            <a:extLst>
              <a:ext uri="{FF2B5EF4-FFF2-40B4-BE49-F238E27FC236}">
                <a16:creationId xmlns:a16="http://schemas.microsoft.com/office/drawing/2014/main" id="{4BA76DEF-3E2B-49D2-803D-9081620E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91" y="1260426"/>
            <a:ext cx="1112487" cy="23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eacher  clipart">
            <a:extLst>
              <a:ext uri="{FF2B5EF4-FFF2-40B4-BE49-F238E27FC236}">
                <a16:creationId xmlns:a16="http://schemas.microsoft.com/office/drawing/2014/main" id="{C56EED01-3691-49D0-8282-06AF93892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"/>
          <a:stretch/>
        </p:blipFill>
        <p:spPr bwMode="auto">
          <a:xfrm>
            <a:off x="3993828" y="1407991"/>
            <a:ext cx="2350627" cy="20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ngineer clipart">
            <a:extLst>
              <a:ext uri="{FF2B5EF4-FFF2-40B4-BE49-F238E27FC236}">
                <a16:creationId xmlns:a16="http://schemas.microsoft.com/office/drawing/2014/main" id="{D53EC89E-7FC0-4546-B971-2548D07B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24" y="4481681"/>
            <a:ext cx="2027182" cy="19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armer clipart">
            <a:extLst>
              <a:ext uri="{FF2B5EF4-FFF2-40B4-BE49-F238E27FC236}">
                <a16:creationId xmlns:a16="http://schemas.microsoft.com/office/drawing/2014/main" id="{D138A8FC-E235-485D-BE6C-13235CAE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63" y="1407991"/>
            <a:ext cx="1712250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umber  clipart">
            <a:extLst>
              <a:ext uri="{FF2B5EF4-FFF2-40B4-BE49-F238E27FC236}">
                <a16:creationId xmlns:a16="http://schemas.microsoft.com/office/drawing/2014/main" id="{B436F2F0-CBFF-47D1-B463-40FF1460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0" y="4349070"/>
            <a:ext cx="2399881" cy="21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ctor clipart">
            <a:extLst>
              <a:ext uri="{FF2B5EF4-FFF2-40B4-BE49-F238E27FC236}">
                <a16:creationId xmlns:a16="http://schemas.microsoft.com/office/drawing/2014/main" id="{94AE6ED5-1C24-49F1-A0C7-D30B69DF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834" y="1293956"/>
            <a:ext cx="926493" cy="25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ailor clipart">
            <a:extLst>
              <a:ext uri="{FF2B5EF4-FFF2-40B4-BE49-F238E27FC236}">
                <a16:creationId xmlns:a16="http://schemas.microsoft.com/office/drawing/2014/main" id="{A16FCE9B-FE0F-41A7-8A35-513345A93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6892510" y="4584886"/>
            <a:ext cx="2417150" cy="19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hair dresser clipart">
            <a:extLst>
              <a:ext uri="{FF2B5EF4-FFF2-40B4-BE49-F238E27FC236}">
                <a16:creationId xmlns:a16="http://schemas.microsoft.com/office/drawing/2014/main" id="{91B08AF6-B372-41EB-81D1-E0269BC5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41" y="4323664"/>
            <a:ext cx="1680897" cy="22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4F22ED3-DB5C-4DF4-9F73-B02D9F3B014D}"/>
              </a:ext>
            </a:extLst>
          </p:cNvPr>
          <p:cNvSpPr/>
          <p:nvPr/>
        </p:nvSpPr>
        <p:spPr>
          <a:xfrm>
            <a:off x="3726426" y="1160206"/>
            <a:ext cx="2939845" cy="2684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B9ED33-6331-4C6F-9FCB-347F09862212}"/>
              </a:ext>
            </a:extLst>
          </p:cNvPr>
          <p:cNvSpPr/>
          <p:nvPr/>
        </p:nvSpPr>
        <p:spPr>
          <a:xfrm>
            <a:off x="7397518" y="1340659"/>
            <a:ext cx="1912141" cy="2550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BD6518-4E6B-4C14-97AE-8F6DFBA68187}"/>
              </a:ext>
            </a:extLst>
          </p:cNvPr>
          <p:cNvSpPr/>
          <p:nvPr/>
        </p:nvSpPr>
        <p:spPr>
          <a:xfrm>
            <a:off x="560844" y="3939916"/>
            <a:ext cx="3091925" cy="2843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335418-8319-4CDC-A919-0DA5041BBE55}"/>
              </a:ext>
            </a:extLst>
          </p:cNvPr>
          <p:cNvSpPr/>
          <p:nvPr/>
        </p:nvSpPr>
        <p:spPr>
          <a:xfrm>
            <a:off x="9670009" y="1227080"/>
            <a:ext cx="1961147" cy="2768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B3E674-9D8E-4066-A12E-4345F8FE02C1}"/>
              </a:ext>
            </a:extLst>
          </p:cNvPr>
          <p:cNvSpPr/>
          <p:nvPr/>
        </p:nvSpPr>
        <p:spPr>
          <a:xfrm>
            <a:off x="6749298" y="4233022"/>
            <a:ext cx="2766027" cy="2550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9DB8C-6711-4FC7-A0EA-CF9B3BDA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172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r>
              <a:rPr lang="en-GB" baseline="30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nd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927F-101A-46BC-BD86-26039C0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8588829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time,  listen very carefully to 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each person does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https://www.dailymotion.com/video/x59lk7n</a:t>
            </a: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050" name="Picture 2" descr="Vector Freeuse Download Harmony In The Hood - Kids Listening Clipart , Free  Transparent Clipart - ClipartKey">
            <a:extLst>
              <a:ext uri="{FF2B5EF4-FFF2-40B4-BE49-F238E27FC236}">
                <a16:creationId xmlns:a16="http://schemas.microsoft.com/office/drawing/2014/main" id="{1B11BAC1-190F-4BB8-87D8-9C636A88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3" y="2143432"/>
            <a:ext cx="1643984" cy="3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EADBA-FBC6-46DF-AF57-6C06857A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pic>
        <p:nvPicPr>
          <p:cNvPr id="6" name="Picture 2" descr="Clip movie play video youtube icon - General Office">
            <a:extLst>
              <a:ext uri="{FF2B5EF4-FFF2-40B4-BE49-F238E27FC236}">
                <a16:creationId xmlns:a16="http://schemas.microsoft.com/office/drawing/2014/main" id="{CC60139E-5514-4406-9916-A6D59F22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4129548"/>
            <a:ext cx="1227221" cy="12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8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9D971D-A5A6-4374-ACC6-2B086E3B9310}"/>
              </a:ext>
            </a:extLst>
          </p:cNvPr>
          <p:cNvSpPr/>
          <p:nvPr/>
        </p:nvSpPr>
        <p:spPr>
          <a:xfrm>
            <a:off x="690544" y="777197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Nigel Naylor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C598E-2772-4CB4-A3EB-3AE4143A460E}"/>
              </a:ext>
            </a:extLst>
          </p:cNvPr>
          <p:cNvSpPr/>
          <p:nvPr/>
        </p:nvSpPr>
        <p:spPr>
          <a:xfrm>
            <a:off x="690544" y="1532020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Penny Proctor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96EA1-B3A6-45FB-932E-A493A541098A}"/>
              </a:ext>
            </a:extLst>
          </p:cNvPr>
          <p:cNvSpPr/>
          <p:nvPr/>
        </p:nvSpPr>
        <p:spPr>
          <a:xfrm>
            <a:off x="690544" y="2237825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Peter Palmer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24CE-711B-4AB2-B846-D1BFE0CBB537}"/>
              </a:ext>
            </a:extLst>
          </p:cNvPr>
          <p:cNvSpPr/>
          <p:nvPr/>
        </p:nvSpPr>
        <p:spPr>
          <a:xfrm>
            <a:off x="690544" y="3003104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Wendy Witter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C9E68-D971-4BDA-BFCB-228C3346D849}"/>
              </a:ext>
            </a:extLst>
          </p:cNvPr>
          <p:cNvSpPr/>
          <p:nvPr/>
        </p:nvSpPr>
        <p:spPr>
          <a:xfrm>
            <a:off x="690544" y="3758373"/>
            <a:ext cx="34563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Mabel Meacher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9944C9-2058-488A-BCC8-2BD019EA0833}"/>
              </a:ext>
            </a:extLst>
          </p:cNvPr>
          <p:cNvSpPr/>
          <p:nvPr/>
        </p:nvSpPr>
        <p:spPr>
          <a:xfrm>
            <a:off x="690544" y="4511193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Gary Gummer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C4F7A-0C3D-44F1-A291-8E841E20ED8A}"/>
              </a:ext>
            </a:extLst>
          </p:cNvPr>
          <p:cNvSpPr/>
          <p:nvPr/>
        </p:nvSpPr>
        <p:spPr>
          <a:xfrm>
            <a:off x="690544" y="5312643"/>
            <a:ext cx="34563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Patty Prentice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E42BE-90CE-468D-AED7-6BB83536C64A}"/>
              </a:ext>
            </a:extLst>
          </p:cNvPr>
          <p:cNvSpPr/>
          <p:nvPr/>
        </p:nvSpPr>
        <p:spPr>
          <a:xfrm>
            <a:off x="690544" y="6075998"/>
            <a:ext cx="34563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Ronnie Ryman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53B828-F896-4800-AF3C-0D7240EE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2807" y="-1162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00" b="1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2: Match</a:t>
            </a:r>
            <a:r>
              <a:rPr lang="en-GB" sz="2800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person with the right job. </a:t>
            </a:r>
            <a:b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28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FD147-201C-4051-843A-56DFFFDA8C8C}"/>
              </a:ext>
            </a:extLst>
          </p:cNvPr>
          <p:cNvSpPr/>
          <p:nvPr/>
        </p:nvSpPr>
        <p:spPr>
          <a:xfrm>
            <a:off x="6408002" y="1511379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teacher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136A-CE79-48F6-AD75-47AB919EBD50}"/>
              </a:ext>
            </a:extLst>
          </p:cNvPr>
          <p:cNvSpPr/>
          <p:nvPr/>
        </p:nvSpPr>
        <p:spPr>
          <a:xfrm>
            <a:off x="6412924" y="765517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farmer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7C43C3-5C0A-4E24-B6FB-61DABBB786AA}"/>
              </a:ext>
            </a:extLst>
          </p:cNvPr>
          <p:cNvSpPr/>
          <p:nvPr/>
        </p:nvSpPr>
        <p:spPr>
          <a:xfrm>
            <a:off x="6408002" y="2234532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tailor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9C0C7-692E-466C-BEEE-7A6C96C3D97C}"/>
              </a:ext>
            </a:extLst>
          </p:cNvPr>
          <p:cNvSpPr/>
          <p:nvPr/>
        </p:nvSpPr>
        <p:spPr>
          <a:xfrm>
            <a:off x="6408002" y="2957685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plumber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E3A76-D1EA-4F55-A012-CA28D1C2F75D}"/>
              </a:ext>
            </a:extLst>
          </p:cNvPr>
          <p:cNvSpPr/>
          <p:nvPr/>
        </p:nvSpPr>
        <p:spPr>
          <a:xfrm>
            <a:off x="6408002" y="3742282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fireman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95519-002A-4351-A8DE-D6DF650E4EEF}"/>
              </a:ext>
            </a:extLst>
          </p:cNvPr>
          <p:cNvSpPr/>
          <p:nvPr/>
        </p:nvSpPr>
        <p:spPr>
          <a:xfrm>
            <a:off x="6408002" y="4511192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dentist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2064A-68B8-4869-9DAB-E8287F0A31A9}"/>
              </a:ext>
            </a:extLst>
          </p:cNvPr>
          <p:cNvSpPr/>
          <p:nvPr/>
        </p:nvSpPr>
        <p:spPr>
          <a:xfrm>
            <a:off x="6408002" y="5260029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babysitter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478D2-21A9-483A-9C6C-6344CF8883BE}"/>
              </a:ext>
            </a:extLst>
          </p:cNvPr>
          <p:cNvSpPr/>
          <p:nvPr/>
        </p:nvSpPr>
        <p:spPr>
          <a:xfrm>
            <a:off x="6408002" y="6008866"/>
            <a:ext cx="3456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doctor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BA444B-36AA-4A22-9D4A-FA862AFDCC58}"/>
              </a:ext>
            </a:extLst>
          </p:cNvPr>
          <p:cNvSpPr/>
          <p:nvPr/>
        </p:nvSpPr>
        <p:spPr>
          <a:xfrm>
            <a:off x="4100245" y="1004712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7C505-7D55-4EE2-A070-58F5AA1737B8}"/>
              </a:ext>
            </a:extLst>
          </p:cNvPr>
          <p:cNvSpPr/>
          <p:nvPr/>
        </p:nvSpPr>
        <p:spPr>
          <a:xfrm>
            <a:off x="4100245" y="1786336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78A668-20A9-4DB6-B05D-EEEDD8D21DE0}"/>
              </a:ext>
            </a:extLst>
          </p:cNvPr>
          <p:cNvSpPr/>
          <p:nvPr/>
        </p:nvSpPr>
        <p:spPr>
          <a:xfrm>
            <a:off x="4100244" y="2509319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06B1F2-8C15-47EC-97EF-F4464CFBABD6}"/>
              </a:ext>
            </a:extLst>
          </p:cNvPr>
          <p:cNvSpPr/>
          <p:nvPr/>
        </p:nvSpPr>
        <p:spPr>
          <a:xfrm>
            <a:off x="4100243" y="3262999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EF8114-0345-430C-82D8-93701D3742B2}"/>
              </a:ext>
            </a:extLst>
          </p:cNvPr>
          <p:cNvSpPr/>
          <p:nvPr/>
        </p:nvSpPr>
        <p:spPr>
          <a:xfrm>
            <a:off x="4100242" y="4028278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DB507F-A417-41D2-AFBF-DF51EE90E425}"/>
              </a:ext>
            </a:extLst>
          </p:cNvPr>
          <p:cNvSpPr/>
          <p:nvPr/>
        </p:nvSpPr>
        <p:spPr>
          <a:xfrm>
            <a:off x="4100241" y="4758452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80ED0D-E073-4CEA-B3E7-5B01561AA41D}"/>
              </a:ext>
            </a:extLst>
          </p:cNvPr>
          <p:cNvSpPr/>
          <p:nvPr/>
        </p:nvSpPr>
        <p:spPr>
          <a:xfrm>
            <a:off x="6366234" y="1004712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EAE39C-92CF-4292-97B5-0376E497C9E8}"/>
              </a:ext>
            </a:extLst>
          </p:cNvPr>
          <p:cNvSpPr/>
          <p:nvPr/>
        </p:nvSpPr>
        <p:spPr>
          <a:xfrm>
            <a:off x="6361309" y="1795949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74B6A-AB8A-4874-AC00-E7A5C364EE8B}"/>
              </a:ext>
            </a:extLst>
          </p:cNvPr>
          <p:cNvSpPr/>
          <p:nvPr/>
        </p:nvSpPr>
        <p:spPr>
          <a:xfrm>
            <a:off x="6361308" y="2476160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1C2E88-D2C7-479A-86A7-AC172FED76B5}"/>
              </a:ext>
            </a:extLst>
          </p:cNvPr>
          <p:cNvSpPr/>
          <p:nvPr/>
        </p:nvSpPr>
        <p:spPr>
          <a:xfrm>
            <a:off x="6361307" y="3196828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A381EF-40BA-4750-B513-8DEF6B13339A}"/>
              </a:ext>
            </a:extLst>
          </p:cNvPr>
          <p:cNvSpPr/>
          <p:nvPr/>
        </p:nvSpPr>
        <p:spPr>
          <a:xfrm>
            <a:off x="6361306" y="3937038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34C184-001A-4C7B-96AB-CAEDE1609C96}"/>
              </a:ext>
            </a:extLst>
          </p:cNvPr>
          <p:cNvSpPr/>
          <p:nvPr/>
        </p:nvSpPr>
        <p:spPr>
          <a:xfrm>
            <a:off x="6361306" y="4737928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FB09A2-7AC0-4731-9381-50B0B511F5AB}"/>
              </a:ext>
            </a:extLst>
          </p:cNvPr>
          <p:cNvSpPr/>
          <p:nvPr/>
        </p:nvSpPr>
        <p:spPr>
          <a:xfrm>
            <a:off x="4100240" y="5539379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27A352-C042-4029-8CCE-9224611F97D4}"/>
              </a:ext>
            </a:extLst>
          </p:cNvPr>
          <p:cNvSpPr/>
          <p:nvPr/>
        </p:nvSpPr>
        <p:spPr>
          <a:xfrm>
            <a:off x="4100240" y="6301253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058FE3-4D01-4B42-BD56-03E7A7C6C0D3}"/>
              </a:ext>
            </a:extLst>
          </p:cNvPr>
          <p:cNvSpPr/>
          <p:nvPr/>
        </p:nvSpPr>
        <p:spPr>
          <a:xfrm>
            <a:off x="6361305" y="5500907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9787F2-AF08-4A31-AA72-B1FBCC989B48}"/>
              </a:ext>
            </a:extLst>
          </p:cNvPr>
          <p:cNvSpPr/>
          <p:nvPr/>
        </p:nvSpPr>
        <p:spPr>
          <a:xfrm>
            <a:off x="6361304" y="6268319"/>
            <a:ext cx="93383" cy="13130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13D707-414E-4D8F-B90A-984E0E87EF68}"/>
              </a:ext>
            </a:extLst>
          </p:cNvPr>
          <p:cNvCxnSpPr>
            <a:cxnSpLocks/>
          </p:cNvCxnSpPr>
          <p:nvPr/>
        </p:nvCxnSpPr>
        <p:spPr>
          <a:xfrm>
            <a:off x="4145023" y="1064103"/>
            <a:ext cx="2274739" cy="14250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A0A064-AA44-4342-87DC-D541881CEB3D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133256" y="1865906"/>
            <a:ext cx="2228048" cy="4468064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CB6BC8-CA50-464C-A3DB-2D1302F51297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133256" y="1057905"/>
            <a:ext cx="2279668" cy="150418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1EBE7F-2E88-4F3F-82DC-7AD4B92C14E6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4145023" y="3293712"/>
            <a:ext cx="2216282" cy="22728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74F752-89E2-4FCF-9C0D-CC6D84B7CF08}"/>
              </a:ext>
            </a:extLst>
          </p:cNvPr>
          <p:cNvCxnSpPr>
            <a:cxnSpLocks/>
            <a:endCxn id="28" idx="6"/>
          </p:cNvCxnSpPr>
          <p:nvPr/>
        </p:nvCxnSpPr>
        <p:spPr>
          <a:xfrm flipV="1">
            <a:off x="4120161" y="1861600"/>
            <a:ext cx="2334531" cy="22098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92C12A-2F1D-4874-9E97-AD7DE4527A73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4086565" y="3328130"/>
            <a:ext cx="2321434" cy="146619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CA3BAD-5B51-403A-92EE-4AAD37549136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4098642" y="4803579"/>
            <a:ext cx="2262664" cy="816512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03679E-87B0-42AA-A2F2-64F772A42573}"/>
              </a:ext>
            </a:extLst>
          </p:cNvPr>
          <p:cNvCxnSpPr>
            <a:cxnSpLocks/>
            <a:stCxn id="34" idx="7"/>
            <a:endCxn id="31" idx="1"/>
          </p:cNvCxnSpPr>
          <p:nvPr/>
        </p:nvCxnSpPr>
        <p:spPr>
          <a:xfrm flipV="1">
            <a:off x="4179947" y="3956267"/>
            <a:ext cx="2195035" cy="2364215"/>
          </a:xfrm>
          <a:prstGeom prst="straightConnector1">
            <a:avLst/>
          </a:prstGeom>
          <a:ln w="57150">
            <a:solidFill>
              <a:srgbClr val="36EA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AA0D37-BBE3-46CE-AA90-0F7601D5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8321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515600" cy="1325563"/>
          </a:xfrm>
        </p:spPr>
        <p:txBody>
          <a:bodyPr/>
          <a:lstStyle/>
          <a:p>
            <a:r>
              <a:rPr lang="en-GB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r>
              <a:rPr lang="en-GB" baseline="300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rd</a:t>
            </a:r>
            <a:r>
              <a:rPr lang="en-GB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927F-101A-46BC-BD86-26039C0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89154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Now, we are going to listen to the song for one last time.  By now you should almost know it by heart! Listen very carefully to </a:t>
            </a: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description of each job</a:t>
            </a: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Do join in, if you know the words!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400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https://www.dailymotion.com/video/x59lk7n</a:t>
            </a:r>
            <a:endParaRPr lang="en-GB" sz="4400" u="sng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050" name="Picture 2" descr="Vector Freeuse Download Harmony In The Hood - Kids Listening Clipart , Free  Transparent Clipart - ClipartKey">
            <a:extLst>
              <a:ext uri="{FF2B5EF4-FFF2-40B4-BE49-F238E27FC236}">
                <a16:creationId xmlns:a16="http://schemas.microsoft.com/office/drawing/2014/main" id="{1B11BAC1-190F-4BB8-87D8-9C636A88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3" y="2143432"/>
            <a:ext cx="1643984" cy="3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DBA7E-C6AB-468B-A223-D0908066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pic>
        <p:nvPicPr>
          <p:cNvPr id="6" name="Picture 2" descr="Clip movie play video youtube icon - General Office">
            <a:extLst>
              <a:ext uri="{FF2B5EF4-FFF2-40B4-BE49-F238E27FC236}">
                <a16:creationId xmlns:a16="http://schemas.microsoft.com/office/drawing/2014/main" id="{0FD3B5B2-095E-4188-ADCF-F921DEF1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89" y="4768646"/>
            <a:ext cx="1227221" cy="12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0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69" y="1184328"/>
            <a:ext cx="11001444" cy="53983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LS 5.2 </a:t>
            </a:r>
            <a:r>
              <a:rPr lang="en-GB" sz="11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understand audio-visual texts across a range of genres, identifying the main idea and specific information.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also targets other language outcomes such as: </a:t>
            </a:r>
            <a:r>
              <a:rPr lang="en-GB" sz="11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LS 5.8 I can communicate my own experiences, likes and dislikes fluently and accurately with some allowance to self-correct in the process. 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material for this lesson was adapted from: </a:t>
            </a: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learnenglishkids.britishcouncil.org/songs/people-work</a:t>
            </a:r>
            <a:endParaRPr lang="en-GB" sz="11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Effects are included to make the presentation more interactive.  Please present the PowerPoint in Slideshow Mode. 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Notes section underneath the slides may contain some further points to help you during the lesson.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encouraged to adapt and make the necessary changes to this document as required 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tasks included in the PowerPoint presentation are also being shared as handouts.  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1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100" dirty="0">
                <a:latin typeface="Andika"/>
                <a:ea typeface="Andika"/>
                <a:cs typeface="Andika"/>
              </a:rPr>
              <a:t>; </a:t>
            </a:r>
            <a:r>
              <a:rPr lang="en-GB" sz="11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100" dirty="0">
                <a:latin typeface="Andika"/>
                <a:ea typeface="Andika"/>
                <a:cs typeface="Andika"/>
              </a:rPr>
              <a:t>; </a:t>
            </a:r>
            <a:r>
              <a:rPr lang="en-GB" sz="11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1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1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100" i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1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8D232-FBCA-4EFA-8D68-6AF688691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65" y="6153946"/>
            <a:ext cx="1412281" cy="4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3F8C-BE77-41B5-BD41-6ADF6AAC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3. Circle the correct answer.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-260110" y="1539962"/>
            <a:ext cx="125403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tailor makes and fixes _________.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15240"/>
              </p:ext>
            </p:extLst>
          </p:nvPr>
        </p:nvGraphicFramePr>
        <p:xfrm>
          <a:off x="1205830" y="3296554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clothes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furniture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cars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water pipes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pic>
        <p:nvPicPr>
          <p:cNvPr id="13314" name="Picture 2" descr="Image result for clothes  clipart">
            <a:extLst>
              <a:ext uri="{FF2B5EF4-FFF2-40B4-BE49-F238E27FC236}">
                <a16:creationId xmlns:a16="http://schemas.microsoft.com/office/drawing/2014/main" id="{01FFFDEE-BE77-4BCD-A268-F0FF6DCC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54" y="3770659"/>
            <a:ext cx="1577797" cy="10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furniture  clipart">
            <a:extLst>
              <a:ext uri="{FF2B5EF4-FFF2-40B4-BE49-F238E27FC236}">
                <a16:creationId xmlns:a16="http://schemas.microsoft.com/office/drawing/2014/main" id="{97B1C708-CFBA-409B-8F17-4200178A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27" y="3908105"/>
            <a:ext cx="1652848" cy="9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cars clipart">
            <a:extLst>
              <a:ext uri="{FF2B5EF4-FFF2-40B4-BE49-F238E27FC236}">
                <a16:creationId xmlns:a16="http://schemas.microsoft.com/office/drawing/2014/main" id="{0F5AD92E-9603-480B-83F4-B691C56A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54" y="5307805"/>
            <a:ext cx="1639856" cy="9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water pipes clipart">
            <a:extLst>
              <a:ext uri="{FF2B5EF4-FFF2-40B4-BE49-F238E27FC236}">
                <a16:creationId xmlns:a16="http://schemas.microsoft.com/office/drawing/2014/main" id="{8C5DD834-621C-4E37-A3C7-0BB93D2D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96" y="5307805"/>
            <a:ext cx="1134979" cy="11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2D8F6F-FE95-4B9F-8080-B7005DEAFE23}"/>
              </a:ext>
            </a:extLst>
          </p:cNvPr>
          <p:cNvSpPr/>
          <p:nvPr/>
        </p:nvSpPr>
        <p:spPr>
          <a:xfrm>
            <a:off x="2207331" y="3296554"/>
            <a:ext cx="2491701" cy="140972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8A9B8-4F2C-4FA3-A073-871A1028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463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1205830" y="680347"/>
            <a:ext cx="89327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doctor helps you get better  when you are ____________.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08485"/>
              </p:ext>
            </p:extLst>
          </p:nvPr>
        </p:nvGraphicFramePr>
        <p:xfrm>
          <a:off x="1205830" y="3348553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happy</a:t>
                      </a:r>
                    </a:p>
                    <a:p>
                      <a:endParaRPr lang="en-GB" dirty="0"/>
                    </a:p>
                  </a:txBody>
                  <a:tcPr anchor="ctr"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sick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sleepy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pic>
        <p:nvPicPr>
          <p:cNvPr id="15362" name="Picture 2" descr="Image result for sad smiley clipart">
            <a:extLst>
              <a:ext uri="{FF2B5EF4-FFF2-40B4-BE49-F238E27FC236}">
                <a16:creationId xmlns:a16="http://schemas.microsoft.com/office/drawing/2014/main" id="{9E114A49-C849-4299-AC44-C45ADDF2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1314" y="3521242"/>
            <a:ext cx="1026695" cy="10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sick smiley clipart">
            <a:extLst>
              <a:ext uri="{FF2B5EF4-FFF2-40B4-BE49-F238E27FC236}">
                <a16:creationId xmlns:a16="http://schemas.microsoft.com/office/drawing/2014/main" id="{7290E6AF-78BB-4BB1-A293-435523B1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2" y="5085347"/>
            <a:ext cx="1169070" cy="11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happy smiley clipart">
            <a:extLst>
              <a:ext uri="{FF2B5EF4-FFF2-40B4-BE49-F238E27FC236}">
                <a16:creationId xmlns:a16="http://schemas.microsoft.com/office/drawing/2014/main" id="{8EB61494-DE8A-43EB-B515-39B61CED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0" y="3594184"/>
            <a:ext cx="1026695" cy="10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Image result for sleepy smiley clipart">
            <a:extLst>
              <a:ext uri="{FF2B5EF4-FFF2-40B4-BE49-F238E27FC236}">
                <a16:creationId xmlns:a16="http://schemas.microsoft.com/office/drawing/2014/main" id="{64441447-4D01-4E34-96E1-44491C37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27" y="5163812"/>
            <a:ext cx="1169070" cy="11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E3203EA-1897-434F-AEDE-C2DA4B7DBB5F}"/>
              </a:ext>
            </a:extLst>
          </p:cNvPr>
          <p:cNvSpPr/>
          <p:nvPr/>
        </p:nvSpPr>
        <p:spPr>
          <a:xfrm>
            <a:off x="2143003" y="5010586"/>
            <a:ext cx="2491701" cy="1409729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6D5CB-6AF4-4349-8438-AD76C2DF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5812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-107710" y="1202861"/>
            <a:ext cx="125403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farmer looks after ________.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36015"/>
              </p:ext>
            </p:extLst>
          </p:nvPr>
        </p:nvGraphicFramePr>
        <p:xfrm>
          <a:off x="1711156" y="3039880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adults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children</a:t>
                      </a:r>
                    </a:p>
                    <a:p>
                      <a:endParaRPr lang="en-GB" dirty="0"/>
                    </a:p>
                  </a:txBody>
                  <a:tcPr anchor="ctr"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babies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animals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E75C008-8755-4DE1-A7F4-C742A69A18D0}"/>
              </a:ext>
            </a:extLst>
          </p:cNvPr>
          <p:cNvSpPr/>
          <p:nvPr/>
        </p:nvSpPr>
        <p:spPr>
          <a:xfrm>
            <a:off x="7152556" y="4704443"/>
            <a:ext cx="2491701" cy="140972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DA0091-D21A-4883-BC5E-3C990170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4530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-107710" y="1202861"/>
            <a:ext cx="125403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teacher teaches children in a_______.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3037"/>
              </p:ext>
            </p:extLst>
          </p:nvPr>
        </p:nvGraphicFramePr>
        <p:xfrm>
          <a:off x="1711156" y="3039880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shop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        school</a:t>
                      </a:r>
                    </a:p>
                    <a:p>
                      <a:endParaRPr lang="en-GB" dirty="0"/>
                    </a:p>
                  </a:txBody>
                  <a:tcPr anchor="ctr"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clinic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           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pic>
        <p:nvPicPr>
          <p:cNvPr id="17410" name="Picture 2" descr="Image result for shop clipart">
            <a:extLst>
              <a:ext uri="{FF2B5EF4-FFF2-40B4-BE49-F238E27FC236}">
                <a16:creationId xmlns:a16="http://schemas.microsoft.com/office/drawing/2014/main" id="{816483CD-4D35-44C0-AF58-55136A38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91" y="2627453"/>
            <a:ext cx="1413716" cy="18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clinic clipart">
            <a:extLst>
              <a:ext uri="{FF2B5EF4-FFF2-40B4-BE49-F238E27FC236}">
                <a16:creationId xmlns:a16="http://schemas.microsoft.com/office/drawing/2014/main" id="{EE22FBF2-3D04-45EB-8B22-EE4877C7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91" y="4867715"/>
            <a:ext cx="1413716" cy="106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4B7364-DC2A-4EC8-9CBF-D7DE7E60D0AB}"/>
              </a:ext>
            </a:extLst>
          </p:cNvPr>
          <p:cNvSpPr/>
          <p:nvPr/>
        </p:nvSpPr>
        <p:spPr>
          <a:xfrm>
            <a:off x="7886208" y="3090833"/>
            <a:ext cx="2491701" cy="140972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lipart: school">
            <a:extLst>
              <a:ext uri="{FF2B5EF4-FFF2-40B4-BE49-F238E27FC236}">
                <a16:creationId xmlns:a16="http://schemas.microsoft.com/office/drawing/2014/main" id="{EF10571F-46BF-47FB-BDD7-D9FA8EE4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56" y="3090834"/>
            <a:ext cx="1409729" cy="14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: house">
            <a:extLst>
              <a:ext uri="{FF2B5EF4-FFF2-40B4-BE49-F238E27FC236}">
                <a16:creationId xmlns:a16="http://schemas.microsoft.com/office/drawing/2014/main" id="{E06981A1-2DEE-41E9-AF30-836DD894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12" y="4675079"/>
            <a:ext cx="1413716" cy="14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0F6323-9646-4688-873A-2126CD2E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4604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-107710" y="1202861"/>
            <a:ext cx="125403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plumber fixes things like__________.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68323"/>
              </p:ext>
            </p:extLst>
          </p:nvPr>
        </p:nvGraphicFramePr>
        <p:xfrm>
          <a:off x="1711156" y="3039880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teeth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cars</a:t>
                      </a:r>
                    </a:p>
                    <a:p>
                      <a:endParaRPr lang="en-GB" dirty="0"/>
                    </a:p>
                  </a:txBody>
                  <a:tcPr anchor="ctr"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pipes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roads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94ADB46-F21A-4767-B652-9EA75C782B28}"/>
              </a:ext>
            </a:extLst>
          </p:cNvPr>
          <p:cNvSpPr/>
          <p:nvPr/>
        </p:nvSpPr>
        <p:spPr>
          <a:xfrm>
            <a:off x="2701854" y="4660638"/>
            <a:ext cx="2491701" cy="1409729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A70380-7196-4DF3-BD70-8DA02F0F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8893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C1A93-7A42-4124-82AC-E6B0B71843F6}"/>
              </a:ext>
            </a:extLst>
          </p:cNvPr>
          <p:cNvSpPr/>
          <p:nvPr/>
        </p:nvSpPr>
        <p:spPr>
          <a:xfrm>
            <a:off x="-174171" y="222473"/>
            <a:ext cx="12540342" cy="2033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dentist helps keep your __________ healthy.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D7F336-F6C2-4659-8906-3082F6A5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99541"/>
              </p:ext>
            </p:extLst>
          </p:nvPr>
        </p:nvGraphicFramePr>
        <p:xfrm>
          <a:off x="1711156" y="3039880"/>
          <a:ext cx="8932780" cy="30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90">
                  <a:extLst>
                    <a:ext uri="{9D8B030D-6E8A-4147-A177-3AD203B41FA5}">
                      <a16:colId xmlns:a16="http://schemas.microsoft.com/office/drawing/2014/main" val="263227445"/>
                    </a:ext>
                  </a:extLst>
                </a:gridCol>
                <a:gridCol w="4466390">
                  <a:extLst>
                    <a:ext uri="{9D8B030D-6E8A-4147-A177-3AD203B41FA5}">
                      <a16:colId xmlns:a16="http://schemas.microsoft.com/office/drawing/2014/main" val="2184847254"/>
                    </a:ext>
                  </a:extLst>
                </a:gridCol>
              </a:tblGrid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teeth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body</a:t>
                      </a:r>
                    </a:p>
                    <a:p>
                      <a:endParaRPr lang="en-GB" dirty="0"/>
                    </a:p>
                  </a:txBody>
                  <a:tcPr anchor="ctr"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05094"/>
                  </a:ext>
                </a:extLst>
              </a:tr>
              <a:tr h="1537146"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clothes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food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16568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11CCA70-1BC1-4168-B626-31B13A602DA5}"/>
              </a:ext>
            </a:extLst>
          </p:cNvPr>
          <p:cNvSpPr/>
          <p:nvPr/>
        </p:nvSpPr>
        <p:spPr>
          <a:xfrm>
            <a:off x="2729845" y="3072537"/>
            <a:ext cx="2491701" cy="140972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2C9D4E-E90D-498A-9BCA-9F86366B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4234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79C27F5C-ACCA-4A86-875A-2F4A56B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9742E8-D819-40F9-A06A-6EA3490B2127}"/>
              </a:ext>
            </a:extLst>
          </p:cNvPr>
          <p:cNvSpPr txBox="1">
            <a:spLocks/>
          </p:cNvSpPr>
          <p:nvPr/>
        </p:nvSpPr>
        <p:spPr>
          <a:xfrm>
            <a:off x="1707125" y="2425393"/>
            <a:ext cx="8528255" cy="111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3200" dirty="0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Create a word list or a word web with different jobs.  How many jobs can you list down in 1 minute?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BB618E-3920-41DC-98BA-C298EFA3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45" y="84419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chitects Daughter" panose="02000505000000020004" pitchFamily="2" charset="0"/>
                <a:ea typeface="Andika" panose="02000000000000000000" pitchFamily="2" charset="0"/>
                <a:cs typeface="Andika" panose="02000000000000000000" pitchFamily="2" charset="0"/>
              </a:rPr>
              <a:t>Pre-Task: Brainstorming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2" name="Add-in 11" title="Slice Timer">
                <a:extLst>
                  <a:ext uri="{FF2B5EF4-FFF2-40B4-BE49-F238E27FC236}">
                    <a16:creationId xmlns:a16="http://schemas.microsoft.com/office/drawing/2014/main" id="{B67730C9-DF81-4E7F-8510-94B4663764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915212"/>
                  </p:ext>
                </p:extLst>
              </p:nvPr>
            </p:nvGraphicFramePr>
            <p:xfrm>
              <a:off x="9055509" y="611818"/>
              <a:ext cx="1883965" cy="18135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2" name="Add-in 11" title="Slice Timer">
                <a:extLst>
                  <a:ext uri="{FF2B5EF4-FFF2-40B4-BE49-F238E27FC236}">
                    <a16:creationId xmlns:a16="http://schemas.microsoft.com/office/drawing/2014/main" id="{B67730C9-DF81-4E7F-8510-94B4663764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5509" y="611818"/>
                <a:ext cx="1883965" cy="1813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8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doctor clipart">
            <a:extLst>
              <a:ext uri="{FF2B5EF4-FFF2-40B4-BE49-F238E27FC236}">
                <a16:creationId xmlns:a16="http://schemas.microsoft.com/office/drawing/2014/main" id="{1D352454-BD66-4C83-91CE-D70EC39F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77" y="365125"/>
            <a:ext cx="2291070" cy="63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3040496" y="2450626"/>
            <a:ext cx="980043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A655E-2B61-4D84-AF6A-A0039568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6864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4807131" y="2638698"/>
            <a:ext cx="76157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farmer</a:t>
            </a:r>
          </a:p>
        </p:txBody>
      </p:sp>
      <p:pic>
        <p:nvPicPr>
          <p:cNvPr id="2050" name="Picture 2" descr="Image result for farmer clipart">
            <a:extLst>
              <a:ext uri="{FF2B5EF4-FFF2-40B4-BE49-F238E27FC236}">
                <a16:creationId xmlns:a16="http://schemas.microsoft.com/office/drawing/2014/main" id="{8A7721D9-FD49-4885-B254-D244AE9B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4E3C0-8987-45E8-B7B9-6BF4B809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6377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1782237" y="4650378"/>
            <a:ext cx="76157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tailor</a:t>
            </a:r>
          </a:p>
        </p:txBody>
      </p:sp>
      <p:pic>
        <p:nvPicPr>
          <p:cNvPr id="3074" name="Picture 2" descr="Image result for tailor clipart">
            <a:extLst>
              <a:ext uri="{FF2B5EF4-FFF2-40B4-BE49-F238E27FC236}">
                <a16:creationId xmlns:a16="http://schemas.microsoft.com/office/drawing/2014/main" id="{DAAD0854-FFB4-4286-8583-B5C9A1043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2924990" y="219760"/>
            <a:ext cx="5539285" cy="45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716F0-62DB-4E2C-AEF0-2C8EB7FC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9185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by sitterclipart">
            <a:extLst>
              <a:ext uri="{FF2B5EF4-FFF2-40B4-BE49-F238E27FC236}">
                <a16:creationId xmlns:a16="http://schemas.microsoft.com/office/drawing/2014/main" id="{AD7917B3-68B4-413F-B90B-0C7238CA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97" y="158131"/>
            <a:ext cx="4280807" cy="57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-174171" y="4211122"/>
            <a:ext cx="125403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babysitter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AFACC-0B4A-4827-B70F-87CE3925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9180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A7A4FD-4836-47F5-BB71-1D4BDC2FE546}"/>
              </a:ext>
            </a:extLst>
          </p:cNvPr>
          <p:cNvGrpSpPr/>
          <p:nvPr/>
        </p:nvGrpSpPr>
        <p:grpSpPr>
          <a:xfrm>
            <a:off x="3631689" y="169149"/>
            <a:ext cx="5168182" cy="4805973"/>
            <a:chOff x="2530475" y="0"/>
            <a:chExt cx="7129463" cy="6858000"/>
          </a:xfrm>
        </p:grpSpPr>
        <p:pic>
          <p:nvPicPr>
            <p:cNvPr id="5128" name="Picture 8" descr="Image result for dentist clipart">
              <a:extLst>
                <a:ext uri="{FF2B5EF4-FFF2-40B4-BE49-F238E27FC236}">
                  <a16:creationId xmlns:a16="http://schemas.microsoft.com/office/drawing/2014/main" id="{C4BDB1FB-A5DB-4021-B10F-C6870A708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475" y="0"/>
              <a:ext cx="71294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620D4D-4349-4DCA-9635-89A959E99A6E}"/>
                </a:ext>
              </a:extLst>
            </p:cNvPr>
            <p:cNvSpPr/>
            <p:nvPr/>
          </p:nvSpPr>
          <p:spPr>
            <a:xfrm>
              <a:off x="2586446" y="0"/>
              <a:ext cx="2286000" cy="1214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-174171" y="4211122"/>
            <a:ext cx="125403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dentist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CD271-55D4-4A49-BBC9-33101134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5318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A2-2E23-4F26-88E1-8AFD8E8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4F8A7-EB97-40EE-AF67-5AB6EBF9D761}"/>
              </a:ext>
            </a:extLst>
          </p:cNvPr>
          <p:cNvSpPr/>
          <p:nvPr/>
        </p:nvSpPr>
        <p:spPr>
          <a:xfrm>
            <a:off x="2268583" y="1208446"/>
            <a:ext cx="1254034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</a:t>
            </a:r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ire </a:t>
            </a:r>
          </a:p>
          <a:p>
            <a:pPr algn="ctr"/>
            <a:r>
              <a:rPr lang="en-US" sz="16600" b="1" cap="none" spc="0" dirty="0">
                <a:ln w="57150"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fighter</a:t>
            </a:r>
          </a:p>
        </p:txBody>
      </p:sp>
      <p:pic>
        <p:nvPicPr>
          <p:cNvPr id="6146" name="Picture 2" descr="Image result for fire fighter clipart">
            <a:extLst>
              <a:ext uri="{FF2B5EF4-FFF2-40B4-BE49-F238E27FC236}">
                <a16:creationId xmlns:a16="http://schemas.microsoft.com/office/drawing/2014/main" id="{E6E9B186-28C0-4460-AE75-614E74C81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"/>
          <a:stretch/>
        </p:blipFill>
        <p:spPr bwMode="auto">
          <a:xfrm>
            <a:off x="282394" y="287383"/>
            <a:ext cx="4756150" cy="62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F9225-031F-4762-AEB4-5DC93115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40969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615631D2-5907-47DB-BC80-2BA5C051F5DA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6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684</Words>
  <Application>Microsoft Office PowerPoint</Application>
  <PresentationFormat>Widescreen</PresentationFormat>
  <Paragraphs>116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Cavolini</vt:lpstr>
      <vt:lpstr>Aharoni</vt:lpstr>
      <vt:lpstr>Calibri</vt:lpstr>
      <vt:lpstr>Architects Daughter</vt:lpstr>
      <vt:lpstr>Andika</vt:lpstr>
      <vt:lpstr>Calibri Light</vt:lpstr>
      <vt:lpstr>Office Theme</vt:lpstr>
      <vt:lpstr>Jobs and Occupations</vt:lpstr>
      <vt:lpstr>Notes for the Educator</vt:lpstr>
      <vt:lpstr>Pre-Task: Brainstorming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learning how to listen and respond to an audio-visual text.</vt:lpstr>
      <vt:lpstr>1st Listening</vt:lpstr>
      <vt:lpstr>Circle 5 jobs which are mentioned in the song.  </vt:lpstr>
      <vt:lpstr>2nd  Listening</vt:lpstr>
      <vt:lpstr>Task 2: Match the person with the right job.  </vt:lpstr>
      <vt:lpstr>3rd  Listening</vt:lpstr>
      <vt:lpstr>Task 3. Circle the correct answer.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and Occupations</dc:title>
  <dc:creator>urieth aquilina</dc:creator>
  <cp:lastModifiedBy>urieth aquilina</cp:lastModifiedBy>
  <cp:revision>9</cp:revision>
  <dcterms:created xsi:type="dcterms:W3CDTF">2021-02-11T19:38:57Z</dcterms:created>
  <dcterms:modified xsi:type="dcterms:W3CDTF">2021-03-22T20:51:10Z</dcterms:modified>
</cp:coreProperties>
</file>