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0" r:id="rId3"/>
    <p:sldId id="300" r:id="rId4"/>
    <p:sldId id="320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22" r:id="rId13"/>
    <p:sldId id="319" r:id="rId14"/>
    <p:sldId id="299" r:id="rId15"/>
    <p:sldId id="263" r:id="rId16"/>
    <p:sldId id="267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66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FF"/>
    <a:srgbClr val="FFCCCC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9F22E-095B-43AA-90F6-CD5334FB6AAE}" v="173" dt="2021-03-24T22:50:0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EBB9F22E-095B-43AA-90F6-CD5334FB6AAE}"/>
    <pc:docChg chg="custSel addSld delSld modSld sldOrd">
      <pc:chgData name="Urieth Attard" userId="75441522-1268-482d-b74b-a084f810ee66" providerId="ADAL" clId="{EBB9F22E-095B-43AA-90F6-CD5334FB6AAE}" dt="2021-03-24T22:50:01.890" v="322" actId="2710"/>
      <pc:docMkLst>
        <pc:docMk/>
      </pc:docMkLst>
      <pc:sldChg chg="del">
        <pc:chgData name="Urieth Attard" userId="75441522-1268-482d-b74b-a084f810ee66" providerId="ADAL" clId="{EBB9F22E-095B-43AA-90F6-CD5334FB6AAE}" dt="2021-03-24T14:55:48.020" v="1" actId="47"/>
        <pc:sldMkLst>
          <pc:docMk/>
          <pc:sldMk cId="1695642360" sldId="262"/>
        </pc:sldMkLst>
      </pc:sldChg>
      <pc:sldChg chg="del">
        <pc:chgData name="Urieth Attard" userId="75441522-1268-482d-b74b-a084f810ee66" providerId="ADAL" clId="{EBB9F22E-095B-43AA-90F6-CD5334FB6AAE}" dt="2021-03-24T15:00:03.133" v="44" actId="47"/>
        <pc:sldMkLst>
          <pc:docMk/>
          <pc:sldMk cId="1366467204" sldId="264"/>
        </pc:sldMkLst>
      </pc:sldChg>
      <pc:sldChg chg="modSp">
        <pc:chgData name="Urieth Attard" userId="75441522-1268-482d-b74b-a084f810ee66" providerId="ADAL" clId="{EBB9F22E-095B-43AA-90F6-CD5334FB6AAE}" dt="2021-03-24T22:46:48.007" v="148" actId="20577"/>
        <pc:sldMkLst>
          <pc:docMk/>
          <pc:sldMk cId="892493829" sldId="266"/>
        </pc:sldMkLst>
        <pc:spChg chg="mod">
          <ac:chgData name="Urieth Attard" userId="75441522-1268-482d-b74b-a084f810ee66" providerId="ADAL" clId="{EBB9F22E-095B-43AA-90F6-CD5334FB6AAE}" dt="2021-03-24T22:46:48.007" v="148" actId="20577"/>
          <ac:spMkLst>
            <pc:docMk/>
            <pc:sldMk cId="892493829" sldId="266"/>
            <ac:spMk id="3" creationId="{38392E1A-F5D3-4D68-AA0C-C2A4619DA498}"/>
          </ac:spMkLst>
        </pc:spChg>
      </pc:sldChg>
      <pc:sldChg chg="modSp">
        <pc:chgData name="Urieth Attard" userId="75441522-1268-482d-b74b-a084f810ee66" providerId="ADAL" clId="{EBB9F22E-095B-43AA-90F6-CD5334FB6AAE}" dt="2021-03-24T15:00:09.866" v="45" actId="13822"/>
        <pc:sldMkLst>
          <pc:docMk/>
          <pc:sldMk cId="3089142818" sldId="267"/>
        </pc:sldMkLst>
        <pc:spChg chg="mod">
          <ac:chgData name="Urieth Attard" userId="75441522-1268-482d-b74b-a084f810ee66" providerId="ADAL" clId="{EBB9F22E-095B-43AA-90F6-CD5334FB6AAE}" dt="2021-03-24T15:00:09.866" v="45" actId="13822"/>
          <ac:spMkLst>
            <pc:docMk/>
            <pc:sldMk cId="3089142818" sldId="267"/>
            <ac:spMk id="6" creationId="{9A5C6779-8DE1-4DBC-9B1E-16D8DF03155D}"/>
          </ac:spMkLst>
        </pc:spChg>
      </pc:sldChg>
      <pc:sldChg chg="modSp">
        <pc:chgData name="Urieth Attard" userId="75441522-1268-482d-b74b-a084f810ee66" providerId="ADAL" clId="{EBB9F22E-095B-43AA-90F6-CD5334FB6AAE}" dt="2021-03-24T15:00:19.043" v="46" actId="13822"/>
        <pc:sldMkLst>
          <pc:docMk/>
          <pc:sldMk cId="722278668" sldId="269"/>
        </pc:sldMkLst>
        <pc:spChg chg="mod">
          <ac:chgData name="Urieth Attard" userId="75441522-1268-482d-b74b-a084f810ee66" providerId="ADAL" clId="{EBB9F22E-095B-43AA-90F6-CD5334FB6AAE}" dt="2021-03-24T15:00:19.043" v="46" actId="13822"/>
          <ac:spMkLst>
            <pc:docMk/>
            <pc:sldMk cId="722278668" sldId="269"/>
            <ac:spMk id="6" creationId="{9A5C6779-8DE1-4DBC-9B1E-16D8DF03155D}"/>
          </ac:spMkLst>
        </pc:spChg>
      </pc:sldChg>
      <pc:sldChg chg="modSp">
        <pc:chgData name="Urieth Attard" userId="75441522-1268-482d-b74b-a084f810ee66" providerId="ADAL" clId="{EBB9F22E-095B-43AA-90F6-CD5334FB6AAE}" dt="2021-03-24T15:00:50.141" v="49" actId="207"/>
        <pc:sldMkLst>
          <pc:docMk/>
          <pc:sldMk cId="130027691" sldId="270"/>
        </pc:sldMkLst>
        <pc:spChg chg="mod">
          <ac:chgData name="Urieth Attard" userId="75441522-1268-482d-b74b-a084f810ee66" providerId="ADAL" clId="{EBB9F22E-095B-43AA-90F6-CD5334FB6AAE}" dt="2021-03-24T15:00:36.590" v="48" actId="208"/>
          <ac:spMkLst>
            <pc:docMk/>
            <pc:sldMk cId="130027691" sldId="270"/>
            <ac:spMk id="6" creationId="{9A5C6779-8DE1-4DBC-9B1E-16D8DF03155D}"/>
          </ac:spMkLst>
        </pc:spChg>
        <pc:spChg chg="mod">
          <ac:chgData name="Urieth Attard" userId="75441522-1268-482d-b74b-a084f810ee66" providerId="ADAL" clId="{EBB9F22E-095B-43AA-90F6-CD5334FB6AAE}" dt="2021-03-24T15:00:50.141" v="49" actId="207"/>
          <ac:spMkLst>
            <pc:docMk/>
            <pc:sldMk cId="130027691" sldId="270"/>
            <ac:spMk id="7" creationId="{D27CFBA3-77BD-46BB-BA36-631F8EA52C38}"/>
          </ac:spMkLst>
        </pc:spChg>
      </pc:sldChg>
      <pc:sldChg chg="modSp">
        <pc:chgData name="Urieth Attard" userId="75441522-1268-482d-b74b-a084f810ee66" providerId="ADAL" clId="{EBB9F22E-095B-43AA-90F6-CD5334FB6AAE}" dt="2021-03-24T15:01:00.020" v="50" actId="207"/>
        <pc:sldMkLst>
          <pc:docMk/>
          <pc:sldMk cId="2333738889" sldId="271"/>
        </pc:sldMkLst>
        <pc:spChg chg="mod">
          <ac:chgData name="Urieth Attard" userId="75441522-1268-482d-b74b-a084f810ee66" providerId="ADAL" clId="{EBB9F22E-095B-43AA-90F6-CD5334FB6AAE}" dt="2021-03-24T15:01:00.020" v="50" actId="207"/>
          <ac:spMkLst>
            <pc:docMk/>
            <pc:sldMk cId="2333738889" sldId="271"/>
            <ac:spMk id="6" creationId="{9A5C6779-8DE1-4DBC-9B1E-16D8DF03155D}"/>
          </ac:spMkLst>
        </pc:spChg>
      </pc:sldChg>
      <pc:sldChg chg="modSp">
        <pc:chgData name="Urieth Attard" userId="75441522-1268-482d-b74b-a084f810ee66" providerId="ADAL" clId="{EBB9F22E-095B-43AA-90F6-CD5334FB6AAE}" dt="2021-03-24T15:02:05.784" v="54" actId="13822"/>
        <pc:sldMkLst>
          <pc:docMk/>
          <pc:sldMk cId="1778472665" sldId="272"/>
        </pc:sldMkLst>
        <pc:spChg chg="mod">
          <ac:chgData name="Urieth Attard" userId="75441522-1268-482d-b74b-a084f810ee66" providerId="ADAL" clId="{EBB9F22E-095B-43AA-90F6-CD5334FB6AAE}" dt="2021-03-24T15:02:05.784" v="54" actId="13822"/>
          <ac:spMkLst>
            <pc:docMk/>
            <pc:sldMk cId="1778472665" sldId="272"/>
            <ac:spMk id="6" creationId="{9A5C6779-8DE1-4DBC-9B1E-16D8DF03155D}"/>
          </ac:spMkLst>
        </pc:spChg>
      </pc:sldChg>
      <pc:sldChg chg="modSp">
        <pc:chgData name="Urieth Attard" userId="75441522-1268-482d-b74b-a084f810ee66" providerId="ADAL" clId="{EBB9F22E-095B-43AA-90F6-CD5334FB6AAE}" dt="2021-03-24T15:01:57.901" v="53" actId="208"/>
        <pc:sldMkLst>
          <pc:docMk/>
          <pc:sldMk cId="260422863" sldId="273"/>
        </pc:sldMkLst>
        <pc:spChg chg="mod">
          <ac:chgData name="Urieth Attard" userId="75441522-1268-482d-b74b-a084f810ee66" providerId="ADAL" clId="{EBB9F22E-095B-43AA-90F6-CD5334FB6AAE}" dt="2021-03-24T15:01:57.901" v="53" actId="208"/>
          <ac:spMkLst>
            <pc:docMk/>
            <pc:sldMk cId="260422863" sldId="273"/>
            <ac:spMk id="6" creationId="{9A5C6779-8DE1-4DBC-9B1E-16D8DF03155D}"/>
          </ac:spMkLst>
        </pc:spChg>
      </pc:sldChg>
      <pc:sldChg chg="modSp">
        <pc:chgData name="Urieth Attard" userId="75441522-1268-482d-b74b-a084f810ee66" providerId="ADAL" clId="{EBB9F22E-095B-43AA-90F6-CD5334FB6AAE}" dt="2021-03-24T15:02:24.972" v="55" actId="207"/>
        <pc:sldMkLst>
          <pc:docMk/>
          <pc:sldMk cId="1047664354" sldId="274"/>
        </pc:sldMkLst>
        <pc:spChg chg="mod">
          <ac:chgData name="Urieth Attard" userId="75441522-1268-482d-b74b-a084f810ee66" providerId="ADAL" clId="{EBB9F22E-095B-43AA-90F6-CD5334FB6AAE}" dt="2021-03-24T15:02:24.972" v="55" actId="207"/>
          <ac:spMkLst>
            <pc:docMk/>
            <pc:sldMk cId="1047664354" sldId="274"/>
            <ac:spMk id="6" creationId="{9A5C6779-8DE1-4DBC-9B1E-16D8DF03155D}"/>
          </ac:spMkLst>
        </pc:spChg>
      </pc:sldChg>
      <pc:sldChg chg="ord">
        <pc:chgData name="Urieth Attard" userId="75441522-1268-482d-b74b-a084f810ee66" providerId="ADAL" clId="{EBB9F22E-095B-43AA-90F6-CD5334FB6AAE}" dt="2021-03-24T15:03:28.013" v="58"/>
        <pc:sldMkLst>
          <pc:docMk/>
          <pc:sldMk cId="4054048153" sldId="275"/>
        </pc:sldMkLst>
      </pc:sldChg>
      <pc:sldChg chg="del">
        <pc:chgData name="Urieth Attard" userId="75441522-1268-482d-b74b-a084f810ee66" providerId="ADAL" clId="{EBB9F22E-095B-43AA-90F6-CD5334FB6AAE}" dt="2021-03-24T22:46:23.735" v="118" actId="47"/>
        <pc:sldMkLst>
          <pc:docMk/>
          <pc:sldMk cId="3182893742" sldId="278"/>
        </pc:sldMkLst>
      </pc:sldChg>
      <pc:sldChg chg="modSp add ord">
        <pc:chgData name="Urieth Attard" userId="75441522-1268-482d-b74b-a084f810ee66" providerId="ADAL" clId="{EBB9F22E-095B-43AA-90F6-CD5334FB6AAE}" dt="2021-03-24T22:50:01.890" v="322" actId="2710"/>
        <pc:sldMkLst>
          <pc:docMk/>
          <pc:sldMk cId="2808312611" sldId="299"/>
        </pc:sldMkLst>
        <pc:spChg chg="mod">
          <ac:chgData name="Urieth Attard" userId="75441522-1268-482d-b74b-a084f810ee66" providerId="ADAL" clId="{EBB9F22E-095B-43AA-90F6-CD5334FB6AAE}" dt="2021-03-24T22:47:59.933" v="167" actId="20577"/>
          <ac:spMkLst>
            <pc:docMk/>
            <pc:sldMk cId="2808312611" sldId="299"/>
            <ac:spMk id="2" creationId="{8D4ED53B-8230-4C36-9720-599714DF2D7B}"/>
          </ac:spMkLst>
        </pc:spChg>
        <pc:spChg chg="mod">
          <ac:chgData name="Urieth Attard" userId="75441522-1268-482d-b74b-a084f810ee66" providerId="ADAL" clId="{EBB9F22E-095B-43AA-90F6-CD5334FB6AAE}" dt="2021-03-24T22:49:29.710" v="253" actId="20577"/>
          <ac:spMkLst>
            <pc:docMk/>
            <pc:sldMk cId="2808312611" sldId="299"/>
            <ac:spMk id="11" creationId="{A26E9CFD-8B9E-4D05-8ED6-5B41CEACAB25}"/>
          </ac:spMkLst>
        </pc:spChg>
        <pc:spChg chg="mod">
          <ac:chgData name="Urieth Attard" userId="75441522-1268-482d-b74b-a084f810ee66" providerId="ADAL" clId="{EBB9F22E-095B-43AA-90F6-CD5334FB6AAE}" dt="2021-03-24T22:49:54.933" v="321" actId="20577"/>
          <ac:spMkLst>
            <pc:docMk/>
            <pc:sldMk cId="2808312611" sldId="299"/>
            <ac:spMk id="12" creationId="{EB9EF41A-3E6A-4B81-9DF4-4C6C837241D6}"/>
          </ac:spMkLst>
        </pc:spChg>
        <pc:spChg chg="mod">
          <ac:chgData name="Urieth Attard" userId="75441522-1268-482d-b74b-a084f810ee66" providerId="ADAL" clId="{EBB9F22E-095B-43AA-90F6-CD5334FB6AAE}" dt="2021-03-24T22:50:01.890" v="322" actId="2710"/>
          <ac:spMkLst>
            <pc:docMk/>
            <pc:sldMk cId="2808312611" sldId="299"/>
            <ac:spMk id="13" creationId="{B895C837-4C78-4D02-8B95-5EB234D478CD}"/>
          </ac:spMkLst>
        </pc:spChg>
      </pc:sldChg>
      <pc:sldChg chg="modSp add">
        <pc:chgData name="Urieth Attard" userId="75441522-1268-482d-b74b-a084f810ee66" providerId="ADAL" clId="{EBB9F22E-095B-43AA-90F6-CD5334FB6AAE}" dt="2021-03-24T15:03:52.052" v="61" actId="1076"/>
        <pc:sldMkLst>
          <pc:docMk/>
          <pc:sldMk cId="2421257369" sldId="300"/>
        </pc:sldMkLst>
        <pc:spChg chg="mod">
          <ac:chgData name="Urieth Attard" userId="75441522-1268-482d-b74b-a084f810ee66" providerId="ADAL" clId="{EBB9F22E-095B-43AA-90F6-CD5334FB6AAE}" dt="2021-03-24T15:03:52.052" v="61" actId="1076"/>
          <ac:spMkLst>
            <pc:docMk/>
            <pc:sldMk cId="2421257369" sldId="300"/>
            <ac:spMk id="14" creationId="{A961A400-1C26-4EAA-87F8-504EA2056B75}"/>
          </ac:spMkLst>
        </pc:spChg>
        <pc:picChg chg="mod">
          <ac:chgData name="Urieth Attard" userId="75441522-1268-482d-b74b-a084f810ee66" providerId="ADAL" clId="{EBB9F22E-095B-43AA-90F6-CD5334FB6AAE}" dt="2021-03-24T15:03:47.352" v="60" actId="1076"/>
          <ac:picMkLst>
            <pc:docMk/>
            <pc:sldMk cId="2421257369" sldId="300"/>
            <ac:picMk id="3" creationId="{0AB72D6F-2BDA-45F9-8FF7-54B0F55803BA}"/>
          </ac:picMkLst>
        </pc:picChg>
      </pc:sldChg>
      <pc:sldChg chg="modSp">
        <pc:chgData name="Urieth Attard" userId="75441522-1268-482d-b74b-a084f810ee66" providerId="ADAL" clId="{EBB9F22E-095B-43AA-90F6-CD5334FB6AAE}" dt="2021-03-24T22:44:48.684" v="117" actId="1076"/>
        <pc:sldMkLst>
          <pc:docMk/>
          <pc:sldMk cId="2771156230" sldId="319"/>
        </pc:sldMkLst>
        <pc:spChg chg="mod">
          <ac:chgData name="Urieth Attard" userId="75441522-1268-482d-b74b-a084f810ee66" providerId="ADAL" clId="{EBB9F22E-095B-43AA-90F6-CD5334FB6AAE}" dt="2021-03-24T14:56:58.291" v="7" actId="208"/>
          <ac:spMkLst>
            <pc:docMk/>
            <pc:sldMk cId="2771156230" sldId="319"/>
            <ac:spMk id="5" creationId="{E2B80E46-F3EF-4BB2-A96F-26C8F023EE61}"/>
          </ac:spMkLst>
        </pc:spChg>
        <pc:spChg chg="mod">
          <ac:chgData name="Urieth Attard" userId="75441522-1268-482d-b74b-a084f810ee66" providerId="ADAL" clId="{EBB9F22E-095B-43AA-90F6-CD5334FB6AAE}" dt="2021-03-24T14:57:21.877" v="13" actId="207"/>
          <ac:spMkLst>
            <pc:docMk/>
            <pc:sldMk cId="2771156230" sldId="319"/>
            <ac:spMk id="6" creationId="{D33F38FF-4B76-4603-B709-6F57AF022E14}"/>
          </ac:spMkLst>
        </pc:spChg>
        <pc:spChg chg="mod">
          <ac:chgData name="Urieth Attard" userId="75441522-1268-482d-b74b-a084f810ee66" providerId="ADAL" clId="{EBB9F22E-095B-43AA-90F6-CD5334FB6AAE}" dt="2021-03-24T14:57:39.424" v="18" actId="1582"/>
          <ac:spMkLst>
            <pc:docMk/>
            <pc:sldMk cId="2771156230" sldId="319"/>
            <ac:spMk id="7" creationId="{DBCD5805-6685-4E72-A279-87A712735797}"/>
          </ac:spMkLst>
        </pc:spChg>
        <pc:spChg chg="mod">
          <ac:chgData name="Urieth Attard" userId="75441522-1268-482d-b74b-a084f810ee66" providerId="ADAL" clId="{EBB9F22E-095B-43AA-90F6-CD5334FB6AAE}" dt="2021-03-24T14:58:22.300" v="28" actId="1582"/>
          <ac:spMkLst>
            <pc:docMk/>
            <pc:sldMk cId="2771156230" sldId="319"/>
            <ac:spMk id="8" creationId="{8E624855-A659-4ED5-B253-C3A4FA7B3793}"/>
          </ac:spMkLst>
        </pc:spChg>
        <pc:spChg chg="mod">
          <ac:chgData name="Urieth Attard" userId="75441522-1268-482d-b74b-a084f810ee66" providerId="ADAL" clId="{EBB9F22E-095B-43AA-90F6-CD5334FB6AAE}" dt="2021-03-24T14:57:59.929" v="23" actId="1582"/>
          <ac:spMkLst>
            <pc:docMk/>
            <pc:sldMk cId="2771156230" sldId="319"/>
            <ac:spMk id="10" creationId="{372F0922-EF21-407C-94B5-ECA1BDF93A6B}"/>
          </ac:spMkLst>
        </pc:spChg>
        <pc:spChg chg="mod">
          <ac:chgData name="Urieth Attard" userId="75441522-1268-482d-b74b-a084f810ee66" providerId="ADAL" clId="{EBB9F22E-095B-43AA-90F6-CD5334FB6AAE}" dt="2021-03-24T14:58:51.754" v="37" actId="1582"/>
          <ac:spMkLst>
            <pc:docMk/>
            <pc:sldMk cId="2771156230" sldId="319"/>
            <ac:spMk id="11" creationId="{C6A48E46-B171-4F77-AFA1-3C5FBAF4BB37}"/>
          </ac:spMkLst>
        </pc:spChg>
        <pc:spChg chg="mod">
          <ac:chgData name="Urieth Attard" userId="75441522-1268-482d-b74b-a084f810ee66" providerId="ADAL" clId="{EBB9F22E-095B-43AA-90F6-CD5334FB6AAE}" dt="2021-03-24T14:58:35.715" v="33" actId="1582"/>
          <ac:spMkLst>
            <pc:docMk/>
            <pc:sldMk cId="2771156230" sldId="319"/>
            <ac:spMk id="12" creationId="{2B81BF75-22E3-4C28-A732-1CB96AAAD36C}"/>
          </ac:spMkLst>
        </pc:spChg>
        <pc:spChg chg="mod">
          <ac:chgData name="Urieth Attard" userId="75441522-1268-482d-b74b-a084f810ee66" providerId="ADAL" clId="{EBB9F22E-095B-43AA-90F6-CD5334FB6AAE}" dt="2021-03-24T14:59:10.899" v="42" actId="207"/>
          <ac:spMkLst>
            <pc:docMk/>
            <pc:sldMk cId="2771156230" sldId="319"/>
            <ac:spMk id="13" creationId="{3BB08A0C-D0C8-414A-8B6D-71FB11ECFFF9}"/>
          </ac:spMkLst>
        </pc:spChg>
        <pc:picChg chg="mod">
          <ac:chgData name="Urieth Attard" userId="75441522-1268-482d-b74b-a084f810ee66" providerId="ADAL" clId="{EBB9F22E-095B-43AA-90F6-CD5334FB6AAE}" dt="2021-03-24T22:44:48.684" v="117" actId="1076"/>
          <ac:picMkLst>
            <pc:docMk/>
            <pc:sldMk cId="2771156230" sldId="319"/>
            <ac:picMk id="4" creationId="{5EBC7360-92D8-41D8-8FA5-D91EAF538B27}"/>
          </ac:picMkLst>
        </pc:picChg>
      </pc:sldChg>
      <pc:sldChg chg="modNotesTx">
        <pc:chgData name="Urieth Attard" userId="75441522-1268-482d-b74b-a084f810ee66" providerId="ADAL" clId="{EBB9F22E-095B-43AA-90F6-CD5334FB6AAE}" dt="2021-03-24T22:43:31.120" v="116" actId="20577"/>
        <pc:sldMkLst>
          <pc:docMk/>
          <pc:sldMk cId="1066505628" sldId="322"/>
        </pc:sldMkLst>
      </pc:sldChg>
      <pc:sldChg chg="del">
        <pc:chgData name="Urieth Attard" userId="75441522-1268-482d-b74b-a084f810ee66" providerId="ADAL" clId="{EBB9F22E-095B-43AA-90F6-CD5334FB6AAE}" dt="2021-03-24T14:59:40.157" v="43" actId="47"/>
        <pc:sldMkLst>
          <pc:docMk/>
          <pc:sldMk cId="949568276" sldId="329"/>
        </pc:sldMkLst>
      </pc:sldChg>
      <pc:sldChg chg="addSp delSp add del setBg delDesignElem">
        <pc:chgData name="Urieth Attard" userId="75441522-1268-482d-b74b-a084f810ee66" providerId="ADAL" clId="{EBB9F22E-095B-43AA-90F6-CD5334FB6AAE}" dt="2021-03-24T22:42:22.264" v="64"/>
        <pc:sldMkLst>
          <pc:docMk/>
          <pc:sldMk cId="2961034297" sldId="340"/>
        </pc:sldMkLst>
        <pc:spChg chg="add del">
          <ac:chgData name="Urieth Attard" userId="75441522-1268-482d-b74b-a084f810ee66" providerId="ADAL" clId="{EBB9F22E-095B-43AA-90F6-CD5334FB6AAE}" dt="2021-03-24T22:42:22.264" v="64"/>
          <ac:spMkLst>
            <pc:docMk/>
            <pc:sldMk cId="2961034297" sldId="340"/>
            <ac:spMk id="24" creationId="{19D32F93-50AC-4C46-A5DB-291C60DDB7BD}"/>
          </ac:spMkLst>
        </pc:spChg>
        <pc:spChg chg="add del">
          <ac:chgData name="Urieth Attard" userId="75441522-1268-482d-b74b-a084f810ee66" providerId="ADAL" clId="{EBB9F22E-095B-43AA-90F6-CD5334FB6AAE}" dt="2021-03-24T22:42:22.264" v="64"/>
          <ac:spMkLst>
            <pc:docMk/>
            <pc:sldMk cId="2961034297" sldId="340"/>
            <ac:spMk id="25" creationId="{827DC2C4-B485-428A-BF4A-472D2967F47F}"/>
          </ac:spMkLst>
        </pc:spChg>
        <pc:spChg chg="add del">
          <ac:chgData name="Urieth Attard" userId="75441522-1268-482d-b74b-a084f810ee66" providerId="ADAL" clId="{EBB9F22E-095B-43AA-90F6-CD5334FB6AAE}" dt="2021-03-24T22:42:22.264" v="64"/>
          <ac:spMkLst>
            <pc:docMk/>
            <pc:sldMk cId="2961034297" sldId="340"/>
            <ac:spMk id="26" creationId="{EE04B5EB-F158-4507-90DD-BD23620C7C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19B31-BA8A-4382-A409-7BE133DFD14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EB4C00-B381-4806-ABE1-98AE866F1F08}">
      <dgm:prSet phldrT="[Text]" custT="1"/>
      <dgm:spPr/>
      <dgm:t>
        <a:bodyPr/>
        <a:lstStyle/>
        <a:p>
          <a:r>
            <a: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First</a:t>
          </a:r>
        </a:p>
      </dgm:t>
    </dgm:pt>
    <dgm:pt modelId="{467E94E2-6898-4819-AED7-EC9ECCEE3EA6}" type="parTrans" cxnId="{DCE0EEBA-CA93-4A1F-8E9E-83278F1AC08F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087CD320-8E53-4488-97F6-F505B5B7FB76}" type="sibTrans" cxnId="{DCE0EEBA-CA93-4A1F-8E9E-83278F1AC08F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C9B9283E-3395-491F-B4B2-EE9986035A88}">
      <dgm:prSet phldrT="[Text]" custT="1"/>
      <dgm:spPr/>
      <dgm:t>
        <a:bodyPr/>
        <a:lstStyle/>
        <a:p>
          <a:r>
            <a: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Next </a:t>
          </a:r>
        </a:p>
      </dgm:t>
    </dgm:pt>
    <dgm:pt modelId="{F99486EC-B66F-4A29-92DD-9EC7C6CFA1C3}" type="parTrans" cxnId="{E9B3C078-BDE6-4248-9D43-CD00F6A613C9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391A9707-F3E9-43BF-8605-5927FB3BD1CA}" type="sibTrans" cxnId="{E9B3C078-BDE6-4248-9D43-CD00F6A613C9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61FA4999-DB4A-471D-9851-BE6B0CD74E67}">
      <dgm:prSet phldrT="[Text]" custT="1"/>
      <dgm:spPr/>
      <dgm:t>
        <a:bodyPr/>
        <a:lstStyle/>
        <a:p>
          <a:r>
            <a: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After that </a:t>
          </a:r>
        </a:p>
      </dgm:t>
    </dgm:pt>
    <dgm:pt modelId="{683509A2-6992-4847-9E43-E17681689DDE}" type="parTrans" cxnId="{8FFB326D-DA80-4096-9135-DB85A0F3126B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12E7554F-ECD7-482E-8DCD-561C490D6905}" type="sibTrans" cxnId="{8FFB326D-DA80-4096-9135-DB85A0F3126B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8A56A6F8-B081-4AD5-B0E7-B666D897254E}">
      <dgm:prSet custT="1"/>
      <dgm:spPr/>
      <dgm:t>
        <a:bodyPr/>
        <a:lstStyle/>
        <a:p>
          <a:r>
            <a: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Then</a:t>
          </a:r>
        </a:p>
      </dgm:t>
    </dgm:pt>
    <dgm:pt modelId="{3377AC2C-E9BA-41A7-AC92-46D0615DD913}" type="parTrans" cxnId="{EF0FA1E6-6413-4AE8-A9BB-3476A2A4EE83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8B83C196-2CAC-412E-9AC8-8C2A622998C1}" type="sibTrans" cxnId="{EF0FA1E6-6413-4AE8-A9BB-3476A2A4EE83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DD2FAE28-0ABB-45C3-A0B5-448BA7DB3281}">
      <dgm:prSet custT="1"/>
      <dgm:spPr/>
      <dgm:t>
        <a:bodyPr/>
        <a:lstStyle/>
        <a:p>
          <a:r>
            <a: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Finally</a:t>
          </a:r>
        </a:p>
      </dgm:t>
    </dgm:pt>
    <dgm:pt modelId="{73B43126-DA3F-45C6-9A74-D4B6F31D7EBC}" type="parTrans" cxnId="{A3D93191-7C72-4652-8FA2-93A171005C6A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172621CA-5C9A-4B57-8ED6-DE5B8E377E4A}" type="sibTrans" cxnId="{A3D93191-7C72-4652-8FA2-93A171005C6A}">
      <dgm:prSet/>
      <dgm:spPr/>
      <dgm:t>
        <a:bodyPr/>
        <a:lstStyle/>
        <a:p>
          <a:endParaRPr lang="en-GB" sz="28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360AB365-91D0-40CF-B824-603D23035DA4}" type="pres">
      <dgm:prSet presAssocID="{74E19B31-BA8A-4382-A409-7BE133DFD149}" presName="rootnode" presStyleCnt="0">
        <dgm:presLayoutVars>
          <dgm:chMax/>
          <dgm:chPref/>
          <dgm:dir/>
          <dgm:animLvl val="lvl"/>
        </dgm:presLayoutVars>
      </dgm:prSet>
      <dgm:spPr/>
    </dgm:pt>
    <dgm:pt modelId="{CAB9BB4D-937F-454D-AAF1-BC4E42BE4491}" type="pres">
      <dgm:prSet presAssocID="{CAEB4C00-B381-4806-ABE1-98AE866F1F08}" presName="composite" presStyleCnt="0"/>
      <dgm:spPr/>
    </dgm:pt>
    <dgm:pt modelId="{88D406CB-3C75-4367-BA3C-61831B9D1746}" type="pres">
      <dgm:prSet presAssocID="{CAEB4C00-B381-4806-ABE1-98AE866F1F08}" presName="bentUpArrow1" presStyleLbl="alignImgPlace1" presStyleIdx="0" presStyleCnt="4"/>
      <dgm:spPr/>
    </dgm:pt>
    <dgm:pt modelId="{11526889-73AD-43E1-A3BB-8868D4BAE375}" type="pres">
      <dgm:prSet presAssocID="{CAEB4C00-B381-4806-ABE1-98AE866F1F08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25792465-8A22-48A7-AB90-D4F6E64E5A26}" type="pres">
      <dgm:prSet presAssocID="{CAEB4C00-B381-4806-ABE1-98AE866F1F08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243807D-92DA-46A7-B22D-7CC89224226F}" type="pres">
      <dgm:prSet presAssocID="{087CD320-8E53-4488-97F6-F505B5B7FB76}" presName="sibTrans" presStyleCnt="0"/>
      <dgm:spPr/>
    </dgm:pt>
    <dgm:pt modelId="{6E9EF6C3-BD35-402A-A6F4-95CEEC6AED8B}" type="pres">
      <dgm:prSet presAssocID="{C9B9283E-3395-491F-B4B2-EE9986035A88}" presName="composite" presStyleCnt="0"/>
      <dgm:spPr/>
    </dgm:pt>
    <dgm:pt modelId="{D7DFC573-CCA0-4957-8232-B1CA1DBF8860}" type="pres">
      <dgm:prSet presAssocID="{C9B9283E-3395-491F-B4B2-EE9986035A88}" presName="bentUpArrow1" presStyleLbl="alignImgPlace1" presStyleIdx="1" presStyleCnt="4"/>
      <dgm:spPr/>
    </dgm:pt>
    <dgm:pt modelId="{55857FCC-D17C-445C-81C1-1299B7300C7A}" type="pres">
      <dgm:prSet presAssocID="{C9B9283E-3395-491F-B4B2-EE9986035A88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7DF49330-F30F-4E83-AFC8-E8D1E5EE883E}" type="pres">
      <dgm:prSet presAssocID="{C9B9283E-3395-491F-B4B2-EE9986035A88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326CF6D-CD1F-4D9D-8016-C87B7EED8784}" type="pres">
      <dgm:prSet presAssocID="{391A9707-F3E9-43BF-8605-5927FB3BD1CA}" presName="sibTrans" presStyleCnt="0"/>
      <dgm:spPr/>
    </dgm:pt>
    <dgm:pt modelId="{F1C4B601-EEE7-4828-BAAD-DC8558BFB700}" type="pres">
      <dgm:prSet presAssocID="{8A56A6F8-B081-4AD5-B0E7-B666D897254E}" presName="composite" presStyleCnt="0"/>
      <dgm:spPr/>
    </dgm:pt>
    <dgm:pt modelId="{C0AD2254-E0F8-46CB-A751-B6B506098CEB}" type="pres">
      <dgm:prSet presAssocID="{8A56A6F8-B081-4AD5-B0E7-B666D897254E}" presName="bentUpArrow1" presStyleLbl="alignImgPlace1" presStyleIdx="2" presStyleCnt="4"/>
      <dgm:spPr>
        <a:solidFill>
          <a:srgbClr val="92D050"/>
        </a:solidFill>
      </dgm:spPr>
    </dgm:pt>
    <dgm:pt modelId="{FB1D859A-5240-4D15-A75B-CE3328EDC055}" type="pres">
      <dgm:prSet presAssocID="{8A56A6F8-B081-4AD5-B0E7-B666D897254E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1FFDD40-097E-480F-AF5F-1D4DD2AA23CE}" type="pres">
      <dgm:prSet presAssocID="{8A56A6F8-B081-4AD5-B0E7-B666D897254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B87F51F-11BD-4E4E-945E-0CB8584DCF42}" type="pres">
      <dgm:prSet presAssocID="{8B83C196-2CAC-412E-9AC8-8C2A622998C1}" presName="sibTrans" presStyleCnt="0"/>
      <dgm:spPr/>
    </dgm:pt>
    <dgm:pt modelId="{9A5D1014-8655-467B-8317-08727319DCB3}" type="pres">
      <dgm:prSet presAssocID="{61FA4999-DB4A-471D-9851-BE6B0CD74E67}" presName="composite" presStyleCnt="0"/>
      <dgm:spPr/>
    </dgm:pt>
    <dgm:pt modelId="{400838ED-3456-49BE-BCAF-1A22FD987001}" type="pres">
      <dgm:prSet presAssocID="{61FA4999-DB4A-471D-9851-BE6B0CD74E67}" presName="bentUpArrow1" presStyleLbl="alignImgPlace1" presStyleIdx="3" presStyleCnt="4" custLinFactNeighborX="-48607" custLinFactNeighborY="-1064"/>
      <dgm:spPr>
        <a:solidFill>
          <a:srgbClr val="9999FF"/>
        </a:solidFill>
      </dgm:spPr>
    </dgm:pt>
    <dgm:pt modelId="{EAFCAF8E-9BB1-4D9E-9391-D416C612FA38}" type="pres">
      <dgm:prSet presAssocID="{61FA4999-DB4A-471D-9851-BE6B0CD74E67}" presName="ParentText" presStyleLbl="node1" presStyleIdx="3" presStyleCnt="5" custScaleX="186995">
        <dgm:presLayoutVars>
          <dgm:chMax val="1"/>
          <dgm:chPref val="1"/>
          <dgm:bulletEnabled val="1"/>
        </dgm:presLayoutVars>
      </dgm:prSet>
      <dgm:spPr/>
    </dgm:pt>
    <dgm:pt modelId="{FFA34E52-8F70-49DB-8F38-37F25AD12AB0}" type="pres">
      <dgm:prSet presAssocID="{61FA4999-DB4A-471D-9851-BE6B0CD74E6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5AEFE4A-DD55-4571-BFC7-1319A834058D}" type="pres">
      <dgm:prSet presAssocID="{12E7554F-ECD7-482E-8DCD-561C490D6905}" presName="sibTrans" presStyleCnt="0"/>
      <dgm:spPr/>
    </dgm:pt>
    <dgm:pt modelId="{DC23EE51-F53C-477B-9AAC-EF3A249CF3F6}" type="pres">
      <dgm:prSet presAssocID="{DD2FAE28-0ABB-45C3-A0B5-448BA7DB3281}" presName="composite" presStyleCnt="0"/>
      <dgm:spPr/>
    </dgm:pt>
    <dgm:pt modelId="{B9CD5895-BA56-4044-AA9D-5F2A47120D57}" type="pres">
      <dgm:prSet presAssocID="{DD2FAE28-0ABB-45C3-A0B5-448BA7DB3281}" presName="ParentText" presStyleLbl="node1" presStyleIdx="4" presStyleCnt="5" custScaleX="198624" custLinFactNeighborX="12011">
        <dgm:presLayoutVars>
          <dgm:chMax val="1"/>
          <dgm:chPref val="1"/>
          <dgm:bulletEnabled val="1"/>
        </dgm:presLayoutVars>
      </dgm:prSet>
      <dgm:spPr/>
    </dgm:pt>
  </dgm:ptLst>
  <dgm:cxnLst>
    <dgm:cxn modelId="{3E63E000-C821-4541-A8FF-458AA6B89085}" type="presOf" srcId="{C9B9283E-3395-491F-B4B2-EE9986035A88}" destId="{55857FCC-D17C-445C-81C1-1299B7300C7A}" srcOrd="0" destOrd="0" presId="urn:microsoft.com/office/officeart/2005/8/layout/StepDownProcess"/>
    <dgm:cxn modelId="{C0D22F40-A3E0-4543-9FB4-362E2264424F}" type="presOf" srcId="{DD2FAE28-0ABB-45C3-A0B5-448BA7DB3281}" destId="{B9CD5895-BA56-4044-AA9D-5F2A47120D57}" srcOrd="0" destOrd="0" presId="urn:microsoft.com/office/officeart/2005/8/layout/StepDownProcess"/>
    <dgm:cxn modelId="{8FFB326D-DA80-4096-9135-DB85A0F3126B}" srcId="{74E19B31-BA8A-4382-A409-7BE133DFD149}" destId="{61FA4999-DB4A-471D-9851-BE6B0CD74E67}" srcOrd="3" destOrd="0" parTransId="{683509A2-6992-4847-9E43-E17681689DDE}" sibTransId="{12E7554F-ECD7-482E-8DCD-561C490D6905}"/>
    <dgm:cxn modelId="{E9B3C078-BDE6-4248-9D43-CD00F6A613C9}" srcId="{74E19B31-BA8A-4382-A409-7BE133DFD149}" destId="{C9B9283E-3395-491F-B4B2-EE9986035A88}" srcOrd="1" destOrd="0" parTransId="{F99486EC-B66F-4A29-92DD-9EC7C6CFA1C3}" sibTransId="{391A9707-F3E9-43BF-8605-5927FB3BD1CA}"/>
    <dgm:cxn modelId="{A3D93191-7C72-4652-8FA2-93A171005C6A}" srcId="{74E19B31-BA8A-4382-A409-7BE133DFD149}" destId="{DD2FAE28-0ABB-45C3-A0B5-448BA7DB3281}" srcOrd="4" destOrd="0" parTransId="{73B43126-DA3F-45C6-9A74-D4B6F31D7EBC}" sibTransId="{172621CA-5C9A-4B57-8ED6-DE5B8E377E4A}"/>
    <dgm:cxn modelId="{DCE0EEBA-CA93-4A1F-8E9E-83278F1AC08F}" srcId="{74E19B31-BA8A-4382-A409-7BE133DFD149}" destId="{CAEB4C00-B381-4806-ABE1-98AE866F1F08}" srcOrd="0" destOrd="0" parTransId="{467E94E2-6898-4819-AED7-EC9ECCEE3EA6}" sibTransId="{087CD320-8E53-4488-97F6-F505B5B7FB76}"/>
    <dgm:cxn modelId="{E7A279BE-853C-4236-8046-1CB20383D8D2}" type="presOf" srcId="{CAEB4C00-B381-4806-ABE1-98AE866F1F08}" destId="{11526889-73AD-43E1-A3BB-8868D4BAE375}" srcOrd="0" destOrd="0" presId="urn:microsoft.com/office/officeart/2005/8/layout/StepDownProcess"/>
    <dgm:cxn modelId="{E40FCFC0-1387-4DE3-A915-DFEB3718F0A1}" type="presOf" srcId="{61FA4999-DB4A-471D-9851-BE6B0CD74E67}" destId="{EAFCAF8E-9BB1-4D9E-9391-D416C612FA38}" srcOrd="0" destOrd="0" presId="urn:microsoft.com/office/officeart/2005/8/layout/StepDownProcess"/>
    <dgm:cxn modelId="{B4F199CB-5F54-4BC7-889A-67ED04B35C0F}" type="presOf" srcId="{74E19B31-BA8A-4382-A409-7BE133DFD149}" destId="{360AB365-91D0-40CF-B824-603D23035DA4}" srcOrd="0" destOrd="0" presId="urn:microsoft.com/office/officeart/2005/8/layout/StepDownProcess"/>
    <dgm:cxn modelId="{962244DF-0CEC-4BE9-9F42-9F53EDC49796}" type="presOf" srcId="{8A56A6F8-B081-4AD5-B0E7-B666D897254E}" destId="{FB1D859A-5240-4D15-A75B-CE3328EDC055}" srcOrd="0" destOrd="0" presId="urn:microsoft.com/office/officeart/2005/8/layout/StepDownProcess"/>
    <dgm:cxn modelId="{EF0FA1E6-6413-4AE8-A9BB-3476A2A4EE83}" srcId="{74E19B31-BA8A-4382-A409-7BE133DFD149}" destId="{8A56A6F8-B081-4AD5-B0E7-B666D897254E}" srcOrd="2" destOrd="0" parTransId="{3377AC2C-E9BA-41A7-AC92-46D0615DD913}" sibTransId="{8B83C196-2CAC-412E-9AC8-8C2A622998C1}"/>
    <dgm:cxn modelId="{9BD7955D-7E7F-4AAF-B15B-C4B5865E53C8}" type="presParOf" srcId="{360AB365-91D0-40CF-B824-603D23035DA4}" destId="{CAB9BB4D-937F-454D-AAF1-BC4E42BE4491}" srcOrd="0" destOrd="0" presId="urn:microsoft.com/office/officeart/2005/8/layout/StepDownProcess"/>
    <dgm:cxn modelId="{49AAB341-5068-411F-9FB7-22C02FD841E5}" type="presParOf" srcId="{CAB9BB4D-937F-454D-AAF1-BC4E42BE4491}" destId="{88D406CB-3C75-4367-BA3C-61831B9D1746}" srcOrd="0" destOrd="0" presId="urn:microsoft.com/office/officeart/2005/8/layout/StepDownProcess"/>
    <dgm:cxn modelId="{66207FD2-20D6-41CE-BF19-CC89DF5A4B54}" type="presParOf" srcId="{CAB9BB4D-937F-454D-AAF1-BC4E42BE4491}" destId="{11526889-73AD-43E1-A3BB-8868D4BAE375}" srcOrd="1" destOrd="0" presId="urn:microsoft.com/office/officeart/2005/8/layout/StepDownProcess"/>
    <dgm:cxn modelId="{8850F052-F681-4E97-B8E0-F0D30E0CDB6D}" type="presParOf" srcId="{CAB9BB4D-937F-454D-AAF1-BC4E42BE4491}" destId="{25792465-8A22-48A7-AB90-D4F6E64E5A26}" srcOrd="2" destOrd="0" presId="urn:microsoft.com/office/officeart/2005/8/layout/StepDownProcess"/>
    <dgm:cxn modelId="{801BB5B7-CB59-4508-ACDD-B9BDF3584237}" type="presParOf" srcId="{360AB365-91D0-40CF-B824-603D23035DA4}" destId="{2243807D-92DA-46A7-B22D-7CC89224226F}" srcOrd="1" destOrd="0" presId="urn:microsoft.com/office/officeart/2005/8/layout/StepDownProcess"/>
    <dgm:cxn modelId="{2B635A1B-9BDD-43EC-9CCD-9F8B243CED29}" type="presParOf" srcId="{360AB365-91D0-40CF-B824-603D23035DA4}" destId="{6E9EF6C3-BD35-402A-A6F4-95CEEC6AED8B}" srcOrd="2" destOrd="0" presId="urn:microsoft.com/office/officeart/2005/8/layout/StepDownProcess"/>
    <dgm:cxn modelId="{689A08F5-04F2-4AED-BBFE-330A9E957A0C}" type="presParOf" srcId="{6E9EF6C3-BD35-402A-A6F4-95CEEC6AED8B}" destId="{D7DFC573-CCA0-4957-8232-B1CA1DBF8860}" srcOrd="0" destOrd="0" presId="urn:microsoft.com/office/officeart/2005/8/layout/StepDownProcess"/>
    <dgm:cxn modelId="{F3F98C82-2304-42D0-B93E-4DDD65DDFFB1}" type="presParOf" srcId="{6E9EF6C3-BD35-402A-A6F4-95CEEC6AED8B}" destId="{55857FCC-D17C-445C-81C1-1299B7300C7A}" srcOrd="1" destOrd="0" presId="urn:microsoft.com/office/officeart/2005/8/layout/StepDownProcess"/>
    <dgm:cxn modelId="{DBE28C9A-8F9A-4FC6-A523-24D1B201F205}" type="presParOf" srcId="{6E9EF6C3-BD35-402A-A6F4-95CEEC6AED8B}" destId="{7DF49330-F30F-4E83-AFC8-E8D1E5EE883E}" srcOrd="2" destOrd="0" presId="urn:microsoft.com/office/officeart/2005/8/layout/StepDownProcess"/>
    <dgm:cxn modelId="{6106588D-C4C2-4328-8BB4-4713554EC020}" type="presParOf" srcId="{360AB365-91D0-40CF-B824-603D23035DA4}" destId="{E326CF6D-CD1F-4D9D-8016-C87B7EED8784}" srcOrd="3" destOrd="0" presId="urn:microsoft.com/office/officeart/2005/8/layout/StepDownProcess"/>
    <dgm:cxn modelId="{0A99F472-E940-482F-BB63-E90FD46FDDA6}" type="presParOf" srcId="{360AB365-91D0-40CF-B824-603D23035DA4}" destId="{F1C4B601-EEE7-4828-BAAD-DC8558BFB700}" srcOrd="4" destOrd="0" presId="urn:microsoft.com/office/officeart/2005/8/layout/StepDownProcess"/>
    <dgm:cxn modelId="{880939F1-B526-4A4F-A38A-751CD4386A9B}" type="presParOf" srcId="{F1C4B601-EEE7-4828-BAAD-DC8558BFB700}" destId="{C0AD2254-E0F8-46CB-A751-B6B506098CEB}" srcOrd="0" destOrd="0" presId="urn:microsoft.com/office/officeart/2005/8/layout/StepDownProcess"/>
    <dgm:cxn modelId="{5430511D-CE4D-4551-B818-829EDA5A6ABC}" type="presParOf" srcId="{F1C4B601-EEE7-4828-BAAD-DC8558BFB700}" destId="{FB1D859A-5240-4D15-A75B-CE3328EDC055}" srcOrd="1" destOrd="0" presId="urn:microsoft.com/office/officeart/2005/8/layout/StepDownProcess"/>
    <dgm:cxn modelId="{EC5E3982-424A-44FF-88E4-7311D6C66F62}" type="presParOf" srcId="{F1C4B601-EEE7-4828-BAAD-DC8558BFB700}" destId="{D1FFDD40-097E-480F-AF5F-1D4DD2AA23CE}" srcOrd="2" destOrd="0" presId="urn:microsoft.com/office/officeart/2005/8/layout/StepDownProcess"/>
    <dgm:cxn modelId="{F2CC6FE1-999A-4D35-B055-3EA5E6C0B4F7}" type="presParOf" srcId="{360AB365-91D0-40CF-B824-603D23035DA4}" destId="{FB87F51F-11BD-4E4E-945E-0CB8584DCF42}" srcOrd="5" destOrd="0" presId="urn:microsoft.com/office/officeart/2005/8/layout/StepDownProcess"/>
    <dgm:cxn modelId="{73485908-51AE-4202-8179-9E946945A275}" type="presParOf" srcId="{360AB365-91D0-40CF-B824-603D23035DA4}" destId="{9A5D1014-8655-467B-8317-08727319DCB3}" srcOrd="6" destOrd="0" presId="urn:microsoft.com/office/officeart/2005/8/layout/StepDownProcess"/>
    <dgm:cxn modelId="{FA0727F8-F3D6-44A2-AC60-7F5841D4EFAB}" type="presParOf" srcId="{9A5D1014-8655-467B-8317-08727319DCB3}" destId="{400838ED-3456-49BE-BCAF-1A22FD987001}" srcOrd="0" destOrd="0" presId="urn:microsoft.com/office/officeart/2005/8/layout/StepDownProcess"/>
    <dgm:cxn modelId="{97759F69-BC17-4AE8-90A6-DDFB1F5B8444}" type="presParOf" srcId="{9A5D1014-8655-467B-8317-08727319DCB3}" destId="{EAFCAF8E-9BB1-4D9E-9391-D416C612FA38}" srcOrd="1" destOrd="0" presId="urn:microsoft.com/office/officeart/2005/8/layout/StepDownProcess"/>
    <dgm:cxn modelId="{17C3D9AF-65F2-40A0-BE05-8D2F57435B29}" type="presParOf" srcId="{9A5D1014-8655-467B-8317-08727319DCB3}" destId="{FFA34E52-8F70-49DB-8F38-37F25AD12AB0}" srcOrd="2" destOrd="0" presId="urn:microsoft.com/office/officeart/2005/8/layout/StepDownProcess"/>
    <dgm:cxn modelId="{79D52977-3C3A-46D5-8D92-5BDFE8AA91A6}" type="presParOf" srcId="{360AB365-91D0-40CF-B824-603D23035DA4}" destId="{85AEFE4A-DD55-4571-BFC7-1319A834058D}" srcOrd="7" destOrd="0" presId="urn:microsoft.com/office/officeart/2005/8/layout/StepDownProcess"/>
    <dgm:cxn modelId="{C72B09AE-81C1-4975-B415-396FA64E8808}" type="presParOf" srcId="{360AB365-91D0-40CF-B824-603D23035DA4}" destId="{DC23EE51-F53C-477B-9AAC-EF3A249CF3F6}" srcOrd="8" destOrd="0" presId="urn:microsoft.com/office/officeart/2005/8/layout/StepDownProcess"/>
    <dgm:cxn modelId="{A28E8DAF-4083-438D-9A42-7FFD7B95257E}" type="presParOf" srcId="{DC23EE51-F53C-477B-9AAC-EF3A249CF3F6}" destId="{B9CD5895-BA56-4044-AA9D-5F2A47120D5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406CB-3C75-4367-BA3C-61831B9D1746}">
      <dsp:nvSpPr>
        <dsp:cNvPr id="0" name=""/>
        <dsp:cNvSpPr/>
      </dsp:nvSpPr>
      <dsp:spPr>
        <a:xfrm rot="5400000">
          <a:off x="853126" y="1007465"/>
          <a:ext cx="876782" cy="998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26889-73AD-43E1-A3BB-8868D4BAE375}">
      <dsp:nvSpPr>
        <dsp:cNvPr id="0" name=""/>
        <dsp:cNvSpPr/>
      </dsp:nvSpPr>
      <dsp:spPr>
        <a:xfrm>
          <a:off x="620832" y="35534"/>
          <a:ext cx="1475984" cy="103314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First</a:t>
          </a:r>
        </a:p>
      </dsp:txBody>
      <dsp:txXfrm>
        <a:off x="671275" y="85977"/>
        <a:ext cx="1375098" cy="932255"/>
      </dsp:txXfrm>
    </dsp:sp>
    <dsp:sp modelId="{25792465-8A22-48A7-AB90-D4F6E64E5A26}">
      <dsp:nvSpPr>
        <dsp:cNvPr id="0" name=""/>
        <dsp:cNvSpPr/>
      </dsp:nvSpPr>
      <dsp:spPr>
        <a:xfrm>
          <a:off x="2096817" y="134068"/>
          <a:ext cx="1073490" cy="83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FC573-CCA0-4957-8232-B1CA1DBF8860}">
      <dsp:nvSpPr>
        <dsp:cNvPr id="0" name=""/>
        <dsp:cNvSpPr/>
      </dsp:nvSpPr>
      <dsp:spPr>
        <a:xfrm rot="5400000">
          <a:off x="2076874" y="2168024"/>
          <a:ext cx="876782" cy="998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57FCC-D17C-445C-81C1-1299B7300C7A}">
      <dsp:nvSpPr>
        <dsp:cNvPr id="0" name=""/>
        <dsp:cNvSpPr/>
      </dsp:nvSpPr>
      <dsp:spPr>
        <a:xfrm>
          <a:off x="1844580" y="1196093"/>
          <a:ext cx="1475984" cy="103314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Next </a:t>
          </a:r>
        </a:p>
      </dsp:txBody>
      <dsp:txXfrm>
        <a:off x="1895023" y="1246536"/>
        <a:ext cx="1375098" cy="932255"/>
      </dsp:txXfrm>
    </dsp:sp>
    <dsp:sp modelId="{7DF49330-F30F-4E83-AFC8-E8D1E5EE883E}">
      <dsp:nvSpPr>
        <dsp:cNvPr id="0" name=""/>
        <dsp:cNvSpPr/>
      </dsp:nvSpPr>
      <dsp:spPr>
        <a:xfrm>
          <a:off x="3320565" y="1294627"/>
          <a:ext cx="1073490" cy="83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D2254-E0F8-46CB-A751-B6B506098CEB}">
      <dsp:nvSpPr>
        <dsp:cNvPr id="0" name=""/>
        <dsp:cNvSpPr/>
      </dsp:nvSpPr>
      <dsp:spPr>
        <a:xfrm rot="5400000">
          <a:off x="3300622" y="3328583"/>
          <a:ext cx="876782" cy="998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D859A-5240-4D15-A75B-CE3328EDC055}">
      <dsp:nvSpPr>
        <dsp:cNvPr id="0" name=""/>
        <dsp:cNvSpPr/>
      </dsp:nvSpPr>
      <dsp:spPr>
        <a:xfrm>
          <a:off x="3068328" y="2356652"/>
          <a:ext cx="1475984" cy="103314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Then</a:t>
          </a:r>
        </a:p>
      </dsp:txBody>
      <dsp:txXfrm>
        <a:off x="3118771" y="2407095"/>
        <a:ext cx="1375098" cy="932255"/>
      </dsp:txXfrm>
    </dsp:sp>
    <dsp:sp modelId="{D1FFDD40-097E-480F-AF5F-1D4DD2AA23CE}">
      <dsp:nvSpPr>
        <dsp:cNvPr id="0" name=""/>
        <dsp:cNvSpPr/>
      </dsp:nvSpPr>
      <dsp:spPr>
        <a:xfrm>
          <a:off x="4544313" y="2455186"/>
          <a:ext cx="1073490" cy="83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838ED-3456-49BE-BCAF-1A22FD987001}">
      <dsp:nvSpPr>
        <dsp:cNvPr id="0" name=""/>
        <dsp:cNvSpPr/>
      </dsp:nvSpPr>
      <dsp:spPr>
        <a:xfrm rot="5400000">
          <a:off x="4681199" y="4479813"/>
          <a:ext cx="876782" cy="9981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AF8E-9BB1-4D9E-9391-D416C612FA38}">
      <dsp:nvSpPr>
        <dsp:cNvPr id="0" name=""/>
        <dsp:cNvSpPr/>
      </dsp:nvSpPr>
      <dsp:spPr>
        <a:xfrm>
          <a:off x="4292077" y="3517211"/>
          <a:ext cx="2760018" cy="103314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After that </a:t>
          </a:r>
        </a:p>
      </dsp:txBody>
      <dsp:txXfrm>
        <a:off x="4342520" y="3567654"/>
        <a:ext cx="2659132" cy="932255"/>
      </dsp:txXfrm>
    </dsp:sp>
    <dsp:sp modelId="{FFA34E52-8F70-49DB-8F38-37F25AD12AB0}">
      <dsp:nvSpPr>
        <dsp:cNvPr id="0" name=""/>
        <dsp:cNvSpPr/>
      </dsp:nvSpPr>
      <dsp:spPr>
        <a:xfrm>
          <a:off x="6410078" y="3615745"/>
          <a:ext cx="1073490" cy="83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D5895-BA56-4044-AA9D-5F2A47120D57}">
      <dsp:nvSpPr>
        <dsp:cNvPr id="0" name=""/>
        <dsp:cNvSpPr/>
      </dsp:nvSpPr>
      <dsp:spPr>
        <a:xfrm>
          <a:off x="5693106" y="4677770"/>
          <a:ext cx="2931660" cy="1033141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Finally</a:t>
          </a:r>
        </a:p>
      </dsp:txBody>
      <dsp:txXfrm>
        <a:off x="5743549" y="4728213"/>
        <a:ext cx="2830774" cy="93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86E3A-FD96-4273-BDE8-881A4DB60FC5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D2E0B-8648-49AB-8B83-7423F5B5F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0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5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Highlighted parts should be changed by the learners.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D2E0B-8648-49AB-8B83-7423F5B5F4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894C-B16A-4602-B0BD-89C90823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85D18-B013-46EF-AFDB-3EB4B520E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8DF86-68D9-46E7-B44B-01FDECFD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E3CC-BA50-4370-95B3-FEC2214E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94F5-9B51-4CEE-A9C1-6C944C93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8100-18F8-4C25-A4B6-E0E46101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E5E78-E84B-412B-9485-12E157729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1E93-B892-4E48-AEB1-204B7652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DF45-840B-4F68-BD76-2FDA5F98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240D-B90C-4B81-A665-39AFE0B1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1805D-FA29-4E96-89C1-1109953D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99EE6-7A80-4B6B-ABEF-589998386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068C-F664-4BE4-A4C5-21950423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8002-AA39-4B6B-9D6C-2BB61335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FD343-661A-46D8-83FD-25C1A849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1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0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9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6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70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3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91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4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A93D-F730-4D7C-BB9A-B923D1C0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51EA-F50A-4C3E-9739-C4BD85C1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F6F9-EEFC-4D97-A669-95EB37C5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9ED6E-BAD1-4DEC-96DB-7F62D664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420-474D-4645-85EB-CD55C052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6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1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4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8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9D2D-127F-4302-9B95-6464D6E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169D-3AA6-409B-9B9E-84A9EA051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E064-3F02-4DB6-BF1C-C8E66BCF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5EC2-C10C-45F9-9B37-CCB5324C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21A9-BC8B-4D83-A538-77A33D6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66DC-B119-401E-8F06-790D330A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1435-490E-4B22-9AE5-8D05207C9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619D5-6849-43DC-A52B-4BABDE423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BF728-79B4-42F5-8420-D2919A7E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B21-2EDC-4F1E-B417-26B2B87C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7CCB6-1A21-4E66-A14E-BE4307B5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0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99A6-AC40-42CE-BDFB-12131178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EC631-915A-413A-9D87-5134804E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2F998-FFFE-4C0C-8804-BBD3A0668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4EF67-B03A-40EA-816E-7B2CCE2A4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0759F-B8F7-428C-BCF4-D4B4A816C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9CED7-CEE6-485F-B22E-CBA9D4AE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99101-0DF3-4F53-B04A-9A922325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BE0C4-1E14-4D9A-ABC5-98744864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65AA-69EF-4A49-A883-A0C3886D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2AEE0-DB40-4367-8682-5701985B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E818E-D4C5-4B5C-94A9-9F8773D9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2658E-7870-4AB5-BDF1-DDC1A213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1E2A2-BE3A-4F76-B441-672C1629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1B889-6E46-40D6-94D1-9944676E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2749-4037-499D-B63A-8A36FBF6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D3DC-56E7-4C87-84C0-70D22555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0B5C-4581-44DE-8795-F71CBC87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6007C-81BC-4D02-B2CE-4F2EA0F37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E21DD-08DA-4413-A836-5197FC9E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76C23-17BD-4DCD-8948-6435211C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73DF7-9C77-4EC3-BC22-65A4686F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4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34AD-AA52-4DF6-8DB4-D57F7C2F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12210-F6BB-4335-B2D2-06DFEB5DC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97ACC-9933-4624-A96A-9688262A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4DB4-4EE9-4328-9A3E-5B250FFF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D24AC-301C-4E07-81AB-3882C7C1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D91B2-411B-43BB-A4ED-B5B2A1E9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6F058-8E75-47B6-B293-FFFBD86F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763B-20C1-4254-9C82-37C60D3C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F6AB-9D94-4981-AB29-581181B1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C35F-45BD-4C6D-AB7D-3E26DC93BEA7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9552-3D4F-4892-BFFA-3501139DB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3796-8ADF-4225-8109-2C9DB80E0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0950-415E-49B5-9CC9-AD141AE9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englishprimarymalta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GB" sz="5400" b="1">
                <a:ln w="22225">
                  <a:solidFill>
                    <a:schemeClr val="tx1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Health and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C2842-0827-4AED-BCA2-5C8FD3F3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4 - Speaking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DC475-38F8-4C14-9C08-7F5509C4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054"/>
            <a:ext cx="1051559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boy clipart - Clip Art Library">
            <a:extLst>
              <a:ext uri="{FF2B5EF4-FFF2-40B4-BE49-F238E27FC236}">
                <a16:creationId xmlns:a16="http://schemas.microsoft.com/office/drawing/2014/main" id="{E70C9AB2-D41A-4073-8863-9E8B3AA5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" y="1391266"/>
            <a:ext cx="2962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2389238" y="1071730"/>
            <a:ext cx="7855673" cy="2035276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 should…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A4B13-3DD5-45F3-9CE9-4FE968D7270A}"/>
              </a:ext>
            </a:extLst>
          </p:cNvPr>
          <p:cNvSpPr/>
          <p:nvPr/>
        </p:nvSpPr>
        <p:spPr>
          <a:xfrm>
            <a:off x="2176274" y="3619080"/>
            <a:ext cx="8976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visit the dentist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4AF365-DA30-43AE-B143-64263593035B}"/>
              </a:ext>
            </a:extLst>
          </p:cNvPr>
          <p:cNvSpPr/>
          <p:nvPr/>
        </p:nvSpPr>
        <p:spPr>
          <a:xfrm>
            <a:off x="3157429" y="4502075"/>
            <a:ext cx="607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drink lots of water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93AC7-CC64-4059-96C8-3FA6BE9D162E}"/>
              </a:ext>
            </a:extLst>
          </p:cNvPr>
          <p:cNvSpPr/>
          <p:nvPr/>
        </p:nvSpPr>
        <p:spPr>
          <a:xfrm>
            <a:off x="3765740" y="5451895"/>
            <a:ext cx="510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go out and play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F997153-9CD4-49C8-842A-FDF93239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10" y="3517712"/>
            <a:ext cx="102736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0969-6390-4324-9863-BB3299EE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18255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Role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6DEF2-B941-4BA9-934A-FBE7C176B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88" y="1253331"/>
            <a:ext cx="6346371" cy="498884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A: Hello.  What’s the matter?</a:t>
            </a:r>
          </a:p>
          <a:p>
            <a:pPr marL="354013" indent="-354013">
              <a:lnSpc>
                <a:spcPct val="170000"/>
              </a:lnSpc>
              <a:buNone/>
            </a:pPr>
            <a:r>
              <a:rPr lang="en-GB" sz="1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B: Hello, doctor.  I don’t feel well. My head hurts.  I’ve got a headache.</a:t>
            </a:r>
          </a:p>
          <a:p>
            <a:pPr marL="354013" indent="-354013">
              <a:lnSpc>
                <a:spcPct val="170000"/>
              </a:lnSpc>
              <a:buNone/>
            </a:pPr>
            <a:r>
              <a:rPr lang="en-GB" sz="1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A: A headache?  You should take an aspirin and lie down.  And remember!  You shouldn’t play any video games today!</a:t>
            </a:r>
          </a:p>
          <a:p>
            <a:pPr marL="354013" indent="-354013">
              <a:lnSpc>
                <a:spcPct val="170000"/>
              </a:lnSpc>
              <a:buNone/>
            </a:pPr>
            <a:r>
              <a:rPr lang="en-GB" sz="1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B: Thank you, doctor!</a:t>
            </a:r>
          </a:p>
          <a:p>
            <a:pPr marL="354013" indent="-354013">
              <a:lnSpc>
                <a:spcPct val="170000"/>
              </a:lnSpc>
              <a:buNone/>
            </a:pPr>
            <a:r>
              <a:rPr lang="en-GB" sz="1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A: Take care!  Hope you feel better soon!</a:t>
            </a:r>
          </a:p>
          <a:p>
            <a:pPr marL="354013" indent="-354013">
              <a:lnSpc>
                <a:spcPct val="170000"/>
              </a:lnSpc>
              <a:buNone/>
            </a:pPr>
            <a:r>
              <a:rPr lang="en-GB" sz="1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B: Bye, doctor.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AD3E95-4869-45AE-8739-63DDD8EA5220}"/>
              </a:ext>
            </a:extLst>
          </p:cNvPr>
          <p:cNvSpPr/>
          <p:nvPr/>
        </p:nvSpPr>
        <p:spPr>
          <a:xfrm>
            <a:off x="3872204" y="1940767"/>
            <a:ext cx="2407297" cy="429209"/>
          </a:xfrm>
          <a:prstGeom prst="roundRect">
            <a:avLst/>
          </a:prstGeom>
          <a:solidFill>
            <a:srgbClr val="FFCCCC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A66044-B8CB-4CA2-B57C-C80DF5D21217}"/>
              </a:ext>
            </a:extLst>
          </p:cNvPr>
          <p:cNvSpPr/>
          <p:nvPr/>
        </p:nvSpPr>
        <p:spPr>
          <a:xfrm>
            <a:off x="422049" y="2416629"/>
            <a:ext cx="2022572" cy="429209"/>
          </a:xfrm>
          <a:prstGeom prst="roundRect">
            <a:avLst/>
          </a:prstGeom>
          <a:solidFill>
            <a:srgbClr val="FFCCCC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D8E27D-4613-4EA2-91C5-E213B2D93498}"/>
              </a:ext>
            </a:extLst>
          </p:cNvPr>
          <p:cNvSpPr/>
          <p:nvPr/>
        </p:nvSpPr>
        <p:spPr>
          <a:xfrm>
            <a:off x="562947" y="2999791"/>
            <a:ext cx="1452465" cy="429209"/>
          </a:xfrm>
          <a:prstGeom prst="roundRect">
            <a:avLst/>
          </a:prstGeom>
          <a:solidFill>
            <a:srgbClr val="FFCCCC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BD755E-EC19-44C4-B8E3-3FC6085E2FBD}"/>
              </a:ext>
            </a:extLst>
          </p:cNvPr>
          <p:cNvSpPr/>
          <p:nvPr/>
        </p:nvSpPr>
        <p:spPr>
          <a:xfrm>
            <a:off x="3262605" y="2999790"/>
            <a:ext cx="3016896" cy="429209"/>
          </a:xfrm>
          <a:prstGeom prst="roundRect">
            <a:avLst/>
          </a:prstGeom>
          <a:solidFill>
            <a:srgbClr val="FFCCCC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28AA55-FA67-483B-A887-4BFBC765E4E1}"/>
              </a:ext>
            </a:extLst>
          </p:cNvPr>
          <p:cNvSpPr/>
          <p:nvPr/>
        </p:nvSpPr>
        <p:spPr>
          <a:xfrm>
            <a:off x="3872204" y="3550401"/>
            <a:ext cx="2472612" cy="429209"/>
          </a:xfrm>
          <a:prstGeom prst="roundRect">
            <a:avLst/>
          </a:prstGeom>
          <a:solidFill>
            <a:srgbClr val="FFCCCC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C3E5BA-9CC7-4774-AB83-B4858B54AAF6}"/>
              </a:ext>
            </a:extLst>
          </p:cNvPr>
          <p:cNvSpPr/>
          <p:nvPr/>
        </p:nvSpPr>
        <p:spPr>
          <a:xfrm>
            <a:off x="562947" y="4012163"/>
            <a:ext cx="929951" cy="429209"/>
          </a:xfrm>
          <a:prstGeom prst="roundRect">
            <a:avLst/>
          </a:prstGeom>
          <a:solidFill>
            <a:srgbClr val="FFCCCC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ransparent Vaccine Clipart - Doctor With Child Clipart, HD Png Download -  kindpng">
            <a:extLst>
              <a:ext uri="{FF2B5EF4-FFF2-40B4-BE49-F238E27FC236}">
                <a16:creationId xmlns:a16="http://schemas.microsoft.com/office/drawing/2014/main" id="{6705B543-D157-4698-BF3F-489BECE21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r="-1"/>
          <a:stretch/>
        </p:blipFill>
        <p:spPr bwMode="auto">
          <a:xfrm>
            <a:off x="6797411" y="95250"/>
            <a:ext cx="5200201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C7360-92D8-41D8-8FA5-D91EAF53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8872" y="892561"/>
            <a:ext cx="6725259" cy="507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80E46-F3EF-4BB2-A96F-26C8F023EE61}"/>
              </a:ext>
            </a:extLst>
          </p:cNvPr>
          <p:cNvSpPr txBox="1"/>
          <p:nvPr/>
        </p:nvSpPr>
        <p:spPr>
          <a:xfrm>
            <a:off x="177282" y="365125"/>
            <a:ext cx="2575249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do you notice about the way the words are written?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F38FF-4B76-4603-B709-6F57AF022E14}"/>
              </a:ext>
            </a:extLst>
          </p:cNvPr>
          <p:cNvSpPr txBox="1"/>
          <p:nvPr/>
        </p:nvSpPr>
        <p:spPr>
          <a:xfrm>
            <a:off x="274543" y="2145184"/>
            <a:ext cx="2575249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Where would you find this kind of poster?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D5805-6685-4E72-A279-87A712735797}"/>
              </a:ext>
            </a:extLst>
          </p:cNvPr>
          <p:cNvSpPr txBox="1"/>
          <p:nvPr/>
        </p:nvSpPr>
        <p:spPr>
          <a:xfrm>
            <a:off x="386443" y="3964272"/>
            <a:ext cx="2575249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Who is it aimed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24855-A659-4ED5-B253-C3A4FA7B3793}"/>
              </a:ext>
            </a:extLst>
          </p:cNvPr>
          <p:cNvSpPr txBox="1"/>
          <p:nvPr/>
        </p:nvSpPr>
        <p:spPr>
          <a:xfrm>
            <a:off x="8783217" y="357026"/>
            <a:ext cx="2575249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message the writer wants to give to the reader?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F0922-EF21-407C-94B5-ECA1BDF93A6B}"/>
              </a:ext>
            </a:extLst>
          </p:cNvPr>
          <p:cNvSpPr txBox="1"/>
          <p:nvPr/>
        </p:nvSpPr>
        <p:spPr>
          <a:xfrm>
            <a:off x="386442" y="5573745"/>
            <a:ext cx="2575249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Why did the writer use pictures?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48E46-B171-4F77-AFA1-3C5FBAF4BB37}"/>
              </a:ext>
            </a:extLst>
          </p:cNvPr>
          <p:cNvSpPr txBox="1"/>
          <p:nvPr/>
        </p:nvSpPr>
        <p:spPr>
          <a:xfrm>
            <a:off x="8783215" y="3548773"/>
            <a:ext cx="2575249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purpose of this poster (to persuade, to inform or to entertain)?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1BF75-22E3-4C28-A732-1CB96AAAD36C}"/>
              </a:ext>
            </a:extLst>
          </p:cNvPr>
          <p:cNvSpPr txBox="1"/>
          <p:nvPr/>
        </p:nvSpPr>
        <p:spPr>
          <a:xfrm>
            <a:off x="8783216" y="1754513"/>
            <a:ext cx="2575249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 has the writer tried to grab the readers’ attention?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08A0C-D0C8-414A-8B6D-71FB11ECFFF9}"/>
              </a:ext>
            </a:extLst>
          </p:cNvPr>
          <p:cNvSpPr txBox="1"/>
          <p:nvPr/>
        </p:nvSpPr>
        <p:spPr>
          <a:xfrm>
            <a:off x="8879632" y="5573745"/>
            <a:ext cx="2575249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Why is it important to clean your hands regularly?</a:t>
            </a:r>
          </a:p>
        </p:txBody>
      </p:sp>
    </p:spTree>
    <p:extLst>
      <p:ext uri="{BB962C8B-B14F-4D97-AF65-F5344CB8AC3E}">
        <p14:creationId xmlns:p14="http://schemas.microsoft.com/office/powerpoint/2010/main" val="27711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323745"/>
            <a:ext cx="9411659" cy="1286160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give instructions</a:t>
            </a:r>
          </a:p>
        </p:txBody>
      </p:sp>
      <p:pic>
        <p:nvPicPr>
          <p:cNvPr id="4098" name="Picture 2" descr="Reading - Free people icons">
            <a:extLst>
              <a:ext uri="{FF2B5EF4-FFF2-40B4-BE49-F238E27FC236}">
                <a16:creationId xmlns:a16="http://schemas.microsoft.com/office/drawing/2014/main" id="{07E050BF-ED3A-461D-A302-E8FE926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86886"/>
            <a:ext cx="1359877" cy="13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6E9CFD-8B9E-4D05-8ED6-5B41CEACAB25}"/>
              </a:ext>
            </a:extLst>
          </p:cNvPr>
          <p:cNvSpPr/>
          <p:nvPr/>
        </p:nvSpPr>
        <p:spPr>
          <a:xfrm>
            <a:off x="4919219" y="1885646"/>
            <a:ext cx="7130026" cy="1659090"/>
          </a:xfrm>
          <a:custGeom>
            <a:avLst/>
            <a:gdLst>
              <a:gd name="connsiteX0" fmla="*/ 0 w 7130026"/>
              <a:gd name="connsiteY0" fmla="*/ 241517 h 1449073"/>
              <a:gd name="connsiteX1" fmla="*/ 241517 w 7130026"/>
              <a:gd name="connsiteY1" fmla="*/ 0 h 1449073"/>
              <a:gd name="connsiteX2" fmla="*/ 6888509 w 7130026"/>
              <a:gd name="connsiteY2" fmla="*/ 0 h 1449073"/>
              <a:gd name="connsiteX3" fmla="*/ 7130026 w 7130026"/>
              <a:gd name="connsiteY3" fmla="*/ 241517 h 1449073"/>
              <a:gd name="connsiteX4" fmla="*/ 7130026 w 7130026"/>
              <a:gd name="connsiteY4" fmla="*/ 1207556 h 1449073"/>
              <a:gd name="connsiteX5" fmla="*/ 6888509 w 7130026"/>
              <a:gd name="connsiteY5" fmla="*/ 1449073 h 1449073"/>
              <a:gd name="connsiteX6" fmla="*/ 241517 w 7130026"/>
              <a:gd name="connsiteY6" fmla="*/ 1449073 h 1449073"/>
              <a:gd name="connsiteX7" fmla="*/ 0 w 7130026"/>
              <a:gd name="connsiteY7" fmla="*/ 1207556 h 1449073"/>
              <a:gd name="connsiteX8" fmla="*/ 0 w 7130026"/>
              <a:gd name="connsiteY8" fmla="*/ 241517 h 14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449073">
                <a:moveTo>
                  <a:pt x="0" y="241517"/>
                </a:moveTo>
                <a:cubicBezTo>
                  <a:pt x="0" y="108131"/>
                  <a:pt x="108131" y="0"/>
                  <a:pt x="241517" y="0"/>
                </a:cubicBezTo>
                <a:lnTo>
                  <a:pt x="6888509" y="0"/>
                </a:lnTo>
                <a:cubicBezTo>
                  <a:pt x="7021895" y="0"/>
                  <a:pt x="7130026" y="108131"/>
                  <a:pt x="7130026" y="241517"/>
                </a:cubicBezTo>
                <a:lnTo>
                  <a:pt x="7130026" y="1207556"/>
                </a:lnTo>
                <a:cubicBezTo>
                  <a:pt x="7130026" y="1340942"/>
                  <a:pt x="7021895" y="1449073"/>
                  <a:pt x="6888509" y="1449073"/>
                </a:cubicBezTo>
                <a:lnTo>
                  <a:pt x="241517" y="1449073"/>
                </a:lnTo>
                <a:cubicBezTo>
                  <a:pt x="108131" y="1449073"/>
                  <a:pt x="0" y="1340942"/>
                  <a:pt x="0" y="1207556"/>
                </a:cubicBezTo>
                <a:lnTo>
                  <a:pt x="0" y="241517"/>
                </a:lnTo>
                <a:close/>
              </a:path>
            </a:pathLst>
          </a:custGeom>
          <a:solidFill>
            <a:srgbClr val="FFC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58" tIns="192658" rIns="192658" bIns="192658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say the instructions in order.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9EF41A-3E6A-4B81-9DF4-4C6C837241D6}"/>
              </a:ext>
            </a:extLst>
          </p:cNvPr>
          <p:cNvSpPr/>
          <p:nvPr/>
        </p:nvSpPr>
        <p:spPr>
          <a:xfrm>
            <a:off x="4919219" y="3615712"/>
            <a:ext cx="7130026" cy="1591858"/>
          </a:xfrm>
          <a:custGeom>
            <a:avLst/>
            <a:gdLst>
              <a:gd name="connsiteX0" fmla="*/ 0 w 7130026"/>
              <a:gd name="connsiteY0" fmla="*/ 231730 h 1390352"/>
              <a:gd name="connsiteX1" fmla="*/ 231730 w 7130026"/>
              <a:gd name="connsiteY1" fmla="*/ 0 h 1390352"/>
              <a:gd name="connsiteX2" fmla="*/ 6898296 w 7130026"/>
              <a:gd name="connsiteY2" fmla="*/ 0 h 1390352"/>
              <a:gd name="connsiteX3" fmla="*/ 7130026 w 7130026"/>
              <a:gd name="connsiteY3" fmla="*/ 231730 h 1390352"/>
              <a:gd name="connsiteX4" fmla="*/ 7130026 w 7130026"/>
              <a:gd name="connsiteY4" fmla="*/ 1158622 h 1390352"/>
              <a:gd name="connsiteX5" fmla="*/ 6898296 w 7130026"/>
              <a:gd name="connsiteY5" fmla="*/ 1390352 h 1390352"/>
              <a:gd name="connsiteX6" fmla="*/ 231730 w 7130026"/>
              <a:gd name="connsiteY6" fmla="*/ 1390352 h 1390352"/>
              <a:gd name="connsiteX7" fmla="*/ 0 w 7130026"/>
              <a:gd name="connsiteY7" fmla="*/ 1158622 h 1390352"/>
              <a:gd name="connsiteX8" fmla="*/ 0 w 7130026"/>
              <a:gd name="connsiteY8" fmla="*/ 231730 h 1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390352">
                <a:moveTo>
                  <a:pt x="0" y="231730"/>
                </a:moveTo>
                <a:cubicBezTo>
                  <a:pt x="0" y="103749"/>
                  <a:pt x="103749" y="0"/>
                  <a:pt x="231730" y="0"/>
                </a:cubicBezTo>
                <a:lnTo>
                  <a:pt x="6898296" y="0"/>
                </a:lnTo>
                <a:cubicBezTo>
                  <a:pt x="7026277" y="0"/>
                  <a:pt x="7130026" y="103749"/>
                  <a:pt x="7130026" y="231730"/>
                </a:cubicBezTo>
                <a:lnTo>
                  <a:pt x="7130026" y="1158622"/>
                </a:lnTo>
                <a:cubicBezTo>
                  <a:pt x="7130026" y="1286603"/>
                  <a:pt x="7026277" y="1390352"/>
                  <a:pt x="6898296" y="1390352"/>
                </a:cubicBezTo>
                <a:lnTo>
                  <a:pt x="231730" y="1390352"/>
                </a:lnTo>
                <a:cubicBezTo>
                  <a:pt x="103749" y="1390352"/>
                  <a:pt x="0" y="1286603"/>
                  <a:pt x="0" y="1158622"/>
                </a:cubicBezTo>
                <a:lnTo>
                  <a:pt x="0" y="23173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91" tIns="189791" rIns="189791" bIns="189791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use bossy words in a sentence to tell others what to do.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95C837-4C78-4D02-8B95-5EB234D478CD}"/>
              </a:ext>
            </a:extLst>
          </p:cNvPr>
          <p:cNvSpPr/>
          <p:nvPr/>
        </p:nvSpPr>
        <p:spPr>
          <a:xfrm>
            <a:off x="4919219" y="5278546"/>
            <a:ext cx="7130026" cy="1393578"/>
          </a:xfrm>
          <a:custGeom>
            <a:avLst/>
            <a:gdLst>
              <a:gd name="connsiteX0" fmla="*/ 0 w 7130026"/>
              <a:gd name="connsiteY0" fmla="*/ 144197 h 865162"/>
              <a:gd name="connsiteX1" fmla="*/ 144197 w 7130026"/>
              <a:gd name="connsiteY1" fmla="*/ 0 h 865162"/>
              <a:gd name="connsiteX2" fmla="*/ 6985829 w 7130026"/>
              <a:gd name="connsiteY2" fmla="*/ 0 h 865162"/>
              <a:gd name="connsiteX3" fmla="*/ 7130026 w 7130026"/>
              <a:gd name="connsiteY3" fmla="*/ 144197 h 865162"/>
              <a:gd name="connsiteX4" fmla="*/ 7130026 w 7130026"/>
              <a:gd name="connsiteY4" fmla="*/ 720965 h 865162"/>
              <a:gd name="connsiteX5" fmla="*/ 6985829 w 7130026"/>
              <a:gd name="connsiteY5" fmla="*/ 865162 h 865162"/>
              <a:gd name="connsiteX6" fmla="*/ 144197 w 7130026"/>
              <a:gd name="connsiteY6" fmla="*/ 865162 h 865162"/>
              <a:gd name="connsiteX7" fmla="*/ 0 w 7130026"/>
              <a:gd name="connsiteY7" fmla="*/ 720965 h 865162"/>
              <a:gd name="connsiteX8" fmla="*/ 0 w 7130026"/>
              <a:gd name="connsiteY8" fmla="*/ 144197 h 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865162">
                <a:moveTo>
                  <a:pt x="0" y="144197"/>
                </a:moveTo>
                <a:cubicBezTo>
                  <a:pt x="0" y="64559"/>
                  <a:pt x="64559" y="0"/>
                  <a:pt x="144197" y="0"/>
                </a:cubicBezTo>
                <a:lnTo>
                  <a:pt x="6985829" y="0"/>
                </a:lnTo>
                <a:cubicBezTo>
                  <a:pt x="7065467" y="0"/>
                  <a:pt x="7130026" y="64559"/>
                  <a:pt x="7130026" y="144197"/>
                </a:cubicBezTo>
                <a:lnTo>
                  <a:pt x="7130026" y="720965"/>
                </a:lnTo>
                <a:cubicBezTo>
                  <a:pt x="7130026" y="800603"/>
                  <a:pt x="7065467" y="865162"/>
                  <a:pt x="6985829" y="865162"/>
                </a:cubicBezTo>
                <a:lnTo>
                  <a:pt x="144197" y="865162"/>
                </a:lnTo>
                <a:cubicBezTo>
                  <a:pt x="64559" y="865162"/>
                  <a:pt x="0" y="800603"/>
                  <a:pt x="0" y="720965"/>
                </a:cubicBezTo>
                <a:lnTo>
                  <a:pt x="0" y="14419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154" tIns="164154" rIns="164154" bIns="164154" numCol="1" spcCol="1270" anchor="ctr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self correct some mistakes I make while speaking. 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26" name="Picture 2" descr="Free Poetry Cliparts, Download Free Clip Art, Free Clip Art on Clipart  Library">
            <a:extLst>
              <a:ext uri="{FF2B5EF4-FFF2-40B4-BE49-F238E27FC236}">
                <a16:creationId xmlns:a16="http://schemas.microsoft.com/office/drawing/2014/main" id="{3C977534-E34D-4D20-9C2E-96B414F7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5" y="1783190"/>
            <a:ext cx="32861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ttle miss bossy">
            <a:extLst>
              <a:ext uri="{FF2B5EF4-FFF2-40B4-BE49-F238E27FC236}">
                <a16:creationId xmlns:a16="http://schemas.microsoft.com/office/drawing/2014/main" id="{A56CCC9C-000D-4C8C-9083-45253CA6F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2343303"/>
            <a:ext cx="4785199" cy="45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4">
            <a:extLst>
              <a:ext uri="{FF2B5EF4-FFF2-40B4-BE49-F238E27FC236}">
                <a16:creationId xmlns:a16="http://schemas.microsoft.com/office/drawing/2014/main" id="{E1D99A97-50B5-4BD5-AAF0-BEA5945807BD}"/>
              </a:ext>
            </a:extLst>
          </p:cNvPr>
          <p:cNvSpPr/>
          <p:nvPr/>
        </p:nvSpPr>
        <p:spPr>
          <a:xfrm>
            <a:off x="5605723" y="327445"/>
            <a:ext cx="5839025" cy="4323213"/>
          </a:xfrm>
          <a:prstGeom prst="wedgeEllipseCallout">
            <a:avLst>
              <a:gd name="adj1" fmla="val -70120"/>
              <a:gd name="adj2" fmla="val 46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78394F3-3CAF-4EBA-B04A-222747F53DDB}"/>
              </a:ext>
            </a:extLst>
          </p:cNvPr>
          <p:cNvSpPr txBox="1"/>
          <p:nvPr/>
        </p:nvSpPr>
        <p:spPr>
          <a:xfrm>
            <a:off x="6295520" y="867386"/>
            <a:ext cx="4903421" cy="295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2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I’m Little Miss Bossy and I tell you what to do. I use a verb near the beginning of my sentences to change them into a command.</a:t>
            </a:r>
          </a:p>
        </p:txBody>
      </p:sp>
    </p:spTree>
    <p:extLst>
      <p:ext uri="{BB962C8B-B14F-4D97-AF65-F5344CB8AC3E}">
        <p14:creationId xmlns:p14="http://schemas.microsoft.com/office/powerpoint/2010/main" val="366540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urn the water on">
            <a:extLst>
              <a:ext uri="{FF2B5EF4-FFF2-40B4-BE49-F238E27FC236}">
                <a16:creationId xmlns:a16="http://schemas.microsoft.com/office/drawing/2014/main" id="{81542A2F-1EAE-4281-9E3C-1C0B6711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85" y="350562"/>
            <a:ext cx="8892663" cy="389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480318" y="4640750"/>
            <a:ext cx="3638939" cy="1334277"/>
          </a:xfrm>
          <a:prstGeom prst="wedgeRoundRectCallout">
            <a:avLst>
              <a:gd name="adj1" fmla="val -74373"/>
              <a:gd name="adj2" fmla="val 2054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30891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et your hands">
            <a:extLst>
              <a:ext uri="{FF2B5EF4-FFF2-40B4-BE49-F238E27FC236}">
                <a16:creationId xmlns:a16="http://schemas.microsoft.com/office/drawing/2014/main" id="{50831729-74BD-42ED-A933-4B4603C1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73" y="148677"/>
            <a:ext cx="6623302" cy="4413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539311" y="4866891"/>
            <a:ext cx="3638939" cy="1334277"/>
          </a:xfrm>
          <a:prstGeom prst="wedgeRoundRectCallout">
            <a:avLst>
              <a:gd name="adj1" fmla="val -92206"/>
              <a:gd name="adj2" fmla="val 1464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wet</a:t>
            </a:r>
          </a:p>
        </p:txBody>
      </p:sp>
    </p:spTree>
    <p:extLst>
      <p:ext uri="{BB962C8B-B14F-4D97-AF65-F5344CB8AC3E}">
        <p14:creationId xmlns:p14="http://schemas.microsoft.com/office/powerpoint/2010/main" val="7222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726123" y="4562168"/>
            <a:ext cx="3638939" cy="1334277"/>
          </a:xfrm>
          <a:prstGeom prst="wedgeRoundRectCallout">
            <a:avLst>
              <a:gd name="adj1" fmla="val -97880"/>
              <a:gd name="adj2" fmla="val 367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apply</a:t>
            </a:r>
          </a:p>
        </p:txBody>
      </p:sp>
      <p:pic>
        <p:nvPicPr>
          <p:cNvPr id="5122" name="Picture 2" descr="Image result for apply soap on hands">
            <a:extLst>
              <a:ext uri="{FF2B5EF4-FFF2-40B4-BE49-F238E27FC236}">
                <a16:creationId xmlns:a16="http://schemas.microsoft.com/office/drawing/2014/main" id="{2DBF7231-6744-434B-B298-C910F12F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74" y="656832"/>
            <a:ext cx="5756787" cy="3835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7CFBA3-77BD-46BB-BA36-631F8EA52C38}"/>
              </a:ext>
            </a:extLst>
          </p:cNvPr>
          <p:cNvSpPr/>
          <p:nvPr/>
        </p:nvSpPr>
        <p:spPr>
          <a:xfrm>
            <a:off x="7713103" y="5353665"/>
            <a:ext cx="3638939" cy="1334277"/>
          </a:xfrm>
          <a:prstGeom prst="wedgeRoundRectCallout">
            <a:avLst>
              <a:gd name="adj1" fmla="val -97880"/>
              <a:gd name="adj2" fmla="val 3675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1300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726123" y="4562168"/>
            <a:ext cx="3638939" cy="1334277"/>
          </a:xfrm>
          <a:prstGeom prst="wedgeRoundRectCallout">
            <a:avLst>
              <a:gd name="adj1" fmla="val -97880"/>
              <a:gd name="adj2" fmla="val 3675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rub</a:t>
            </a:r>
          </a:p>
        </p:txBody>
      </p:sp>
      <p:pic>
        <p:nvPicPr>
          <p:cNvPr id="6146" name="Picture 2" descr="Image result for rub hands">
            <a:extLst>
              <a:ext uri="{FF2B5EF4-FFF2-40B4-BE49-F238E27FC236}">
                <a16:creationId xmlns:a16="http://schemas.microsoft.com/office/drawing/2014/main" id="{7225E9D6-216B-4C3F-9B1E-22968436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3"/>
          <a:stretch/>
        </p:blipFill>
        <p:spPr bwMode="auto">
          <a:xfrm>
            <a:off x="2080751" y="609600"/>
            <a:ext cx="681204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37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urn the water on">
            <a:extLst>
              <a:ext uri="{FF2B5EF4-FFF2-40B4-BE49-F238E27FC236}">
                <a16:creationId xmlns:a16="http://schemas.microsoft.com/office/drawing/2014/main" id="{81542A2F-1EAE-4281-9E3C-1C0B6711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67" y="416451"/>
            <a:ext cx="7824665" cy="342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480318" y="4640750"/>
            <a:ext cx="3638939" cy="1334277"/>
          </a:xfrm>
          <a:prstGeom prst="wedgeRoundRectCallout">
            <a:avLst>
              <a:gd name="adj1" fmla="val -74373"/>
              <a:gd name="adj2" fmla="val 20542"/>
              <a:gd name="adj3" fmla="val 16667"/>
            </a:avLst>
          </a:prstGeom>
          <a:solidFill>
            <a:srgbClr val="FF6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2604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2" y="945630"/>
            <a:ext cx="11093251" cy="5637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</a:t>
            </a:r>
            <a:r>
              <a:rPr lang="en-GB" sz="16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LS 5.8 I can communicate my own experiences, likes and dislikes fluently and accurately with some allowance to self-correct in the process.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Tasks included in the PowerPoint presentation are also being shared as handouts.  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6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; </a:t>
            </a:r>
            <a:r>
              <a:rPr lang="en-GB" sz="16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; </a:t>
            </a:r>
            <a:r>
              <a:rPr lang="en-GB" sz="16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6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744" y="6487232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English Primary Department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72D6F-2BDA-45F9-8FF7-54B0F5580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33" y="6245392"/>
            <a:ext cx="2117558" cy="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726123" y="4562168"/>
            <a:ext cx="3638939" cy="1334277"/>
          </a:xfrm>
          <a:prstGeom prst="wedgeRoundRectCallout">
            <a:avLst>
              <a:gd name="adj1" fmla="val -97880"/>
              <a:gd name="adj2" fmla="val 3675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rinse</a:t>
            </a:r>
          </a:p>
        </p:txBody>
      </p:sp>
      <p:pic>
        <p:nvPicPr>
          <p:cNvPr id="7170" name="Picture 2" descr="Image result for rinse hands">
            <a:extLst>
              <a:ext uri="{FF2B5EF4-FFF2-40B4-BE49-F238E27FC236}">
                <a16:creationId xmlns:a16="http://schemas.microsoft.com/office/drawing/2014/main" id="{87DA0488-80F8-47F0-B25A-E52EFA21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2" y="586094"/>
            <a:ext cx="7315200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84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little miss bossy">
            <a:extLst>
              <a:ext uri="{FF2B5EF4-FFF2-40B4-BE49-F238E27FC236}">
                <a16:creationId xmlns:a16="http://schemas.microsoft.com/office/drawing/2014/main" id="{4FB8E880-DB2D-4EBE-A234-67BE1A15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39803" r="21716"/>
          <a:stretch/>
        </p:blipFill>
        <p:spPr bwMode="auto">
          <a:xfrm>
            <a:off x="422786" y="4562168"/>
            <a:ext cx="2433389" cy="2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5C6779-8DE1-4DBC-9B1E-16D8DF03155D}"/>
              </a:ext>
            </a:extLst>
          </p:cNvPr>
          <p:cNvSpPr/>
          <p:nvPr/>
        </p:nvSpPr>
        <p:spPr>
          <a:xfrm>
            <a:off x="3379834" y="4962297"/>
            <a:ext cx="3638939" cy="1334277"/>
          </a:xfrm>
          <a:prstGeom prst="wedgeRoundRectCallout">
            <a:avLst>
              <a:gd name="adj1" fmla="val -74373"/>
              <a:gd name="adj2" fmla="val 20542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dry</a:t>
            </a:r>
          </a:p>
        </p:txBody>
      </p:sp>
      <p:pic>
        <p:nvPicPr>
          <p:cNvPr id="8194" name="Picture 2" descr="Image result for dry your hands">
            <a:extLst>
              <a:ext uri="{FF2B5EF4-FFF2-40B4-BE49-F238E27FC236}">
                <a16:creationId xmlns:a16="http://schemas.microsoft.com/office/drawing/2014/main" id="{059B94AE-4BF5-437A-8FD4-FFB1CA2E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75" y="280611"/>
            <a:ext cx="5813518" cy="4360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76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C35706D-D0DE-44FB-9FF0-FBC24B62B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616930"/>
              </p:ext>
            </p:extLst>
          </p:nvPr>
        </p:nvGraphicFramePr>
        <p:xfrm>
          <a:off x="1091682" y="391886"/>
          <a:ext cx="9068318" cy="574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0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D406CB-3C75-4367-BA3C-61831B9D1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526889-73AD-43E1-A3BB-8868D4BAE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792465-8A22-48A7-AB90-D4F6E64E5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DFC573-CCA0-4957-8232-B1CA1DBF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857FCC-D17C-445C-81C1-1299B7300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F49330-F30F-4E83-AFC8-E8D1E5EE8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AD2254-E0F8-46CB-A751-B6B506098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1D859A-5240-4D15-A75B-CE3328EDC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FFDD40-097E-480F-AF5F-1D4DD2AA2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0838ED-3456-49BE-BCAF-1A22FD98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FCAF8E-9BB1-4D9E-9391-D416C612F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34E52-8F70-49DB-8F38-37F25AD1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CD5895-BA56-4044-AA9D-5F2A47120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turn the water on">
            <a:extLst>
              <a:ext uri="{FF2B5EF4-FFF2-40B4-BE49-F238E27FC236}">
                <a16:creationId xmlns:a16="http://schemas.microsoft.com/office/drawing/2014/main" id="{0C6F500D-C236-484A-8262-9579B21B7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/>
          <a:stretch/>
        </p:blipFill>
        <p:spPr bwMode="auto">
          <a:xfrm>
            <a:off x="1167593" y="956861"/>
            <a:ext cx="2444750" cy="1257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wet your hands">
            <a:extLst>
              <a:ext uri="{FF2B5EF4-FFF2-40B4-BE49-F238E27FC236}">
                <a16:creationId xmlns:a16="http://schemas.microsoft.com/office/drawing/2014/main" id="{E1D336B2-3774-46B6-9A50-438ACCBB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446338"/>
            <a:ext cx="2444750" cy="1606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pply soap on hands">
            <a:extLst>
              <a:ext uri="{FF2B5EF4-FFF2-40B4-BE49-F238E27FC236}">
                <a16:creationId xmlns:a16="http://schemas.microsoft.com/office/drawing/2014/main" id="{FFF802EF-1561-4D49-BA1C-8A044FED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121150"/>
            <a:ext cx="2444750" cy="1606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ub hands">
            <a:extLst>
              <a:ext uri="{FF2B5EF4-FFF2-40B4-BE49-F238E27FC236}">
                <a16:creationId xmlns:a16="http://schemas.microsoft.com/office/drawing/2014/main" id="{136B91D9-242F-4376-8A32-BDE7104DE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23779"/>
          <a:stretch/>
        </p:blipFill>
        <p:spPr bwMode="auto">
          <a:xfrm>
            <a:off x="3651250" y="1122363"/>
            <a:ext cx="3562350" cy="269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urn the water on">
            <a:extLst>
              <a:ext uri="{FF2B5EF4-FFF2-40B4-BE49-F238E27FC236}">
                <a16:creationId xmlns:a16="http://schemas.microsoft.com/office/drawing/2014/main" id="{8E12A018-6D6A-427A-A4F8-1DE987B6E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/>
          <a:stretch/>
        </p:blipFill>
        <p:spPr bwMode="auto">
          <a:xfrm>
            <a:off x="3651250" y="3886200"/>
            <a:ext cx="3562350" cy="1841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ry your hands">
            <a:extLst>
              <a:ext uri="{FF2B5EF4-FFF2-40B4-BE49-F238E27FC236}">
                <a16:creationId xmlns:a16="http://schemas.microsoft.com/office/drawing/2014/main" id="{19E664AB-DC0F-4C99-88C2-52002E39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54" y="3012971"/>
            <a:ext cx="3768725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inse hands">
            <a:extLst>
              <a:ext uri="{FF2B5EF4-FFF2-40B4-BE49-F238E27FC236}">
                <a16:creationId xmlns:a16="http://schemas.microsoft.com/office/drawing/2014/main" id="{A9B7533F-F1F7-4872-997B-D1CDEC9F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20" y="1122363"/>
            <a:ext cx="3768725" cy="172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52B8FC-8E32-4B09-A331-642016100720}"/>
              </a:ext>
            </a:extLst>
          </p:cNvPr>
          <p:cNvSpPr/>
          <p:nvPr/>
        </p:nvSpPr>
        <p:spPr>
          <a:xfrm>
            <a:off x="631871" y="82768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268EF0-5FFE-475D-8E6F-3D5D4DE4B18D}"/>
              </a:ext>
            </a:extLst>
          </p:cNvPr>
          <p:cNvSpPr/>
          <p:nvPr/>
        </p:nvSpPr>
        <p:spPr>
          <a:xfrm>
            <a:off x="602514" y="22299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E978B2-F6C3-44DC-89F5-689BFF8447B6}"/>
              </a:ext>
            </a:extLst>
          </p:cNvPr>
          <p:cNvSpPr/>
          <p:nvPr/>
        </p:nvSpPr>
        <p:spPr>
          <a:xfrm>
            <a:off x="626522" y="40010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B83DC-7996-4163-83E8-55D69D1D4B9A}"/>
              </a:ext>
            </a:extLst>
          </p:cNvPr>
          <p:cNvSpPr/>
          <p:nvPr/>
        </p:nvSpPr>
        <p:spPr>
          <a:xfrm>
            <a:off x="3680605" y="95686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65E91B-035D-4EE8-A9B7-85363696F392}"/>
              </a:ext>
            </a:extLst>
          </p:cNvPr>
          <p:cNvSpPr/>
          <p:nvPr/>
        </p:nvSpPr>
        <p:spPr>
          <a:xfrm>
            <a:off x="3594838" y="34945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55C493-1099-4F12-AA30-A2461245F1E9}"/>
              </a:ext>
            </a:extLst>
          </p:cNvPr>
          <p:cNvSpPr/>
          <p:nvPr/>
        </p:nvSpPr>
        <p:spPr>
          <a:xfrm>
            <a:off x="7154888" y="7306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7C547D-7078-45A5-98E0-35FD09DE4C5C}"/>
              </a:ext>
            </a:extLst>
          </p:cNvPr>
          <p:cNvSpPr/>
          <p:nvPr/>
        </p:nvSpPr>
        <p:spPr>
          <a:xfrm>
            <a:off x="7341624" y="28748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82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2E1A-F5D3-4D68-AA0C-C2A4619D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8" y="2425393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 well did the other person wash his/her hands?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Were your instructions clear enough?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Did you say them in order?</a:t>
            </a:r>
          </a:p>
        </p:txBody>
      </p:sp>
      <p:pic>
        <p:nvPicPr>
          <p:cNvPr id="1026" name="Picture 2" descr="The Thumbs Are Back! Thumbs Up/Thumbs Down: October 17, 2018 | The  Jefferson Chronicle℠">
            <a:extLst>
              <a:ext uri="{FF2B5EF4-FFF2-40B4-BE49-F238E27FC236}">
                <a16:creationId xmlns:a16="http://schemas.microsoft.com/office/drawing/2014/main" id="{4A930B0C-7461-4487-A8B4-1674B553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43" y="188619"/>
            <a:ext cx="4543426" cy="29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93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E3D8BFE-2A26-4E1C-BF97-0F675ED6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0" y="4936067"/>
            <a:ext cx="2712425" cy="779822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8F602-FC7F-4570-8CF0-69501657412F}"/>
              </a:ext>
            </a:extLst>
          </p:cNvPr>
          <p:cNvSpPr/>
          <p:nvPr/>
        </p:nvSpPr>
        <p:spPr>
          <a:xfrm>
            <a:off x="2554687" y="1988152"/>
            <a:ext cx="7079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Thank you for using this resource.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Check out our latest resources below.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3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67E8-1A7D-4E68-A104-4D3B54D7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s my child suffering from a headache or migraine? | Children's Health  Queensland">
            <a:extLst>
              <a:ext uri="{FF2B5EF4-FFF2-40B4-BE49-F238E27FC236}">
                <a16:creationId xmlns:a16="http://schemas.microsoft.com/office/drawing/2014/main" id="{41B2C133-636B-42EA-B197-4259A54E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5" y="3392380"/>
            <a:ext cx="4564983" cy="25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4434348" y="993058"/>
            <a:ext cx="6361170" cy="2861187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head hurts.  I’ve got a terrible….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D5D96-919D-4728-8BEB-913CF189AF5B}"/>
              </a:ext>
            </a:extLst>
          </p:cNvPr>
          <p:cNvSpPr/>
          <p:nvPr/>
        </p:nvSpPr>
        <p:spPr>
          <a:xfrm>
            <a:off x="6040450" y="4210256"/>
            <a:ext cx="3246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headache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0D707-B0EF-449C-B8BD-491A8FBE837B}"/>
              </a:ext>
            </a:extLst>
          </p:cNvPr>
          <p:cNvSpPr/>
          <p:nvPr/>
        </p:nvSpPr>
        <p:spPr>
          <a:xfrm>
            <a:off x="6420237" y="5201055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ear</a:t>
            </a:r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ache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B8EEF5F-4EA6-444F-9398-4BD6C3F7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79" y="4157400"/>
            <a:ext cx="1086179" cy="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boy clipart - Clip Art Library">
            <a:extLst>
              <a:ext uri="{FF2B5EF4-FFF2-40B4-BE49-F238E27FC236}">
                <a16:creationId xmlns:a16="http://schemas.microsoft.com/office/drawing/2014/main" id="{E70C9AB2-D41A-4073-8863-9E8B3AA5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0163"/>
            <a:ext cx="2962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2939845" y="993059"/>
            <a:ext cx="7855673" cy="2035276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 should…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A4B13-3DD5-45F3-9CE9-4FE968D7270A}"/>
              </a:ext>
            </a:extLst>
          </p:cNvPr>
          <p:cNvSpPr/>
          <p:nvPr/>
        </p:nvSpPr>
        <p:spPr>
          <a:xfrm>
            <a:off x="5009861" y="3656269"/>
            <a:ext cx="4934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</a:t>
            </a:r>
            <a:r>
              <a:rPr lang="en-GB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ake an aspirin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4AF365-DA30-43AE-B143-64263593035B}"/>
              </a:ext>
            </a:extLst>
          </p:cNvPr>
          <p:cNvSpPr/>
          <p:nvPr/>
        </p:nvSpPr>
        <p:spPr>
          <a:xfrm>
            <a:off x="4533771" y="4539264"/>
            <a:ext cx="588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play a video game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93AC7-CC64-4059-96C8-3FA6BE9D162E}"/>
              </a:ext>
            </a:extLst>
          </p:cNvPr>
          <p:cNvSpPr/>
          <p:nvPr/>
        </p:nvSpPr>
        <p:spPr>
          <a:xfrm>
            <a:off x="5978964" y="5422259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lie down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F997153-9CD4-49C8-842A-FDF93239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15" y="3552016"/>
            <a:ext cx="1086179" cy="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67E8-1A7D-4E68-A104-4D3B54D7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4434348" y="993058"/>
            <a:ext cx="6361170" cy="2861187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feel really hot.  I’ve got a ….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D5D96-919D-4728-8BEB-913CF189AF5B}"/>
              </a:ext>
            </a:extLst>
          </p:cNvPr>
          <p:cNvSpPr/>
          <p:nvPr/>
        </p:nvSpPr>
        <p:spPr>
          <a:xfrm>
            <a:off x="5954692" y="4210256"/>
            <a:ext cx="3417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toothache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0D707-B0EF-449C-B8BD-491A8FBE837B}"/>
              </a:ext>
            </a:extLst>
          </p:cNvPr>
          <p:cNvSpPr/>
          <p:nvPr/>
        </p:nvSpPr>
        <p:spPr>
          <a:xfrm>
            <a:off x="6873086" y="5201055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fever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B8EEF5F-4EA6-444F-9398-4BD6C3F7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17" y="5133586"/>
            <a:ext cx="1086179" cy="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rmometer Toddler Stock Illustrations – 178 Thermometer Toddler Stock  Illustrations, Vectors &amp; Clipart - Dreamstime">
            <a:extLst>
              <a:ext uri="{FF2B5EF4-FFF2-40B4-BE49-F238E27FC236}">
                <a16:creationId xmlns:a16="http://schemas.microsoft.com/office/drawing/2014/main" id="{646321AC-DC07-46B7-81E3-C168435B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0" y="2423651"/>
            <a:ext cx="3554358" cy="35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boy clipart - Clip Art Library">
            <a:extLst>
              <a:ext uri="{FF2B5EF4-FFF2-40B4-BE49-F238E27FC236}">
                <a16:creationId xmlns:a16="http://schemas.microsoft.com/office/drawing/2014/main" id="{E70C9AB2-D41A-4073-8863-9E8B3AA5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0163"/>
            <a:ext cx="2962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2939845" y="993059"/>
            <a:ext cx="7855673" cy="2035276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 should…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A4B13-3DD5-45F3-9CE9-4FE968D7270A}"/>
              </a:ext>
            </a:extLst>
          </p:cNvPr>
          <p:cNvSpPr/>
          <p:nvPr/>
        </p:nvSpPr>
        <p:spPr>
          <a:xfrm>
            <a:off x="6375621" y="3656269"/>
            <a:ext cx="220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go out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4AF365-DA30-43AE-B143-64263593035B}"/>
              </a:ext>
            </a:extLst>
          </p:cNvPr>
          <p:cNvSpPr/>
          <p:nvPr/>
        </p:nvSpPr>
        <p:spPr>
          <a:xfrm>
            <a:off x="3343552" y="4539264"/>
            <a:ext cx="8267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eat sweets and chocolate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93AC7-CC64-4059-96C8-3FA6BE9D162E}"/>
              </a:ext>
            </a:extLst>
          </p:cNvPr>
          <p:cNvSpPr/>
          <p:nvPr/>
        </p:nvSpPr>
        <p:spPr>
          <a:xfrm>
            <a:off x="5561382" y="5422259"/>
            <a:ext cx="366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stay in bed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F997153-9CD4-49C8-842A-FDF93239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3" y="5388818"/>
            <a:ext cx="1086179" cy="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 got a sore throat - Clip Art Library">
            <a:extLst>
              <a:ext uri="{FF2B5EF4-FFF2-40B4-BE49-F238E27FC236}">
                <a16:creationId xmlns:a16="http://schemas.microsoft.com/office/drawing/2014/main" id="{6FFBF7F4-23DF-443B-96D5-BFE7F43A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" y="2762865"/>
            <a:ext cx="4287629" cy="32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67E8-1A7D-4E68-A104-4D3B54D7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4434348" y="993058"/>
            <a:ext cx="6361170" cy="2861187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throat hurts when I swallow.  I’ve got a ….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D5D96-919D-4728-8BEB-913CF189AF5B}"/>
              </a:ext>
            </a:extLst>
          </p:cNvPr>
          <p:cNvSpPr/>
          <p:nvPr/>
        </p:nvSpPr>
        <p:spPr>
          <a:xfrm>
            <a:off x="5380017" y="4210256"/>
            <a:ext cx="4567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stomach ache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0D707-B0EF-449C-B8BD-491A8FBE837B}"/>
              </a:ext>
            </a:extLst>
          </p:cNvPr>
          <p:cNvSpPr/>
          <p:nvPr/>
        </p:nvSpPr>
        <p:spPr>
          <a:xfrm>
            <a:off x="5767944" y="5220038"/>
            <a:ext cx="3791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sore throat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B8EEF5F-4EA6-444F-9398-4BD6C3F7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45" y="5025263"/>
            <a:ext cx="1086179" cy="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boy clipart - Clip Art Library">
            <a:extLst>
              <a:ext uri="{FF2B5EF4-FFF2-40B4-BE49-F238E27FC236}">
                <a16:creationId xmlns:a16="http://schemas.microsoft.com/office/drawing/2014/main" id="{E70C9AB2-D41A-4073-8863-9E8B3AA5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" y="1391266"/>
            <a:ext cx="2962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2389238" y="1071730"/>
            <a:ext cx="7855673" cy="2035276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 should…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A4B13-3DD5-45F3-9CE9-4FE968D7270A}"/>
              </a:ext>
            </a:extLst>
          </p:cNvPr>
          <p:cNvSpPr/>
          <p:nvPr/>
        </p:nvSpPr>
        <p:spPr>
          <a:xfrm>
            <a:off x="2176274" y="3714841"/>
            <a:ext cx="8976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drink hot water with honey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4AF365-DA30-43AE-B143-64263593035B}"/>
              </a:ext>
            </a:extLst>
          </p:cNvPr>
          <p:cNvSpPr/>
          <p:nvPr/>
        </p:nvSpPr>
        <p:spPr>
          <a:xfrm>
            <a:off x="3084488" y="4502075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wear warm clothes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193AC7-CC64-4059-96C8-3FA6BE9D162E}"/>
              </a:ext>
            </a:extLst>
          </p:cNvPr>
          <p:cNvSpPr/>
          <p:nvPr/>
        </p:nvSpPr>
        <p:spPr>
          <a:xfrm>
            <a:off x="3631883" y="5385071"/>
            <a:ext cx="5370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have cold drinks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F997153-9CD4-49C8-842A-FDF93239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87" y="3578745"/>
            <a:ext cx="102736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44BD-48DB-4180-9B22-AEB78260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67E8-1A7D-4E68-A104-4D3B54D7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00D7AB-91F6-4A95-836C-E7D450068014}"/>
              </a:ext>
            </a:extLst>
          </p:cNvPr>
          <p:cNvSpPr/>
          <p:nvPr/>
        </p:nvSpPr>
        <p:spPr>
          <a:xfrm>
            <a:off x="4434348" y="993058"/>
            <a:ext cx="6361170" cy="2861187"/>
          </a:xfrm>
          <a:prstGeom prst="wedgeEllipseCallout">
            <a:avLst>
              <a:gd name="adj1" fmla="val -51235"/>
              <a:gd name="adj2" fmla="val 45542"/>
            </a:avLst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My tooth is sore. I’ve got a…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D5D96-919D-4728-8BEB-913CF189AF5B}"/>
              </a:ext>
            </a:extLst>
          </p:cNvPr>
          <p:cNvSpPr/>
          <p:nvPr/>
        </p:nvSpPr>
        <p:spPr>
          <a:xfrm>
            <a:off x="5861721" y="4210256"/>
            <a:ext cx="3603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tooth ache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0D707-B0EF-449C-B8BD-491A8FBE837B}"/>
              </a:ext>
            </a:extLst>
          </p:cNvPr>
          <p:cNvSpPr/>
          <p:nvPr/>
        </p:nvSpPr>
        <p:spPr>
          <a:xfrm>
            <a:off x="6622346" y="5220038"/>
            <a:ext cx="208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cold</a:t>
            </a:r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Free Transparent Check Mark, Download Free Clip Art, Free Clip Art on  Clipart Library">
            <a:extLst>
              <a:ext uri="{FF2B5EF4-FFF2-40B4-BE49-F238E27FC236}">
                <a16:creationId xmlns:a16="http://schemas.microsoft.com/office/drawing/2014/main" id="{5B8EEF5F-4EA6-444F-9398-4BD6C3F7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607" y="3994085"/>
            <a:ext cx="1086179" cy="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rl With Toothache Illustration Stock Illustration - Download Image Now -  iStock">
            <a:extLst>
              <a:ext uri="{FF2B5EF4-FFF2-40B4-BE49-F238E27FC236}">
                <a16:creationId xmlns:a16="http://schemas.microsoft.com/office/drawing/2014/main" id="{73A9090C-DA22-4F3D-968E-0C8546E9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7" y="1891506"/>
            <a:ext cx="37052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479</Words>
  <Application>Microsoft Office PowerPoint</Application>
  <PresentationFormat>Widescreen</PresentationFormat>
  <Paragraphs>89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Andika</vt:lpstr>
      <vt:lpstr>Arial</vt:lpstr>
      <vt:lpstr>Calibri</vt:lpstr>
      <vt:lpstr>Calibri Light</vt:lpstr>
      <vt:lpstr>Office Theme</vt:lpstr>
      <vt:lpstr>1_Office Theme</vt:lpstr>
      <vt:lpstr>Health and Safety</vt:lpstr>
      <vt:lpstr>Notes for the Educator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</vt:lpstr>
      <vt:lpstr>PowerPoint Presentation</vt:lpstr>
      <vt:lpstr>I am learning how to give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</dc:title>
  <dc:creator>urieth aquilina</dc:creator>
  <cp:lastModifiedBy>urieth aquilina</cp:lastModifiedBy>
  <cp:revision>15</cp:revision>
  <dcterms:created xsi:type="dcterms:W3CDTF">2021-02-22T12:52:00Z</dcterms:created>
  <dcterms:modified xsi:type="dcterms:W3CDTF">2021-03-24T22:50:10Z</dcterms:modified>
</cp:coreProperties>
</file>