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9"/>
  </p:notesMasterIdLst>
  <p:sldIdLst>
    <p:sldId id="260" r:id="rId2"/>
    <p:sldId id="300" r:id="rId3"/>
    <p:sldId id="318" r:id="rId4"/>
    <p:sldId id="329" r:id="rId5"/>
    <p:sldId id="258" r:id="rId6"/>
    <p:sldId id="320" r:id="rId7"/>
    <p:sldId id="321" r:id="rId8"/>
    <p:sldId id="322" r:id="rId9"/>
    <p:sldId id="304" r:id="rId10"/>
    <p:sldId id="305" r:id="rId11"/>
    <p:sldId id="306" r:id="rId12"/>
    <p:sldId id="299" r:id="rId13"/>
    <p:sldId id="302" r:id="rId14"/>
    <p:sldId id="323" r:id="rId15"/>
    <p:sldId id="263" r:id="rId16"/>
    <p:sldId id="330" r:id="rId17"/>
    <p:sldId id="331" r:id="rId18"/>
    <p:sldId id="293" r:id="rId19"/>
    <p:sldId id="332" r:id="rId20"/>
    <p:sldId id="315" r:id="rId21"/>
    <p:sldId id="307" r:id="rId22"/>
    <p:sldId id="297" r:id="rId23"/>
    <p:sldId id="310" r:id="rId24"/>
    <p:sldId id="333" r:id="rId25"/>
    <p:sldId id="334" r:id="rId26"/>
    <p:sldId id="335" r:id="rId27"/>
    <p:sldId id="340" r:id="rId28"/>
  </p:sldIdLst>
  <p:sldSz cx="12192000" cy="6858000"/>
  <p:notesSz cx="6858000" cy="9144000"/>
  <p:embeddedFontLst>
    <p:embeddedFont>
      <p:font typeface="Aharoni" panose="02010803020104030203" pitchFamily="2" charset="-79"/>
      <p:bold r:id="rId30"/>
    </p:embeddedFont>
    <p:embeddedFont>
      <p:font typeface="Andika" panose="020000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volini" panose="03000502040302020204" pitchFamily="66" charset="0"/>
      <p:regular r:id="rId38"/>
      <p:bold r:id="rId39"/>
      <p:italic r:id="rId40"/>
      <p:boldItalic r:id="rId41"/>
    </p:embeddedFont>
    <p:embeddedFont>
      <p:font typeface="Segoe Print" panose="02000600000000000000" pitchFamily="2" charset="0"/>
      <p:regular r:id="rId42"/>
      <p:bold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68163-54A6-451F-80A4-4E0B3F12DE17}" v="252" dt="2021-03-24T22:29:37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9335" autoAdjust="0"/>
  </p:normalViewPr>
  <p:slideViewPr>
    <p:cSldViewPr snapToGrid="0">
      <p:cViewPr varScale="1">
        <p:scale>
          <a:sx n="73" d="100"/>
          <a:sy n="73" d="100"/>
        </p:scale>
        <p:origin x="10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90268163-54A6-451F-80A4-4E0B3F12DE17}"/>
    <pc:docChg chg="undo redo custSel mod addSld delSld modSld sldOrd">
      <pc:chgData name="Urieth Attard" userId="75441522-1268-482d-b74b-a084f810ee66" providerId="ADAL" clId="{90268163-54A6-451F-80A4-4E0B3F12DE17}" dt="2021-03-24T22:29:43.190" v="758" actId="1076"/>
      <pc:docMkLst>
        <pc:docMk/>
      </pc:docMkLst>
      <pc:sldChg chg="delSp modSp del">
        <pc:chgData name="Urieth Attard" userId="75441522-1268-482d-b74b-a084f810ee66" providerId="ADAL" clId="{90268163-54A6-451F-80A4-4E0B3F12DE17}" dt="2021-03-24T12:40:26.709" v="159" actId="47"/>
        <pc:sldMkLst>
          <pc:docMk/>
          <pc:sldMk cId="0" sldId="257"/>
        </pc:sldMkLst>
        <pc:spChg chg="mod">
          <ac:chgData name="Urieth Attard" userId="75441522-1268-482d-b74b-a084f810ee66" providerId="ADAL" clId="{90268163-54A6-451F-80A4-4E0B3F12DE17}" dt="2021-03-24T12:29:33.442" v="47" actId="20577"/>
          <ac:spMkLst>
            <pc:docMk/>
            <pc:sldMk cId="0" sldId="257"/>
            <ac:spMk id="4098" creationId="{E9FA213A-612A-46E8-907F-B54B199896E5}"/>
          </ac:spMkLst>
        </pc:spChg>
        <pc:picChg chg="del">
          <ac:chgData name="Urieth Attard" userId="75441522-1268-482d-b74b-a084f810ee66" providerId="ADAL" clId="{90268163-54A6-451F-80A4-4E0B3F12DE17}" dt="2021-03-24T12:38:45.428" v="155" actId="21"/>
          <ac:picMkLst>
            <pc:docMk/>
            <pc:sldMk cId="0" sldId="257"/>
            <ac:picMk id="4101" creationId="{6044119B-8CF9-430F-817B-5D9FD96790C9}"/>
          </ac:picMkLst>
        </pc:picChg>
      </pc:sldChg>
      <pc:sldChg chg="addSp delSp modSp mod setBg modAnim setClrOvrMap delDesignElem modNotesTx">
        <pc:chgData name="Urieth Attard" userId="75441522-1268-482d-b74b-a084f810ee66" providerId="ADAL" clId="{90268163-54A6-451F-80A4-4E0B3F12DE17}" dt="2021-03-24T22:25:42.682" v="698"/>
        <pc:sldMkLst>
          <pc:docMk/>
          <pc:sldMk cId="0" sldId="258"/>
        </pc:sldMkLst>
        <pc:spChg chg="add del">
          <ac:chgData name="Urieth Attard" userId="75441522-1268-482d-b74b-a084f810ee66" providerId="ADAL" clId="{90268163-54A6-451F-80A4-4E0B3F12DE17}" dt="2021-03-24T12:41:43.250" v="172" actId="26606"/>
          <ac:spMkLst>
            <pc:docMk/>
            <pc:sldMk cId="0" sldId="258"/>
            <ac:spMk id="73" creationId="{E35A04CF-97D4-4FF7-B359-C546B1F62E54}"/>
          </ac:spMkLst>
        </pc:spChg>
        <pc:spChg chg="add del">
          <ac:chgData name="Urieth Attard" userId="75441522-1268-482d-b74b-a084f810ee66" providerId="ADAL" clId="{90268163-54A6-451F-80A4-4E0B3F12DE17}" dt="2021-03-24T12:41:48.115" v="176"/>
          <ac:spMkLst>
            <pc:docMk/>
            <pc:sldMk cId="0" sldId="258"/>
            <ac:spMk id="75" creationId="{7C54E824-C0F4-480B-BC88-689F50C45FBD}"/>
          </ac:spMkLst>
        </pc:spChg>
        <pc:spChg chg="add del">
          <ac:chgData name="Urieth Attard" userId="75441522-1268-482d-b74b-a084f810ee66" providerId="ADAL" clId="{90268163-54A6-451F-80A4-4E0B3F12DE17}" dt="2021-03-24T12:41:48.115" v="176"/>
          <ac:spMkLst>
            <pc:docMk/>
            <pc:sldMk cId="0" sldId="258"/>
            <ac:spMk id="77" creationId="{58DEA6A1-FC5C-4E6E-BBBF-7E472949B394}"/>
          </ac:spMkLst>
        </pc:spChg>
        <pc:spChg chg="add del">
          <ac:chgData name="Urieth Attard" userId="75441522-1268-482d-b74b-a084f810ee66" providerId="ADAL" clId="{90268163-54A6-451F-80A4-4E0B3F12DE17}" dt="2021-03-24T12:41:48.115" v="176"/>
          <ac:spMkLst>
            <pc:docMk/>
            <pc:sldMk cId="0" sldId="258"/>
            <ac:spMk id="79" creationId="{96AAAC3B-1954-46B7-BBAC-27DFF5B5295F}"/>
          </ac:spMkLst>
        </pc:spChg>
        <pc:spChg chg="add del">
          <ac:chgData name="Urieth Attard" userId="75441522-1268-482d-b74b-a084f810ee66" providerId="ADAL" clId="{90268163-54A6-451F-80A4-4E0B3F12DE17}" dt="2021-03-24T12:41:48.115" v="176"/>
          <ac:spMkLst>
            <pc:docMk/>
            <pc:sldMk cId="0" sldId="258"/>
            <ac:spMk id="81" creationId="{A5AD6500-BB62-4AAC-9D2F-C10DDC90CBB1}"/>
          </ac:spMkLst>
        </pc:spChg>
        <pc:spChg chg="add del">
          <ac:chgData name="Urieth Attard" userId="75441522-1268-482d-b74b-a084f810ee66" providerId="ADAL" clId="{90268163-54A6-451F-80A4-4E0B3F12DE17}" dt="2021-03-24T12:45:18.563" v="202" actId="26606"/>
          <ac:spMkLst>
            <pc:docMk/>
            <pc:sldMk cId="0" sldId="258"/>
            <ac:spMk id="82" creationId="{1DE7243B-5109-444B-8FAF-7437C66BC0E9}"/>
          </ac:spMkLst>
        </pc:spChg>
        <pc:spChg chg="add del">
          <ac:chgData name="Urieth Attard" userId="75441522-1268-482d-b74b-a084f810ee66" providerId="ADAL" clId="{90268163-54A6-451F-80A4-4E0B3F12DE17}" dt="2021-03-24T12:45:18.563" v="202" actId="26606"/>
          <ac:spMkLst>
            <pc:docMk/>
            <pc:sldMk cId="0" sldId="258"/>
            <ac:spMk id="84" creationId="{4C5D6221-DA7B-4611-AA26-7D8E349FDE96}"/>
          </ac:spMkLst>
        </pc:spChg>
        <pc:spChg chg="add del">
          <ac:chgData name="Urieth Attard" userId="75441522-1268-482d-b74b-a084f810ee66" providerId="ADAL" clId="{90268163-54A6-451F-80A4-4E0B3F12DE17}" dt="2021-03-24T12:45:55.864" v="205" actId="26606"/>
          <ac:spMkLst>
            <pc:docMk/>
            <pc:sldMk cId="0" sldId="258"/>
            <ac:spMk id="138" creationId="{DE7FFD28-545C-4C88-A2E7-152FB234C92C}"/>
          </ac:spMkLst>
        </pc:spChg>
        <pc:spChg chg="add del">
          <ac:chgData name="Urieth Attard" userId="75441522-1268-482d-b74b-a084f810ee66" providerId="ADAL" clId="{90268163-54A6-451F-80A4-4E0B3F12DE17}" dt="2021-03-24T12:45:55.749" v="204" actId="26606"/>
          <ac:spMkLst>
            <pc:docMk/>
            <pc:sldMk cId="0" sldId="258"/>
            <ac:spMk id="192" creationId="{1D63C574-BFD2-41A1-A567-B0C3CC7FDD4F}"/>
          </ac:spMkLst>
        </pc:spChg>
        <pc:spChg chg="add del">
          <ac:chgData name="Urieth Attard" userId="75441522-1268-482d-b74b-a084f810ee66" providerId="ADAL" clId="{90268163-54A6-451F-80A4-4E0B3F12DE17}" dt="2021-03-24T12:45:55.749" v="204" actId="26606"/>
          <ac:spMkLst>
            <pc:docMk/>
            <pc:sldMk cId="0" sldId="258"/>
            <ac:spMk id="193" creationId="{E2A46BAB-8C31-42B2-90E8-B26DD3E81D37}"/>
          </ac:spMkLst>
        </pc:spChg>
        <pc:spChg chg="mod">
          <ac:chgData name="Urieth Attard" userId="75441522-1268-482d-b74b-a084f810ee66" providerId="ADAL" clId="{90268163-54A6-451F-80A4-4E0B3F12DE17}" dt="2021-03-24T12:46:09.484" v="206" actId="2711"/>
          <ac:spMkLst>
            <pc:docMk/>
            <pc:sldMk cId="0" sldId="258"/>
            <ac:spMk id="5122" creationId="{B8E2AC46-272F-4C68-9350-4FE24FB024FA}"/>
          </ac:spMkLst>
        </pc:spChg>
        <pc:spChg chg="del mod">
          <ac:chgData name="Urieth Attard" userId="75441522-1268-482d-b74b-a084f810ee66" providerId="ADAL" clId="{90268163-54A6-451F-80A4-4E0B3F12DE17}" dt="2021-03-24T12:44:04.992" v="201" actId="478"/>
          <ac:spMkLst>
            <pc:docMk/>
            <pc:sldMk cId="0" sldId="258"/>
            <ac:spMk id="5123" creationId="{E8DA326E-B617-4432-A6B0-58B821BFAECA}"/>
          </ac:spMkLst>
        </pc:spChg>
        <pc:spChg chg="del mod">
          <ac:chgData name="Urieth Attard" userId="75441522-1268-482d-b74b-a084f810ee66" providerId="ADAL" clId="{90268163-54A6-451F-80A4-4E0B3F12DE17}" dt="2021-03-24T12:45:18.563" v="202" actId="26606"/>
          <ac:spMkLst>
            <pc:docMk/>
            <pc:sldMk cId="0" sldId="258"/>
            <ac:spMk id="5124" creationId="{5DB8B3C4-0277-43F1-9E16-FE1581F2DD12}"/>
          </ac:spMkLst>
        </pc:spChg>
        <pc:spChg chg="add del">
          <ac:chgData name="Urieth Attard" userId="75441522-1268-482d-b74b-a084f810ee66" providerId="ADAL" clId="{90268163-54A6-451F-80A4-4E0B3F12DE17}" dt="2021-03-24T12:41:43.250" v="172" actId="26606"/>
          <ac:spMkLst>
            <pc:docMk/>
            <pc:sldMk cId="0" sldId="258"/>
            <ac:spMk id="5126" creationId="{1DE7243B-5109-444B-8FAF-7437C66BC0E9}"/>
          </ac:spMkLst>
        </pc:spChg>
        <pc:spChg chg="add del">
          <ac:chgData name="Urieth Attard" userId="75441522-1268-482d-b74b-a084f810ee66" providerId="ADAL" clId="{90268163-54A6-451F-80A4-4E0B3F12DE17}" dt="2021-03-24T12:41:43.250" v="172" actId="26606"/>
          <ac:spMkLst>
            <pc:docMk/>
            <pc:sldMk cId="0" sldId="258"/>
            <ac:spMk id="5127" creationId="{4C5D6221-DA7B-4611-AA26-7D8E349FDE96}"/>
          </ac:spMkLst>
        </pc:spChg>
        <pc:spChg chg="add del">
          <ac:chgData name="Urieth Attard" userId="75441522-1268-482d-b74b-a084f810ee66" providerId="ADAL" clId="{90268163-54A6-451F-80A4-4E0B3F12DE17}" dt="2021-03-24T12:43:51.702" v="191" actId="26606"/>
          <ac:spMkLst>
            <pc:docMk/>
            <pc:sldMk cId="0" sldId="258"/>
            <ac:spMk id="5128" creationId="{9F7D788E-2C1B-4EF4-8719-12613771FF98}"/>
          </ac:spMkLst>
        </pc:spChg>
        <pc:spChg chg="add del">
          <ac:chgData name="Urieth Attard" userId="75441522-1268-482d-b74b-a084f810ee66" providerId="ADAL" clId="{90268163-54A6-451F-80A4-4E0B3F12DE17}" dt="2021-03-24T12:43:51.702" v="191" actId="26606"/>
          <ac:spMkLst>
            <pc:docMk/>
            <pc:sldMk cId="0" sldId="258"/>
            <ac:spMk id="5129" creationId="{7C54E824-C0F4-480B-BC88-689F50C45FBD}"/>
          </ac:spMkLst>
        </pc:spChg>
        <pc:spChg chg="add del">
          <ac:chgData name="Urieth Attard" userId="75441522-1268-482d-b74b-a084f810ee66" providerId="ADAL" clId="{90268163-54A6-451F-80A4-4E0B3F12DE17}" dt="2021-03-24T12:41:48.115" v="176"/>
          <ac:spMkLst>
            <pc:docMk/>
            <pc:sldMk cId="0" sldId="258"/>
            <ac:spMk id="5130" creationId="{9F7D788E-2C1B-4EF4-8719-12613771FF98}"/>
          </ac:spMkLst>
        </pc:spChg>
        <pc:spChg chg="add del">
          <ac:chgData name="Urieth Attard" userId="75441522-1268-482d-b74b-a084f810ee66" providerId="ADAL" clId="{90268163-54A6-451F-80A4-4E0B3F12DE17}" dt="2021-03-24T12:43:51.702" v="191" actId="26606"/>
          <ac:spMkLst>
            <pc:docMk/>
            <pc:sldMk cId="0" sldId="258"/>
            <ac:spMk id="5131" creationId="{58DEA6A1-FC5C-4E6E-BBBF-7E472949B394}"/>
          </ac:spMkLst>
        </pc:spChg>
        <pc:spChg chg="add del">
          <ac:chgData name="Urieth Attard" userId="75441522-1268-482d-b74b-a084f810ee66" providerId="ADAL" clId="{90268163-54A6-451F-80A4-4E0B3F12DE17}" dt="2021-03-24T12:43:51.702" v="191" actId="26606"/>
          <ac:spMkLst>
            <pc:docMk/>
            <pc:sldMk cId="0" sldId="258"/>
            <ac:spMk id="5132" creationId="{96AAAC3B-1954-46B7-BBAC-27DFF5B5295F}"/>
          </ac:spMkLst>
        </pc:spChg>
        <pc:spChg chg="add del">
          <ac:chgData name="Urieth Attard" userId="75441522-1268-482d-b74b-a084f810ee66" providerId="ADAL" clId="{90268163-54A6-451F-80A4-4E0B3F12DE17}" dt="2021-03-24T12:43:51.702" v="191" actId="26606"/>
          <ac:spMkLst>
            <pc:docMk/>
            <pc:sldMk cId="0" sldId="258"/>
            <ac:spMk id="5133" creationId="{A5AD6500-BB62-4AAC-9D2F-C10DDC90CBB1}"/>
          </ac:spMkLst>
        </pc:spChg>
        <pc:spChg chg="add">
          <ac:chgData name="Urieth Attard" userId="75441522-1268-482d-b74b-a084f810ee66" providerId="ADAL" clId="{90268163-54A6-451F-80A4-4E0B3F12DE17}" dt="2021-03-24T12:45:55.864" v="205" actId="26606"/>
          <ac:spMkLst>
            <pc:docMk/>
            <pc:sldMk cId="0" sldId="258"/>
            <ac:spMk id="5136" creationId="{DE7FFD28-545C-4C88-A2E7-152FB234C92C}"/>
          </ac:spMkLst>
        </pc:spChg>
        <pc:grpChg chg="add del">
          <ac:chgData name="Urieth Attard" userId="75441522-1268-482d-b74b-a084f810ee66" providerId="ADAL" clId="{90268163-54A6-451F-80A4-4E0B3F12DE17}" dt="2021-03-24T12:45:55.749" v="204" actId="26606"/>
          <ac:grpSpMkLst>
            <pc:docMk/>
            <pc:sldMk cId="0" sldId="258"/>
            <ac:grpSpMk id="194" creationId="{B3F7A3C7-0737-4E57-B30E-8EEFE638B401}"/>
          </ac:grpSpMkLst>
        </pc:grpChg>
        <pc:grpChg chg="add del">
          <ac:chgData name="Urieth Attard" userId="75441522-1268-482d-b74b-a084f810ee66" providerId="ADAL" clId="{90268163-54A6-451F-80A4-4E0B3F12DE17}" dt="2021-03-24T12:45:55.749" v="204" actId="26606"/>
          <ac:grpSpMkLst>
            <pc:docMk/>
            <pc:sldMk cId="0" sldId="258"/>
            <ac:grpSpMk id="197" creationId="{43F5E015-E085-4624-B431-B42414448684}"/>
          </ac:grpSpMkLst>
        </pc:grpChg>
        <pc:graphicFrameChg chg="add mod modGraphic">
          <ac:chgData name="Urieth Attard" userId="75441522-1268-482d-b74b-a084f810ee66" providerId="ADAL" clId="{90268163-54A6-451F-80A4-4E0B3F12DE17}" dt="2021-03-24T12:46:17.141" v="207" actId="2711"/>
          <ac:graphicFrameMkLst>
            <pc:docMk/>
            <pc:sldMk cId="0" sldId="258"/>
            <ac:graphicFrameMk id="5134" creationId="{C160585D-56EB-47B5-A7B0-3F3E413556F8}"/>
          </ac:graphicFrameMkLst>
        </pc:graphicFrameChg>
      </pc:sldChg>
      <pc:sldChg chg="addSp delSp delDesignElem">
        <pc:chgData name="Urieth Attard" userId="75441522-1268-482d-b74b-a084f810ee66" providerId="ADAL" clId="{90268163-54A6-451F-80A4-4E0B3F12DE17}" dt="2021-03-24T12:41:48.115" v="176"/>
        <pc:sldMkLst>
          <pc:docMk/>
          <pc:sldMk cId="996910331" sldId="260"/>
        </pc:sldMkLst>
        <pc:spChg chg="add del">
          <ac:chgData name="Urieth Attard" userId="75441522-1268-482d-b74b-a084f810ee66" providerId="ADAL" clId="{90268163-54A6-451F-80A4-4E0B3F12DE17}" dt="2021-03-24T12:41:48.115" v="176"/>
          <ac:spMkLst>
            <pc:docMk/>
            <pc:sldMk cId="996910331" sldId="260"/>
            <ac:spMk id="20" creationId="{F170E346-B98B-43A6-A4DA-D36FF63284B3}"/>
          </ac:spMkLst>
        </pc:spChg>
      </pc:sldChg>
      <pc:sldChg chg="addSp delSp modSp">
        <pc:chgData name="Urieth Attard" userId="75441522-1268-482d-b74b-a084f810ee66" providerId="ADAL" clId="{90268163-54A6-451F-80A4-4E0B3F12DE17}" dt="2021-03-24T12:54:55.313" v="421" actId="14100"/>
        <pc:sldMkLst>
          <pc:docMk/>
          <pc:sldMk cId="3492176730" sldId="263"/>
        </pc:sldMkLst>
        <pc:spChg chg="del">
          <ac:chgData name="Urieth Attard" userId="75441522-1268-482d-b74b-a084f810ee66" providerId="ADAL" clId="{90268163-54A6-451F-80A4-4E0B3F12DE17}" dt="2021-03-24T12:51:16.868" v="393" actId="478"/>
          <ac:spMkLst>
            <pc:docMk/>
            <pc:sldMk cId="3492176730" sldId="263"/>
            <ac:spMk id="2" creationId="{CD4A20E6-6FC2-45B2-841D-52C47ECB03E2}"/>
          </ac:spMkLst>
        </pc:spChg>
        <pc:spChg chg="mod ord">
          <ac:chgData name="Urieth Attard" userId="75441522-1268-482d-b74b-a084f810ee66" providerId="ADAL" clId="{90268163-54A6-451F-80A4-4E0B3F12DE17}" dt="2021-03-24T12:54:49.939" v="420" actId="20577"/>
          <ac:spMkLst>
            <pc:docMk/>
            <pc:sldMk cId="3492176730" sldId="263"/>
            <ac:spMk id="3" creationId="{AA7E9E5A-5A90-42DC-8745-D46D0497C28C}"/>
          </ac:spMkLst>
        </pc:spChg>
        <pc:spChg chg="add mod">
          <ac:chgData name="Urieth Attard" userId="75441522-1268-482d-b74b-a084f810ee66" providerId="ADAL" clId="{90268163-54A6-451F-80A4-4E0B3F12DE17}" dt="2021-03-24T12:54:55.313" v="421" actId="14100"/>
          <ac:spMkLst>
            <pc:docMk/>
            <pc:sldMk cId="3492176730" sldId="263"/>
            <ac:spMk id="5" creationId="{77BB877F-3436-4938-82B3-68ECCF736AEA}"/>
          </ac:spMkLst>
        </pc:spChg>
        <pc:spChg chg="add del mod">
          <ac:chgData name="Urieth Attard" userId="75441522-1268-482d-b74b-a084f810ee66" providerId="ADAL" clId="{90268163-54A6-451F-80A4-4E0B3F12DE17}" dt="2021-03-24T12:51:26.677" v="394" actId="478"/>
          <ac:spMkLst>
            <pc:docMk/>
            <pc:sldMk cId="3492176730" sldId="263"/>
            <ac:spMk id="6" creationId="{BCE68341-3EA4-4B86-971A-FC486F5F0964}"/>
          </ac:spMkLst>
        </pc:spChg>
        <pc:spChg chg="add del">
          <ac:chgData name="Urieth Attard" userId="75441522-1268-482d-b74b-a084f810ee66" providerId="ADAL" clId="{90268163-54A6-451F-80A4-4E0B3F12DE17}" dt="2021-03-24T12:53:44.140" v="400"/>
          <ac:spMkLst>
            <pc:docMk/>
            <pc:sldMk cId="3492176730" sldId="263"/>
            <ac:spMk id="7" creationId="{68C014A2-A817-4421-8A3A-53CD351A2CFB}"/>
          </ac:spMkLst>
        </pc:spChg>
        <pc:spChg chg="mod">
          <ac:chgData name="Urieth Attard" userId="75441522-1268-482d-b74b-a084f810ee66" providerId="ADAL" clId="{90268163-54A6-451F-80A4-4E0B3F12DE17}" dt="2021-03-24T12:54:42.836" v="417" actId="207"/>
          <ac:spMkLst>
            <pc:docMk/>
            <pc:sldMk cId="3492176730" sldId="263"/>
            <ac:spMk id="11" creationId="{73E77A2C-8B45-419C-AD30-732CFA757AB0}"/>
          </ac:spMkLst>
        </pc:spChg>
        <pc:picChg chg="mod ord">
          <ac:chgData name="Urieth Attard" userId="75441522-1268-482d-b74b-a084f810ee66" providerId="ADAL" clId="{90268163-54A6-451F-80A4-4E0B3F12DE17}" dt="2021-03-24T12:54:07.108" v="406" actId="167"/>
          <ac:picMkLst>
            <pc:docMk/>
            <pc:sldMk cId="3492176730" sldId="263"/>
            <ac:picMk id="8" creationId="{02379B7F-8D71-4DF8-9762-90BC31777F2D}"/>
          </ac:picMkLst>
        </pc:picChg>
      </pc:sldChg>
      <pc:sldChg chg="addSp modSp">
        <pc:chgData name="Urieth Attard" userId="75441522-1268-482d-b74b-a084f810ee66" providerId="ADAL" clId="{90268163-54A6-451F-80A4-4E0B3F12DE17}" dt="2021-03-24T12:59:44.994" v="485" actId="20577"/>
        <pc:sldMkLst>
          <pc:docMk/>
          <pc:sldMk cId="2653760000" sldId="293"/>
        </pc:sldMkLst>
        <pc:spChg chg="mod ord">
          <ac:chgData name="Urieth Attard" userId="75441522-1268-482d-b74b-a084f810ee66" providerId="ADAL" clId="{90268163-54A6-451F-80A4-4E0B3F12DE17}" dt="2021-03-24T12:59:44.994" v="485" actId="20577"/>
          <ac:spMkLst>
            <pc:docMk/>
            <pc:sldMk cId="2653760000" sldId="293"/>
            <ac:spMk id="2" creationId="{7DCEAC03-AAE8-47D2-9537-E0CF48978A9B}"/>
          </ac:spMkLst>
        </pc:spChg>
        <pc:spChg chg="add">
          <ac:chgData name="Urieth Attard" userId="75441522-1268-482d-b74b-a084f810ee66" providerId="ADAL" clId="{90268163-54A6-451F-80A4-4E0B3F12DE17}" dt="2021-03-24T12:58:28.860" v="468"/>
          <ac:spMkLst>
            <pc:docMk/>
            <pc:sldMk cId="2653760000" sldId="293"/>
            <ac:spMk id="14" creationId="{43DB05E2-CFE2-4814-A43F-EFB7E222960D}"/>
          </ac:spMkLst>
        </pc:spChg>
        <pc:picChg chg="mod ord">
          <ac:chgData name="Urieth Attard" userId="75441522-1268-482d-b74b-a084f810ee66" providerId="ADAL" clId="{90268163-54A6-451F-80A4-4E0B3F12DE17}" dt="2021-03-24T12:59:26.914" v="479" actId="1076"/>
          <ac:picMkLst>
            <pc:docMk/>
            <pc:sldMk cId="2653760000" sldId="293"/>
            <ac:picMk id="10" creationId="{B05F79DF-58A5-456C-B125-5EDC97E52AC7}"/>
          </ac:picMkLst>
        </pc:picChg>
        <pc:picChg chg="add ord">
          <ac:chgData name="Urieth Attard" userId="75441522-1268-482d-b74b-a084f810ee66" providerId="ADAL" clId="{90268163-54A6-451F-80A4-4E0B3F12DE17}" dt="2021-03-24T12:58:16.370" v="467" actId="167"/>
          <ac:picMkLst>
            <pc:docMk/>
            <pc:sldMk cId="2653760000" sldId="293"/>
            <ac:picMk id="13" creationId="{3974F666-C21D-4B5F-AD97-C6E4EC99CCD3}"/>
          </ac:picMkLst>
        </pc:picChg>
      </pc:sldChg>
      <pc:sldChg chg="addSp delSp modSp">
        <pc:chgData name="Urieth Attard" userId="75441522-1268-482d-b74b-a084f810ee66" providerId="ADAL" clId="{90268163-54A6-451F-80A4-4E0B3F12DE17}" dt="2021-03-24T13:09:11.029" v="542" actId="1076"/>
        <pc:sldMkLst>
          <pc:docMk/>
          <pc:sldMk cId="3787286406" sldId="297"/>
        </pc:sldMkLst>
        <pc:spChg chg="mod">
          <ac:chgData name="Urieth Attard" userId="75441522-1268-482d-b74b-a084f810ee66" providerId="ADAL" clId="{90268163-54A6-451F-80A4-4E0B3F12DE17}" dt="2021-03-24T13:09:11.029" v="542" actId="1076"/>
          <ac:spMkLst>
            <pc:docMk/>
            <pc:sldMk cId="3787286406" sldId="297"/>
            <ac:spMk id="2" creationId="{57593062-C510-45B7-91F9-9385376B42C9}"/>
          </ac:spMkLst>
        </pc:spChg>
        <pc:spChg chg="add ord">
          <ac:chgData name="Urieth Attard" userId="75441522-1268-482d-b74b-a084f810ee66" providerId="ADAL" clId="{90268163-54A6-451F-80A4-4E0B3F12DE17}" dt="2021-03-24T13:08:57.853" v="538" actId="167"/>
          <ac:spMkLst>
            <pc:docMk/>
            <pc:sldMk cId="3787286406" sldId="297"/>
            <ac:spMk id="10" creationId="{36B70813-779A-4614-8431-E52563B47CE3}"/>
          </ac:spMkLst>
        </pc:spChg>
        <pc:spChg chg="add del mod">
          <ac:chgData name="Urieth Attard" userId="75441522-1268-482d-b74b-a084f810ee66" providerId="ADAL" clId="{90268163-54A6-451F-80A4-4E0B3F12DE17}" dt="2021-03-24T13:09:07.546" v="541" actId="478"/>
          <ac:spMkLst>
            <pc:docMk/>
            <pc:sldMk cId="3787286406" sldId="297"/>
            <ac:spMk id="11" creationId="{2C5A8BC1-C662-4CF6-8D8B-11703D96A70D}"/>
          </ac:spMkLst>
        </pc:spChg>
        <pc:picChg chg="add">
          <ac:chgData name="Urieth Attard" userId="75441522-1268-482d-b74b-a084f810ee66" providerId="ADAL" clId="{90268163-54A6-451F-80A4-4E0B3F12DE17}" dt="2021-03-24T13:08:51.235" v="537"/>
          <ac:picMkLst>
            <pc:docMk/>
            <pc:sldMk cId="3787286406" sldId="297"/>
            <ac:picMk id="12" creationId="{9D090952-A1C5-496B-99D1-F82F45A463E9}"/>
          </ac:picMkLst>
        </pc:picChg>
      </pc:sldChg>
      <pc:sldChg chg="modSp add modAnim">
        <pc:chgData name="Urieth Attard" userId="75441522-1268-482d-b74b-a084f810ee66" providerId="ADAL" clId="{90268163-54A6-451F-80A4-4E0B3F12DE17}" dt="2021-03-24T22:26:45.761" v="701" actId="20577"/>
        <pc:sldMkLst>
          <pc:docMk/>
          <pc:sldMk cId="2808312611" sldId="299"/>
        </pc:sldMkLst>
        <pc:spChg chg="mod">
          <ac:chgData name="Urieth Attard" userId="75441522-1268-482d-b74b-a084f810ee66" providerId="ADAL" clId="{90268163-54A6-451F-80A4-4E0B3F12DE17}" dt="2021-03-24T12:50:39.808" v="391" actId="1076"/>
          <ac:spMkLst>
            <pc:docMk/>
            <pc:sldMk cId="2808312611" sldId="299"/>
            <ac:spMk id="2" creationId="{8D4ED53B-8230-4C36-9720-599714DF2D7B}"/>
          </ac:spMkLst>
        </pc:spChg>
        <pc:spChg chg="mod">
          <ac:chgData name="Urieth Attard" userId="75441522-1268-482d-b74b-a084f810ee66" providerId="ADAL" clId="{90268163-54A6-451F-80A4-4E0B3F12DE17}" dt="2021-03-24T12:50:35.604" v="390" actId="1076"/>
          <ac:spMkLst>
            <pc:docMk/>
            <pc:sldMk cId="2808312611" sldId="299"/>
            <ac:spMk id="4" creationId="{CD67DB90-85D3-4756-9EC2-6EB94DB1C20F}"/>
          </ac:spMkLst>
        </pc:spChg>
        <pc:spChg chg="mod">
          <ac:chgData name="Urieth Attard" userId="75441522-1268-482d-b74b-a084f810ee66" providerId="ADAL" clId="{90268163-54A6-451F-80A4-4E0B3F12DE17}" dt="2021-03-24T12:48:16.703" v="308" actId="20577"/>
          <ac:spMkLst>
            <pc:docMk/>
            <pc:sldMk cId="2808312611" sldId="299"/>
            <ac:spMk id="5" creationId="{33ABF8D6-6C2B-4903-98CE-1F144FCF99A6}"/>
          </ac:spMkLst>
        </pc:spChg>
        <pc:spChg chg="mod">
          <ac:chgData name="Urieth Attard" userId="75441522-1268-482d-b74b-a084f810ee66" providerId="ADAL" clId="{90268163-54A6-451F-80A4-4E0B3F12DE17}" dt="2021-03-24T22:26:45.761" v="701" actId="20577"/>
          <ac:spMkLst>
            <pc:docMk/>
            <pc:sldMk cId="2808312611" sldId="299"/>
            <ac:spMk id="7" creationId="{BA911828-3A78-4DAF-8F68-92BF7072A3C8}"/>
          </ac:spMkLst>
        </pc:spChg>
        <pc:grpChg chg="mod">
          <ac:chgData name="Urieth Attard" userId="75441522-1268-482d-b74b-a084f810ee66" providerId="ADAL" clId="{90268163-54A6-451F-80A4-4E0B3F12DE17}" dt="2021-03-24T12:49:03.258" v="370" actId="1076"/>
          <ac:grpSpMkLst>
            <pc:docMk/>
            <pc:sldMk cId="2808312611" sldId="299"/>
            <ac:grpSpMk id="3" creationId="{5E5BE279-A8ED-4B09-92FF-B1D1CFD7D7BA}"/>
          </ac:grpSpMkLst>
        </pc:grpChg>
      </pc:sldChg>
      <pc:sldChg chg="modSp add">
        <pc:chgData name="Urieth Attard" userId="75441522-1268-482d-b74b-a084f810ee66" providerId="ADAL" clId="{90268163-54A6-451F-80A4-4E0B3F12DE17}" dt="2021-03-24T22:25:08.706" v="694" actId="27636"/>
        <pc:sldMkLst>
          <pc:docMk/>
          <pc:sldMk cId="2421257369" sldId="300"/>
        </pc:sldMkLst>
        <pc:spChg chg="mod">
          <ac:chgData name="Urieth Attard" userId="75441522-1268-482d-b74b-a084f810ee66" providerId="ADAL" clId="{90268163-54A6-451F-80A4-4E0B3F12DE17}" dt="2021-03-24T22:25:08.706" v="694" actId="27636"/>
          <ac:spMkLst>
            <pc:docMk/>
            <pc:sldMk cId="2421257369" sldId="300"/>
            <ac:spMk id="11" creationId="{B56D0684-977D-4AE8-A56B-F7BBB30FF0B1}"/>
          </ac:spMkLst>
        </pc:spChg>
      </pc:sldChg>
      <pc:sldChg chg="modSp">
        <pc:chgData name="Urieth Attard" userId="75441522-1268-482d-b74b-a084f810ee66" providerId="ADAL" clId="{90268163-54A6-451F-80A4-4E0B3F12DE17}" dt="2021-03-24T22:28:24.772" v="725" actId="1076"/>
        <pc:sldMkLst>
          <pc:docMk/>
          <pc:sldMk cId="2586057224" sldId="302"/>
        </pc:sldMkLst>
        <pc:spChg chg="mod">
          <ac:chgData name="Urieth Attard" userId="75441522-1268-482d-b74b-a084f810ee66" providerId="ADAL" clId="{90268163-54A6-451F-80A4-4E0B3F12DE17}" dt="2021-03-24T22:27:12.930" v="705" actId="1076"/>
          <ac:spMkLst>
            <pc:docMk/>
            <pc:sldMk cId="2586057224" sldId="302"/>
            <ac:spMk id="6" creationId="{7298EF2A-5388-4F7E-A759-03598341B00D}"/>
          </ac:spMkLst>
        </pc:spChg>
        <pc:spChg chg="mod">
          <ac:chgData name="Urieth Attard" userId="75441522-1268-482d-b74b-a084f810ee66" providerId="ADAL" clId="{90268163-54A6-451F-80A4-4E0B3F12DE17}" dt="2021-03-24T22:27:30.686" v="709" actId="1076"/>
          <ac:spMkLst>
            <pc:docMk/>
            <pc:sldMk cId="2586057224" sldId="302"/>
            <ac:spMk id="9" creationId="{5313116F-F7BF-4A9A-B309-8AEBE6AB729D}"/>
          </ac:spMkLst>
        </pc:spChg>
        <pc:spChg chg="mod">
          <ac:chgData name="Urieth Attard" userId="75441522-1268-482d-b74b-a084f810ee66" providerId="ADAL" clId="{90268163-54A6-451F-80A4-4E0B3F12DE17}" dt="2021-03-24T22:27:51.649" v="715" actId="1076"/>
          <ac:spMkLst>
            <pc:docMk/>
            <pc:sldMk cId="2586057224" sldId="302"/>
            <ac:spMk id="10" creationId="{DF7946F3-1698-45FF-9F7D-C758469EC74E}"/>
          </ac:spMkLst>
        </pc:spChg>
        <pc:spChg chg="mod">
          <ac:chgData name="Urieth Attard" userId="75441522-1268-482d-b74b-a084f810ee66" providerId="ADAL" clId="{90268163-54A6-451F-80A4-4E0B3F12DE17}" dt="2021-03-24T22:28:11.984" v="721" actId="14100"/>
          <ac:spMkLst>
            <pc:docMk/>
            <pc:sldMk cId="2586057224" sldId="302"/>
            <ac:spMk id="11" creationId="{A9A04CB5-81FF-488A-A88E-12D4FBA9F7DA}"/>
          </ac:spMkLst>
        </pc:spChg>
        <pc:picChg chg="mod">
          <ac:chgData name="Urieth Attard" userId="75441522-1268-482d-b74b-a084f810ee66" providerId="ADAL" clId="{90268163-54A6-451F-80A4-4E0B3F12DE17}" dt="2021-03-24T12:49:23.382" v="373" actId="1076"/>
          <ac:picMkLst>
            <pc:docMk/>
            <pc:sldMk cId="2586057224" sldId="302"/>
            <ac:picMk id="12" creationId="{BD9C0EE0-0C88-411D-AC1A-C7B5AA642183}"/>
          </ac:picMkLst>
        </pc:picChg>
        <pc:cxnChg chg="mod">
          <ac:chgData name="Urieth Attard" userId="75441522-1268-482d-b74b-a084f810ee66" providerId="ADAL" clId="{90268163-54A6-451F-80A4-4E0B3F12DE17}" dt="2021-03-24T22:28:24.772" v="725" actId="1076"/>
          <ac:cxnSpMkLst>
            <pc:docMk/>
            <pc:sldMk cId="2586057224" sldId="302"/>
            <ac:cxnSpMk id="15" creationId="{5B676560-94D9-4518-A0AC-EDA01A5ED9D2}"/>
          </ac:cxnSpMkLst>
        </pc:cxnChg>
      </pc:sldChg>
      <pc:sldChg chg="modSp">
        <pc:chgData name="Urieth Attard" userId="75441522-1268-482d-b74b-a084f810ee66" providerId="ADAL" clId="{90268163-54A6-451F-80A4-4E0B3F12DE17}" dt="2021-03-24T12:46:44.791" v="212" actId="1076"/>
        <pc:sldMkLst>
          <pc:docMk/>
          <pc:sldMk cId="2580255545" sldId="304"/>
        </pc:sldMkLst>
        <pc:picChg chg="mod">
          <ac:chgData name="Urieth Attard" userId="75441522-1268-482d-b74b-a084f810ee66" providerId="ADAL" clId="{90268163-54A6-451F-80A4-4E0B3F12DE17}" dt="2021-03-24T12:46:44.791" v="212" actId="1076"/>
          <ac:picMkLst>
            <pc:docMk/>
            <pc:sldMk cId="2580255545" sldId="304"/>
            <ac:picMk id="1030" creationId="{4272D7B3-C49F-433C-ADFA-EE5A8B10C517}"/>
          </ac:picMkLst>
        </pc:picChg>
      </pc:sldChg>
      <pc:sldChg chg="addSp delSp modSp">
        <pc:chgData name="Urieth Attard" userId="75441522-1268-482d-b74b-a084f810ee66" providerId="ADAL" clId="{90268163-54A6-451F-80A4-4E0B3F12DE17}" dt="2021-03-24T14:45:44.455" v="690" actId="208"/>
        <pc:sldMkLst>
          <pc:docMk/>
          <pc:sldMk cId="3936290832" sldId="307"/>
        </pc:sldMkLst>
        <pc:spChg chg="mod">
          <ac:chgData name="Urieth Attard" userId="75441522-1268-482d-b74b-a084f810ee66" providerId="ADAL" clId="{90268163-54A6-451F-80A4-4E0B3F12DE17}" dt="2021-03-24T13:09:29.768" v="544" actId="1076"/>
          <ac:spMkLst>
            <pc:docMk/>
            <pc:sldMk cId="3936290832" sldId="307"/>
            <ac:spMk id="5" creationId="{8335FD72-4FFC-48F7-8EEA-87FFD0B7DAF1}"/>
          </ac:spMkLst>
        </pc:spChg>
        <pc:spChg chg="add mod">
          <ac:chgData name="Urieth Attard" userId="75441522-1268-482d-b74b-a084f810ee66" providerId="ADAL" clId="{90268163-54A6-451F-80A4-4E0B3F12DE17}" dt="2021-03-24T14:45:32.303" v="688" actId="208"/>
          <ac:spMkLst>
            <pc:docMk/>
            <pc:sldMk cId="3936290832" sldId="307"/>
            <ac:spMk id="14" creationId="{E2170270-34AC-48B4-8692-9A89F95CCE63}"/>
          </ac:spMkLst>
        </pc:spChg>
        <pc:spChg chg="add mod">
          <ac:chgData name="Urieth Attard" userId="75441522-1268-482d-b74b-a084f810ee66" providerId="ADAL" clId="{90268163-54A6-451F-80A4-4E0B3F12DE17}" dt="2021-03-24T14:45:44.455" v="690" actId="208"/>
          <ac:spMkLst>
            <pc:docMk/>
            <pc:sldMk cId="3936290832" sldId="307"/>
            <ac:spMk id="15" creationId="{780B9323-A181-4C96-B803-FCA30C5146BC}"/>
          </ac:spMkLst>
        </pc:spChg>
        <pc:spChg chg="mod">
          <ac:chgData name="Urieth Attard" userId="75441522-1268-482d-b74b-a084f810ee66" providerId="ADAL" clId="{90268163-54A6-451F-80A4-4E0B3F12DE17}" dt="2021-03-24T14:44:15.106" v="655" actId="403"/>
          <ac:spMkLst>
            <pc:docMk/>
            <pc:sldMk cId="3936290832" sldId="307"/>
            <ac:spMk id="25" creationId="{2C386278-06F3-4AB7-A8B1-2A3E09750E4C}"/>
          </ac:spMkLst>
        </pc:spChg>
        <pc:spChg chg="del">
          <ac:chgData name="Urieth Attard" userId="75441522-1268-482d-b74b-a084f810ee66" providerId="ADAL" clId="{90268163-54A6-451F-80A4-4E0B3F12DE17}" dt="2021-03-24T14:44:18.263" v="656" actId="478"/>
          <ac:spMkLst>
            <pc:docMk/>
            <pc:sldMk cId="3936290832" sldId="307"/>
            <ac:spMk id="26" creationId="{F2C88A3F-F088-4A05-840F-060E1E0EE6CA}"/>
          </ac:spMkLst>
        </pc:spChg>
        <pc:spChg chg="del mod">
          <ac:chgData name="Urieth Attard" userId="75441522-1268-482d-b74b-a084f810ee66" providerId="ADAL" clId="{90268163-54A6-451F-80A4-4E0B3F12DE17}" dt="2021-03-24T14:44:33.813" v="674" actId="478"/>
          <ac:spMkLst>
            <pc:docMk/>
            <pc:sldMk cId="3936290832" sldId="307"/>
            <ac:spMk id="27" creationId="{AC276A46-E9B2-4D58-A9D4-68967818EDF5}"/>
          </ac:spMkLst>
        </pc:spChg>
        <pc:picChg chg="mod">
          <ac:chgData name="Urieth Attard" userId="75441522-1268-482d-b74b-a084f810ee66" providerId="ADAL" clId="{90268163-54A6-451F-80A4-4E0B3F12DE17}" dt="2021-03-24T13:09:21.555" v="543" actId="1440"/>
          <ac:picMkLst>
            <pc:docMk/>
            <pc:sldMk cId="3936290832" sldId="307"/>
            <ac:picMk id="28" creationId="{391E599D-D8D3-4942-9F9A-1C508F1F72E5}"/>
          </ac:picMkLst>
        </pc:picChg>
      </pc:sldChg>
      <pc:sldChg chg="addSp delSp modSp">
        <pc:chgData name="Urieth Attard" userId="75441522-1268-482d-b74b-a084f810ee66" providerId="ADAL" clId="{90268163-54A6-451F-80A4-4E0B3F12DE17}" dt="2021-03-24T14:39:45.156" v="579" actId="20577"/>
        <pc:sldMkLst>
          <pc:docMk/>
          <pc:sldMk cId="3687175294" sldId="310"/>
        </pc:sldMkLst>
        <pc:spChg chg="add mod ord">
          <ac:chgData name="Urieth Attard" userId="75441522-1268-482d-b74b-a084f810ee66" providerId="ADAL" clId="{90268163-54A6-451F-80A4-4E0B3F12DE17}" dt="2021-03-24T14:39:06.731" v="567" actId="14861"/>
          <ac:spMkLst>
            <pc:docMk/>
            <pc:sldMk cId="3687175294" sldId="310"/>
            <ac:spMk id="2" creationId="{943F3453-0F67-4524-B7BF-49A8F300D838}"/>
          </ac:spMkLst>
        </pc:spChg>
        <pc:spChg chg="mod">
          <ac:chgData name="Urieth Attard" userId="75441522-1268-482d-b74b-a084f810ee66" providerId="ADAL" clId="{90268163-54A6-451F-80A4-4E0B3F12DE17}" dt="2021-03-24T14:39:45.156" v="579" actId="20577"/>
          <ac:spMkLst>
            <pc:docMk/>
            <pc:sldMk cId="3687175294" sldId="310"/>
            <ac:spMk id="3" creationId="{13750351-3F19-459E-84EA-A705BA714DC0}"/>
          </ac:spMkLst>
        </pc:spChg>
        <pc:spChg chg="add mod ord">
          <ac:chgData name="Urieth Attard" userId="75441522-1268-482d-b74b-a084f810ee66" providerId="ADAL" clId="{90268163-54A6-451F-80A4-4E0B3F12DE17}" dt="2021-03-24T13:10:18.257" v="548" actId="1076"/>
          <ac:spMkLst>
            <pc:docMk/>
            <pc:sldMk cId="3687175294" sldId="310"/>
            <ac:spMk id="6" creationId="{1F8CB47E-B338-47C5-B7A0-52BF88DA9891}"/>
          </ac:spMkLst>
        </pc:spChg>
        <pc:picChg chg="add mod ord">
          <ac:chgData name="Urieth Attard" userId="75441522-1268-482d-b74b-a084f810ee66" providerId="ADAL" clId="{90268163-54A6-451F-80A4-4E0B3F12DE17}" dt="2021-03-24T13:10:23.242" v="550" actId="1076"/>
          <ac:picMkLst>
            <pc:docMk/>
            <pc:sldMk cId="3687175294" sldId="310"/>
            <ac:picMk id="7" creationId="{3A0C9124-B2A0-43E0-9A63-F55AB690B7B2}"/>
          </ac:picMkLst>
        </pc:picChg>
        <pc:picChg chg="mod">
          <ac:chgData name="Urieth Attard" userId="75441522-1268-482d-b74b-a084f810ee66" providerId="ADAL" clId="{90268163-54A6-451F-80A4-4E0B3F12DE17}" dt="2021-03-24T14:39:20.971" v="572" actId="1076"/>
          <ac:picMkLst>
            <pc:docMk/>
            <pc:sldMk cId="3687175294" sldId="310"/>
            <ac:picMk id="1026" creationId="{7A16EC44-0469-4A07-AEA8-9F8DFA620C90}"/>
          </ac:picMkLst>
        </pc:picChg>
        <pc:picChg chg="add del">
          <ac:chgData name="Urieth Attard" userId="75441522-1268-482d-b74b-a084f810ee66" providerId="ADAL" clId="{90268163-54A6-451F-80A4-4E0B3F12DE17}" dt="2021-03-24T13:13:49.297" v="556" actId="478"/>
          <ac:picMkLst>
            <pc:docMk/>
            <pc:sldMk cId="3687175294" sldId="310"/>
            <ac:picMk id="1028" creationId="{786F65AE-64B0-4E1A-A9A5-0BA16AFF49C8}"/>
          </ac:picMkLst>
        </pc:picChg>
        <pc:picChg chg="add del">
          <ac:chgData name="Urieth Attard" userId="75441522-1268-482d-b74b-a084f810ee66" providerId="ADAL" clId="{90268163-54A6-451F-80A4-4E0B3F12DE17}" dt="2021-03-24T13:13:53.561" v="557" actId="478"/>
          <ac:picMkLst>
            <pc:docMk/>
            <pc:sldMk cId="3687175294" sldId="310"/>
            <ac:picMk id="2050" creationId="{5F46E6D2-4129-4631-AACE-9FD089358766}"/>
          </ac:picMkLst>
        </pc:picChg>
      </pc:sldChg>
      <pc:sldChg chg="addSp delSp modSp del delAnim">
        <pc:chgData name="Urieth Attard" userId="75441522-1268-482d-b74b-a084f810ee66" providerId="ADAL" clId="{90268163-54A6-451F-80A4-4E0B3F12DE17}" dt="2021-03-24T14:40:15.735" v="590" actId="47"/>
        <pc:sldMkLst>
          <pc:docMk/>
          <pc:sldMk cId="3473719771" sldId="311"/>
        </pc:sldMkLst>
        <pc:spChg chg="del mod">
          <ac:chgData name="Urieth Attard" userId="75441522-1268-482d-b74b-a084f810ee66" providerId="ADAL" clId="{90268163-54A6-451F-80A4-4E0B3F12DE17}" dt="2021-03-24T14:39:35.329" v="576" actId="21"/>
          <ac:spMkLst>
            <pc:docMk/>
            <pc:sldMk cId="3473719771" sldId="311"/>
            <ac:spMk id="3" creationId="{13750351-3F19-459E-84EA-A705BA714DC0}"/>
          </ac:spMkLst>
        </pc:spChg>
        <pc:spChg chg="del">
          <ac:chgData name="Urieth Attard" userId="75441522-1268-482d-b74b-a084f810ee66" providerId="ADAL" clId="{90268163-54A6-451F-80A4-4E0B3F12DE17}" dt="2021-03-24T14:40:08.668" v="587" actId="21"/>
          <ac:spMkLst>
            <pc:docMk/>
            <pc:sldMk cId="3473719771" sldId="311"/>
            <ac:spMk id="4" creationId="{7F608F6B-6D82-4CD5-A8D3-E5996B71EF6E}"/>
          </ac:spMkLst>
        </pc:spChg>
        <pc:spChg chg="add del mod">
          <ac:chgData name="Urieth Attard" userId="75441522-1268-482d-b74b-a084f810ee66" providerId="ADAL" clId="{90268163-54A6-451F-80A4-4E0B3F12DE17}" dt="2021-03-24T14:40:04.958" v="586" actId="478"/>
          <ac:spMkLst>
            <pc:docMk/>
            <pc:sldMk cId="3473719771" sldId="311"/>
            <ac:spMk id="8" creationId="{9467E1F8-BA01-4674-A855-DB02FD332CEE}"/>
          </ac:spMkLst>
        </pc:spChg>
      </pc:sldChg>
      <pc:sldChg chg="addSp delSp modSp del delAnim">
        <pc:chgData name="Urieth Attard" userId="75441522-1268-482d-b74b-a084f810ee66" providerId="ADAL" clId="{90268163-54A6-451F-80A4-4E0B3F12DE17}" dt="2021-03-24T14:41:12.361" v="611" actId="47"/>
        <pc:sldMkLst>
          <pc:docMk/>
          <pc:sldMk cId="1100429968" sldId="312"/>
        </pc:sldMkLst>
        <pc:spChg chg="del">
          <ac:chgData name="Urieth Attard" userId="75441522-1268-482d-b74b-a084f810ee66" providerId="ADAL" clId="{90268163-54A6-451F-80A4-4E0B3F12DE17}" dt="2021-03-24T14:40:22.188" v="593" actId="21"/>
          <ac:spMkLst>
            <pc:docMk/>
            <pc:sldMk cId="1100429968" sldId="312"/>
            <ac:spMk id="3" creationId="{13750351-3F19-459E-84EA-A705BA714DC0}"/>
          </ac:spMkLst>
        </pc:spChg>
        <pc:spChg chg="add del mod">
          <ac:chgData name="Urieth Attard" userId="75441522-1268-482d-b74b-a084f810ee66" providerId="ADAL" clId="{90268163-54A6-451F-80A4-4E0B3F12DE17}" dt="2021-03-24T14:40:48.117" v="602" actId="478"/>
          <ac:spMkLst>
            <pc:docMk/>
            <pc:sldMk cId="1100429968" sldId="312"/>
            <ac:spMk id="5" creationId="{F458CC61-849F-4D8E-9E55-9F3A4B625D2B}"/>
          </ac:spMkLst>
        </pc:spChg>
        <pc:spChg chg="del">
          <ac:chgData name="Urieth Attard" userId="75441522-1268-482d-b74b-a084f810ee66" providerId="ADAL" clId="{90268163-54A6-451F-80A4-4E0B3F12DE17}" dt="2021-03-24T14:40:50.624" v="603" actId="21"/>
          <ac:spMkLst>
            <pc:docMk/>
            <pc:sldMk cId="1100429968" sldId="312"/>
            <ac:spMk id="6" creationId="{212149F4-1149-4EAE-A106-0A033F0EE0C5}"/>
          </ac:spMkLst>
        </pc:spChg>
      </pc:sldChg>
      <pc:sldChg chg="addSp delSp modSp delAnim modAnim">
        <pc:chgData name="Urieth Attard" userId="75441522-1268-482d-b74b-a084f810ee66" providerId="ADAL" clId="{90268163-54A6-451F-80A4-4E0B3F12DE17}" dt="2021-03-24T13:09:53.524" v="545" actId="115"/>
        <pc:sldMkLst>
          <pc:docMk/>
          <pc:sldMk cId="2821067407" sldId="315"/>
        </pc:sldMkLst>
        <pc:spChg chg="mod">
          <ac:chgData name="Urieth Attard" userId="75441522-1268-482d-b74b-a084f810ee66" providerId="ADAL" clId="{90268163-54A6-451F-80A4-4E0B3F12DE17}" dt="2021-03-24T13:01:33.032" v="531" actId="1076"/>
          <ac:spMkLst>
            <pc:docMk/>
            <pc:sldMk cId="2821067407" sldId="315"/>
            <ac:spMk id="2" creationId="{CD4A20E6-6FC2-45B2-841D-52C47ECB03E2}"/>
          </ac:spMkLst>
        </pc:spChg>
        <pc:spChg chg="mod">
          <ac:chgData name="Urieth Attard" userId="75441522-1268-482d-b74b-a084f810ee66" providerId="ADAL" clId="{90268163-54A6-451F-80A4-4E0B3F12DE17}" dt="2021-03-24T13:09:53.524" v="545" actId="115"/>
          <ac:spMkLst>
            <pc:docMk/>
            <pc:sldMk cId="2821067407" sldId="315"/>
            <ac:spMk id="3" creationId="{AA7E9E5A-5A90-42DC-8745-D46D0497C28C}"/>
          </ac:spMkLst>
        </pc:spChg>
        <pc:spChg chg="add ord">
          <ac:chgData name="Urieth Attard" userId="75441522-1268-482d-b74b-a084f810ee66" providerId="ADAL" clId="{90268163-54A6-451F-80A4-4E0B3F12DE17}" dt="2021-03-24T13:01:28.323" v="530" actId="167"/>
          <ac:spMkLst>
            <pc:docMk/>
            <pc:sldMk cId="2821067407" sldId="315"/>
            <ac:spMk id="4" creationId="{43E50EDC-F2F8-4B80-B0CC-0FD853F72DA5}"/>
          </ac:spMkLst>
        </pc:spChg>
        <pc:spChg chg="add del">
          <ac:chgData name="Urieth Attard" userId="75441522-1268-482d-b74b-a084f810ee66" providerId="ADAL" clId="{90268163-54A6-451F-80A4-4E0B3F12DE17}" dt="2021-03-24T13:01:25.472" v="529" actId="478"/>
          <ac:spMkLst>
            <pc:docMk/>
            <pc:sldMk cId="2821067407" sldId="315"/>
            <ac:spMk id="5" creationId="{53EB3086-3BE9-45D1-AAC9-B729AAC3D53B}"/>
          </ac:spMkLst>
        </pc:spChg>
        <pc:picChg chg="add">
          <ac:chgData name="Urieth Attard" userId="75441522-1268-482d-b74b-a084f810ee66" providerId="ADAL" clId="{90268163-54A6-451F-80A4-4E0B3F12DE17}" dt="2021-03-24T13:01:22.489" v="528"/>
          <ac:picMkLst>
            <pc:docMk/>
            <pc:sldMk cId="2821067407" sldId="315"/>
            <ac:picMk id="6" creationId="{A71613B2-7557-4D53-A6D5-046CB696AFCB}"/>
          </ac:picMkLst>
        </pc:picChg>
      </pc:sldChg>
      <pc:sldChg chg="addSp delSp modSp mod setBg modNotesTx">
        <pc:chgData name="Urieth Attard" userId="75441522-1268-482d-b74b-a084f810ee66" providerId="ADAL" clId="{90268163-54A6-451F-80A4-4E0B3F12DE17}" dt="2021-03-24T12:29:07.791" v="35" actId="5793"/>
        <pc:sldMkLst>
          <pc:docMk/>
          <pc:sldMk cId="2407154489" sldId="318"/>
        </pc:sldMkLst>
        <pc:spChg chg="del">
          <ac:chgData name="Urieth Attard" userId="75441522-1268-482d-b74b-a084f810ee66" providerId="ADAL" clId="{90268163-54A6-451F-80A4-4E0B3F12DE17}" dt="2021-03-24T12:28:28.287" v="12" actId="478"/>
          <ac:spMkLst>
            <pc:docMk/>
            <pc:sldMk cId="2407154489" sldId="318"/>
            <ac:spMk id="2" creationId="{0C6D6C4D-C8F4-4EF7-81DC-9FE1673BDA82}"/>
          </ac:spMkLst>
        </pc:spChg>
        <pc:spChg chg="del">
          <ac:chgData name="Urieth Attard" userId="75441522-1268-482d-b74b-a084f810ee66" providerId="ADAL" clId="{90268163-54A6-451F-80A4-4E0B3F12DE17}" dt="2021-03-24T12:28:23.954" v="11" actId="478"/>
          <ac:spMkLst>
            <pc:docMk/>
            <pc:sldMk cId="2407154489" sldId="318"/>
            <ac:spMk id="3" creationId="{14235352-C88A-4CAF-A7FE-4BA969AFC6BF}"/>
          </ac:spMkLst>
        </pc:spChg>
        <pc:spChg chg="add">
          <ac:chgData name="Urieth Attard" userId="75441522-1268-482d-b74b-a084f810ee66" providerId="ADAL" clId="{90268163-54A6-451F-80A4-4E0B3F12DE17}" dt="2021-03-24T12:28:54.466" v="14"/>
          <ac:spMkLst>
            <pc:docMk/>
            <pc:sldMk cId="2407154489" sldId="318"/>
            <ac:spMk id="6" creationId="{D022CD96-0A82-469A-B255-BAD27E5F8545}"/>
          </ac:spMkLst>
        </pc:spChg>
        <pc:spChg chg="add mod">
          <ac:chgData name="Urieth Attard" userId="75441522-1268-482d-b74b-a084f810ee66" providerId="ADAL" clId="{90268163-54A6-451F-80A4-4E0B3F12DE17}" dt="2021-03-24T12:29:07.791" v="35" actId="5793"/>
          <ac:spMkLst>
            <pc:docMk/>
            <pc:sldMk cId="2407154489" sldId="318"/>
            <ac:spMk id="7" creationId="{EA51D07A-FE00-4DF0-AD15-C2F7F18DA7FC}"/>
          </ac:spMkLst>
        </pc:spChg>
        <pc:picChg chg="mod">
          <ac:chgData name="Urieth Attard" userId="75441522-1268-482d-b74b-a084f810ee66" providerId="ADAL" clId="{90268163-54A6-451F-80A4-4E0B3F12DE17}" dt="2021-03-24T12:28:56.562" v="15" actId="1076"/>
          <ac:picMkLst>
            <pc:docMk/>
            <pc:sldMk cId="2407154489" sldId="318"/>
            <ac:picMk id="4" creationId="{B459A6F0-3840-4F15-968A-2DDCA6D3CE25}"/>
          </ac:picMkLst>
        </pc:picChg>
        <pc:picChg chg="mod">
          <ac:chgData name="Urieth Attard" userId="75441522-1268-482d-b74b-a084f810ee66" providerId="ADAL" clId="{90268163-54A6-451F-80A4-4E0B3F12DE17}" dt="2021-03-24T12:28:59.091" v="16" actId="1076"/>
          <ac:picMkLst>
            <pc:docMk/>
            <pc:sldMk cId="2407154489" sldId="318"/>
            <ac:picMk id="5" creationId="{D7BC8574-7D7D-4768-9F38-0896B3746925}"/>
          </ac:picMkLst>
        </pc:picChg>
        <pc:picChg chg="add">
          <ac:chgData name="Urieth Attard" userId="75441522-1268-482d-b74b-a084f810ee66" providerId="ADAL" clId="{90268163-54A6-451F-80A4-4E0B3F12DE17}" dt="2021-03-24T12:28:54.466" v="14"/>
          <ac:picMkLst>
            <pc:docMk/>
            <pc:sldMk cId="2407154489" sldId="318"/>
            <ac:picMk id="8" creationId="{82406B49-4F4C-4162-A71D-8D253F320DA2}"/>
          </ac:picMkLst>
        </pc:picChg>
      </pc:sldChg>
      <pc:sldChg chg="modSp">
        <pc:chgData name="Urieth Attard" userId="75441522-1268-482d-b74b-a084f810ee66" providerId="ADAL" clId="{90268163-54A6-451F-80A4-4E0B3F12DE17}" dt="2021-03-24T12:42:34.062" v="183" actId="1440"/>
        <pc:sldMkLst>
          <pc:docMk/>
          <pc:sldMk cId="3039211040" sldId="321"/>
        </pc:sldMkLst>
        <pc:picChg chg="mod">
          <ac:chgData name="Urieth Attard" userId="75441522-1268-482d-b74b-a084f810ee66" providerId="ADAL" clId="{90268163-54A6-451F-80A4-4E0B3F12DE17}" dt="2021-03-24T12:42:31.085" v="182" actId="1440"/>
          <ac:picMkLst>
            <pc:docMk/>
            <pc:sldMk cId="3039211040" sldId="321"/>
            <ac:picMk id="5" creationId="{36170C00-7EFC-41D3-9D15-DF3CE5BE045D}"/>
          </ac:picMkLst>
        </pc:picChg>
        <pc:picChg chg="mod">
          <ac:chgData name="Urieth Attard" userId="75441522-1268-482d-b74b-a084f810ee66" providerId="ADAL" clId="{90268163-54A6-451F-80A4-4E0B3F12DE17}" dt="2021-03-24T12:42:34.062" v="183" actId="1440"/>
          <ac:picMkLst>
            <pc:docMk/>
            <pc:sldMk cId="3039211040" sldId="321"/>
            <ac:picMk id="5124" creationId="{42669763-9F46-4BB1-B56B-D0D6073A7259}"/>
          </ac:picMkLst>
        </pc:picChg>
        <pc:cxnChg chg="mod">
          <ac:chgData name="Urieth Attard" userId="75441522-1268-482d-b74b-a084f810ee66" providerId="ADAL" clId="{90268163-54A6-451F-80A4-4E0B3F12DE17}" dt="2021-03-24T12:42:25.454" v="181" actId="1037"/>
          <ac:cxnSpMkLst>
            <pc:docMk/>
            <pc:sldMk cId="3039211040" sldId="321"/>
            <ac:cxnSpMk id="14" creationId="{A6951978-D0E3-490E-B95D-CDB7B3B0637E}"/>
          </ac:cxnSpMkLst>
        </pc:cxnChg>
      </pc:sldChg>
      <pc:sldChg chg="addSp modSp">
        <pc:chgData name="Urieth Attard" userId="75441522-1268-482d-b74b-a084f810ee66" providerId="ADAL" clId="{90268163-54A6-451F-80A4-4E0B3F12DE17}" dt="2021-03-24T12:46:34.916" v="210" actId="1076"/>
        <pc:sldMkLst>
          <pc:docMk/>
          <pc:sldMk cId="990142992" sldId="322"/>
        </pc:sldMkLst>
        <pc:spChg chg="mod">
          <ac:chgData name="Urieth Attard" userId="75441522-1268-482d-b74b-a084f810ee66" providerId="ADAL" clId="{90268163-54A6-451F-80A4-4E0B3F12DE17}" dt="2021-03-24T12:46:32.588" v="209" actId="1076"/>
          <ac:spMkLst>
            <pc:docMk/>
            <pc:sldMk cId="990142992" sldId="322"/>
            <ac:spMk id="2" creationId="{8E54D8D8-B219-4338-A732-A25E46E025A7}"/>
          </ac:spMkLst>
        </pc:spChg>
        <pc:spChg chg="add ord">
          <ac:chgData name="Urieth Attard" userId="75441522-1268-482d-b74b-a084f810ee66" providerId="ADAL" clId="{90268163-54A6-451F-80A4-4E0B3F12DE17}" dt="2021-03-24T12:43:01.431" v="188" actId="167"/>
          <ac:spMkLst>
            <pc:docMk/>
            <pc:sldMk cId="990142992" sldId="322"/>
            <ac:spMk id="6" creationId="{508419CB-8333-4B95-9285-93E4378999E2}"/>
          </ac:spMkLst>
        </pc:spChg>
        <pc:picChg chg="mod">
          <ac:chgData name="Urieth Attard" userId="75441522-1268-482d-b74b-a084f810ee66" providerId="ADAL" clId="{90268163-54A6-451F-80A4-4E0B3F12DE17}" dt="2021-03-24T12:46:34.916" v="210" actId="1076"/>
          <ac:picMkLst>
            <pc:docMk/>
            <pc:sldMk cId="990142992" sldId="322"/>
            <ac:picMk id="5" creationId="{5669E6F0-9074-40D3-9C22-676310E8AB5F}"/>
          </ac:picMkLst>
        </pc:picChg>
        <pc:picChg chg="add">
          <ac:chgData name="Urieth Attard" userId="75441522-1268-482d-b74b-a084f810ee66" providerId="ADAL" clId="{90268163-54A6-451F-80A4-4E0B3F12DE17}" dt="2021-03-24T12:46:28.577" v="208"/>
          <ac:picMkLst>
            <pc:docMk/>
            <pc:sldMk cId="990142992" sldId="322"/>
            <ac:picMk id="7" creationId="{08FE8E4C-6360-43A3-9752-11E5A8477A48}"/>
          </ac:picMkLst>
        </pc:picChg>
      </pc:sldChg>
      <pc:sldChg chg="modSp">
        <pc:chgData name="Urieth Attard" userId="75441522-1268-482d-b74b-a084f810ee66" providerId="ADAL" clId="{90268163-54A6-451F-80A4-4E0B3F12DE17}" dt="2021-03-24T12:49:52.822" v="388" actId="20577"/>
        <pc:sldMkLst>
          <pc:docMk/>
          <pc:sldMk cId="2483123577" sldId="323"/>
        </pc:sldMkLst>
        <pc:spChg chg="mod">
          <ac:chgData name="Urieth Attard" userId="75441522-1268-482d-b74b-a084f810ee66" providerId="ADAL" clId="{90268163-54A6-451F-80A4-4E0B3F12DE17}" dt="2021-03-24T12:49:52.822" v="388" actId="20577"/>
          <ac:spMkLst>
            <pc:docMk/>
            <pc:sldMk cId="2483123577" sldId="323"/>
            <ac:spMk id="8" creationId="{D74410AE-87C9-4661-8A5C-9A518BDE22B8}"/>
          </ac:spMkLst>
        </pc:spChg>
        <pc:picChg chg="mod">
          <ac:chgData name="Urieth Attard" userId="75441522-1268-482d-b74b-a084f810ee66" providerId="ADAL" clId="{90268163-54A6-451F-80A4-4E0B3F12DE17}" dt="2021-03-24T12:49:39.592" v="376" actId="1076"/>
          <ac:picMkLst>
            <pc:docMk/>
            <pc:sldMk cId="2483123577" sldId="323"/>
            <ac:picMk id="12" creationId="{BD9C0EE0-0C88-411D-AC1A-C7B5AA642183}"/>
          </ac:picMkLst>
        </pc:picChg>
      </pc:sldChg>
      <pc:sldChg chg="addSp delSp modSp del delAnim">
        <pc:chgData name="Urieth Attard" userId="75441522-1268-482d-b74b-a084f810ee66" providerId="ADAL" clId="{90268163-54A6-451F-80A4-4E0B3F12DE17}" dt="2021-03-24T12:55:56.306" v="445" actId="47"/>
        <pc:sldMkLst>
          <pc:docMk/>
          <pc:sldMk cId="312026974" sldId="324"/>
        </pc:sldMkLst>
        <pc:spChg chg="del">
          <ac:chgData name="Urieth Attard" userId="75441522-1268-482d-b74b-a084f810ee66" providerId="ADAL" clId="{90268163-54A6-451F-80A4-4E0B3F12DE17}" dt="2021-03-24T12:55:07.362" v="424" actId="21"/>
          <ac:spMkLst>
            <pc:docMk/>
            <pc:sldMk cId="312026974" sldId="324"/>
            <ac:spMk id="3" creationId="{AA7E9E5A-5A90-42DC-8745-D46D0497C28C}"/>
          </ac:spMkLst>
        </pc:spChg>
        <pc:spChg chg="add del mod">
          <ac:chgData name="Urieth Attard" userId="75441522-1268-482d-b74b-a084f810ee66" providerId="ADAL" clId="{90268163-54A6-451F-80A4-4E0B3F12DE17}" dt="2021-03-24T12:55:33.504" v="434" actId="478"/>
          <ac:spMkLst>
            <pc:docMk/>
            <pc:sldMk cId="312026974" sldId="324"/>
            <ac:spMk id="5" creationId="{57FB9D03-CD52-44DF-9BD2-1D6A944A5FF3}"/>
          </ac:spMkLst>
        </pc:spChg>
        <pc:spChg chg="mod">
          <ac:chgData name="Urieth Attard" userId="75441522-1268-482d-b74b-a084f810ee66" providerId="ADAL" clId="{90268163-54A6-451F-80A4-4E0B3F12DE17}" dt="2021-03-24T12:55:36.373" v="435" actId="21"/>
          <ac:spMkLst>
            <pc:docMk/>
            <pc:sldMk cId="312026974" sldId="324"/>
            <ac:spMk id="11" creationId="{73E77A2C-8B45-419C-AD30-732CFA757AB0}"/>
          </ac:spMkLst>
        </pc:spChg>
      </pc:sldChg>
      <pc:sldChg chg="modSp del">
        <pc:chgData name="Urieth Attard" userId="75441522-1268-482d-b74b-a084f810ee66" providerId="ADAL" clId="{90268163-54A6-451F-80A4-4E0B3F12DE17}" dt="2021-03-24T12:57:59.425" v="465" actId="47"/>
        <pc:sldMkLst>
          <pc:docMk/>
          <pc:sldMk cId="3506778603" sldId="325"/>
        </pc:sldMkLst>
        <pc:spChg chg="mod">
          <ac:chgData name="Urieth Attard" userId="75441522-1268-482d-b74b-a084f810ee66" providerId="ADAL" clId="{90268163-54A6-451F-80A4-4E0B3F12DE17}" dt="2021-03-24T12:56:24.717" v="458" actId="21"/>
          <ac:spMkLst>
            <pc:docMk/>
            <pc:sldMk cId="3506778603" sldId="325"/>
            <ac:spMk id="11" creationId="{73E77A2C-8B45-419C-AD30-732CFA757AB0}"/>
          </ac:spMkLst>
        </pc:spChg>
      </pc:sldChg>
      <pc:sldChg chg="addSp delSp modSp del addAnim delAnim">
        <pc:chgData name="Urieth Attard" userId="75441522-1268-482d-b74b-a084f810ee66" providerId="ADAL" clId="{90268163-54A6-451F-80A4-4E0B3F12DE17}" dt="2021-03-24T14:43:05.039" v="641" actId="47"/>
        <pc:sldMkLst>
          <pc:docMk/>
          <pc:sldMk cId="3445658921" sldId="327"/>
        </pc:sldMkLst>
        <pc:spChg chg="del">
          <ac:chgData name="Urieth Attard" userId="75441522-1268-482d-b74b-a084f810ee66" providerId="ADAL" clId="{90268163-54A6-451F-80A4-4E0B3F12DE17}" dt="2021-03-24T14:41:21.660" v="614" actId="21"/>
          <ac:spMkLst>
            <pc:docMk/>
            <pc:sldMk cId="3445658921" sldId="327"/>
            <ac:spMk id="3" creationId="{13750351-3F19-459E-84EA-A705BA714DC0}"/>
          </ac:spMkLst>
        </pc:spChg>
        <pc:spChg chg="add del mod">
          <ac:chgData name="Urieth Attard" userId="75441522-1268-482d-b74b-a084f810ee66" providerId="ADAL" clId="{90268163-54A6-451F-80A4-4E0B3F12DE17}" dt="2021-03-24T14:42:58.405" v="638" actId="21"/>
          <ac:spMkLst>
            <pc:docMk/>
            <pc:sldMk cId="3445658921" sldId="327"/>
            <ac:spMk id="4" creationId="{C147882B-886D-4C80-8662-36FDAAD46DB9}"/>
          </ac:spMkLst>
        </pc:spChg>
        <pc:spChg chg="add del mod">
          <ac:chgData name="Urieth Attard" userId="75441522-1268-482d-b74b-a084f810ee66" providerId="ADAL" clId="{90268163-54A6-451F-80A4-4E0B3F12DE17}" dt="2021-03-24T14:42:55.041" v="636" actId="478"/>
          <ac:spMkLst>
            <pc:docMk/>
            <pc:sldMk cId="3445658921" sldId="327"/>
            <ac:spMk id="5" creationId="{00C4F40B-9272-4BE2-812C-FA26CA3A71D2}"/>
          </ac:spMkLst>
        </pc:spChg>
      </pc:sldChg>
      <pc:sldChg chg="delSp del delAnim">
        <pc:chgData name="Urieth Attard" userId="75441522-1268-482d-b74b-a084f810ee66" providerId="ADAL" clId="{90268163-54A6-451F-80A4-4E0B3F12DE17}" dt="2021-03-24T13:00:47.365" v="527" actId="47"/>
        <pc:sldMkLst>
          <pc:docMk/>
          <pc:sldMk cId="2067895402" sldId="328"/>
        </pc:sldMkLst>
        <pc:spChg chg="del">
          <ac:chgData name="Urieth Attard" userId="75441522-1268-482d-b74b-a084f810ee66" providerId="ADAL" clId="{90268163-54A6-451F-80A4-4E0B3F12DE17}" dt="2021-03-24T13:00:13.367" v="518" actId="21"/>
          <ac:spMkLst>
            <pc:docMk/>
            <pc:sldMk cId="2067895402" sldId="328"/>
            <ac:spMk id="7" creationId="{060BD88D-A1FA-481D-9E17-6FF8374842C4}"/>
          </ac:spMkLst>
        </pc:spChg>
        <pc:spChg chg="del">
          <ac:chgData name="Urieth Attard" userId="75441522-1268-482d-b74b-a084f810ee66" providerId="ADAL" clId="{90268163-54A6-451F-80A4-4E0B3F12DE17}" dt="2021-03-24T13:00:13.367" v="518" actId="21"/>
          <ac:spMkLst>
            <pc:docMk/>
            <pc:sldMk cId="2067895402" sldId="328"/>
            <ac:spMk id="8" creationId="{09B2BB4E-60A3-4615-AFDE-CCC9A9470150}"/>
          </ac:spMkLst>
        </pc:spChg>
        <pc:spChg chg="del">
          <ac:chgData name="Urieth Attard" userId="75441522-1268-482d-b74b-a084f810ee66" providerId="ADAL" clId="{90268163-54A6-451F-80A4-4E0B3F12DE17}" dt="2021-03-24T13:00:13.367" v="518" actId="21"/>
          <ac:spMkLst>
            <pc:docMk/>
            <pc:sldMk cId="2067895402" sldId="328"/>
            <ac:spMk id="9" creationId="{B5ABFE90-1F6E-48EB-BCC1-916957EAAA83}"/>
          </ac:spMkLst>
        </pc:spChg>
        <pc:spChg chg="del">
          <ac:chgData name="Urieth Attard" userId="75441522-1268-482d-b74b-a084f810ee66" providerId="ADAL" clId="{90268163-54A6-451F-80A4-4E0B3F12DE17}" dt="2021-03-24T13:00:13.367" v="518" actId="21"/>
          <ac:spMkLst>
            <pc:docMk/>
            <pc:sldMk cId="2067895402" sldId="328"/>
            <ac:spMk id="10" creationId="{BC726EF1-BB3D-4837-B0E8-F3DD6429632A}"/>
          </ac:spMkLst>
        </pc:spChg>
        <pc:spChg chg="del">
          <ac:chgData name="Urieth Attard" userId="75441522-1268-482d-b74b-a084f810ee66" providerId="ADAL" clId="{90268163-54A6-451F-80A4-4E0B3F12DE17}" dt="2021-03-24T13:00:13.367" v="518" actId="21"/>
          <ac:spMkLst>
            <pc:docMk/>
            <pc:sldMk cId="2067895402" sldId="328"/>
            <ac:spMk id="11" creationId="{3FA3A064-E37B-4135-BC79-4001338443EF}"/>
          </ac:spMkLst>
        </pc:spChg>
        <pc:spChg chg="del">
          <ac:chgData name="Urieth Attard" userId="75441522-1268-482d-b74b-a084f810ee66" providerId="ADAL" clId="{90268163-54A6-451F-80A4-4E0B3F12DE17}" dt="2021-03-24T13:00:13.367" v="518" actId="21"/>
          <ac:spMkLst>
            <pc:docMk/>
            <pc:sldMk cId="2067895402" sldId="328"/>
            <ac:spMk id="12" creationId="{1C819005-243C-4DBF-B767-C1EFE85004BD}"/>
          </ac:spMkLst>
        </pc:spChg>
      </pc:sldChg>
      <pc:sldChg chg="addSp delSp modSp add delAnim modAnim modNotesTx">
        <pc:chgData name="Urieth Attard" userId="75441522-1268-482d-b74b-a084f810ee66" providerId="ADAL" clId="{90268163-54A6-451F-80A4-4E0B3F12DE17}" dt="2021-03-24T22:25:33.023" v="696"/>
        <pc:sldMkLst>
          <pc:docMk/>
          <pc:sldMk cId="3498739456" sldId="329"/>
        </pc:sldMkLst>
        <pc:spChg chg="mod">
          <ac:chgData name="Urieth Attard" userId="75441522-1268-482d-b74b-a084f810ee66" providerId="ADAL" clId="{90268163-54A6-451F-80A4-4E0B3F12DE17}" dt="2021-03-24T12:29:52.141" v="71" actId="20577"/>
          <ac:spMkLst>
            <pc:docMk/>
            <pc:sldMk cId="3498739456" sldId="329"/>
            <ac:spMk id="7" creationId="{EA51D07A-FE00-4DF0-AD15-C2F7F18DA7FC}"/>
          </ac:spMkLst>
        </pc:spChg>
        <pc:spChg chg="add del mod">
          <ac:chgData name="Urieth Attard" userId="75441522-1268-482d-b74b-a084f810ee66" providerId="ADAL" clId="{90268163-54A6-451F-80A4-4E0B3F12DE17}" dt="2021-03-24T12:32:51.061" v="128" actId="478"/>
          <ac:spMkLst>
            <pc:docMk/>
            <pc:sldMk cId="3498739456" sldId="329"/>
            <ac:spMk id="9" creationId="{5B9837BC-ADE7-47A4-95B7-19B8112F6D91}"/>
          </ac:spMkLst>
        </pc:spChg>
        <pc:graphicFrameChg chg="add mod">
          <ac:chgData name="Urieth Attard" userId="75441522-1268-482d-b74b-a084f810ee66" providerId="ADAL" clId="{90268163-54A6-451F-80A4-4E0B3F12DE17}" dt="2021-03-24T14:47:32.070" v="692" actId="20577"/>
          <ac:graphicFrameMkLst>
            <pc:docMk/>
            <pc:sldMk cId="3498739456" sldId="329"/>
            <ac:graphicFrameMk id="2" creationId="{880E3CAB-3FB6-4EAC-95C9-A6D5F8BF3E8F}"/>
          </ac:graphicFrameMkLst>
        </pc:graphicFrameChg>
        <pc:picChg chg="del">
          <ac:chgData name="Urieth Attard" userId="75441522-1268-482d-b74b-a084f810ee66" providerId="ADAL" clId="{90268163-54A6-451F-80A4-4E0B3F12DE17}" dt="2021-03-24T12:31:24.139" v="72" actId="478"/>
          <ac:picMkLst>
            <pc:docMk/>
            <pc:sldMk cId="3498739456" sldId="329"/>
            <ac:picMk id="4" creationId="{B459A6F0-3840-4F15-968A-2DDCA6D3CE25}"/>
          </ac:picMkLst>
        </pc:picChg>
        <pc:picChg chg="del">
          <ac:chgData name="Urieth Attard" userId="75441522-1268-482d-b74b-a084f810ee66" providerId="ADAL" clId="{90268163-54A6-451F-80A4-4E0B3F12DE17}" dt="2021-03-24T12:31:26.013" v="73" actId="478"/>
          <ac:picMkLst>
            <pc:docMk/>
            <pc:sldMk cId="3498739456" sldId="329"/>
            <ac:picMk id="5" creationId="{D7BC8574-7D7D-4768-9F38-0896B3746925}"/>
          </ac:picMkLst>
        </pc:picChg>
        <pc:picChg chg="add del mod">
          <ac:chgData name="Urieth Attard" userId="75441522-1268-482d-b74b-a084f810ee66" providerId="ADAL" clId="{90268163-54A6-451F-80A4-4E0B3F12DE17}" dt="2021-03-24T12:38:50.450" v="158" actId="478"/>
          <ac:picMkLst>
            <pc:docMk/>
            <pc:sldMk cId="3498739456" sldId="329"/>
            <ac:picMk id="10" creationId="{E569FC4A-533E-454E-8B0E-13590D6C23C3}"/>
          </ac:picMkLst>
        </pc:picChg>
      </pc:sldChg>
      <pc:sldChg chg="addSp delSp modSp add delAnim modAnim">
        <pc:chgData name="Urieth Attard" userId="75441522-1268-482d-b74b-a084f810ee66" providerId="ADAL" clId="{90268163-54A6-451F-80A4-4E0B3F12DE17}" dt="2021-03-24T22:28:52.363" v="726"/>
        <pc:sldMkLst>
          <pc:docMk/>
          <pc:sldMk cId="3312532373" sldId="330"/>
        </pc:sldMkLst>
        <pc:spChg chg="del">
          <ac:chgData name="Urieth Attard" userId="75441522-1268-482d-b74b-a084f810ee66" providerId="ADAL" clId="{90268163-54A6-451F-80A4-4E0B3F12DE17}" dt="2021-03-24T12:55:15.718" v="426" actId="478"/>
          <ac:spMkLst>
            <pc:docMk/>
            <pc:sldMk cId="3312532373" sldId="330"/>
            <ac:spMk id="3" creationId="{AA7E9E5A-5A90-42DC-8745-D46D0497C28C}"/>
          </ac:spMkLst>
        </pc:spChg>
        <pc:spChg chg="add del mod">
          <ac:chgData name="Urieth Attard" userId="75441522-1268-482d-b74b-a084f810ee66" providerId="ADAL" clId="{90268163-54A6-451F-80A4-4E0B3F12DE17}" dt="2021-03-24T12:55:20.081" v="428" actId="478"/>
          <ac:spMkLst>
            <pc:docMk/>
            <pc:sldMk cId="3312532373" sldId="330"/>
            <ac:spMk id="4" creationId="{47F7A0A2-CA3F-4B68-9C04-CB79028EC7C0}"/>
          </ac:spMkLst>
        </pc:spChg>
        <pc:spChg chg="add mod">
          <ac:chgData name="Urieth Attard" userId="75441522-1268-482d-b74b-a084f810ee66" providerId="ADAL" clId="{90268163-54A6-451F-80A4-4E0B3F12DE17}" dt="2021-03-24T12:55:24.885" v="432" actId="20577"/>
          <ac:spMkLst>
            <pc:docMk/>
            <pc:sldMk cId="3312532373" sldId="330"/>
            <ac:spMk id="6" creationId="{36E1C146-B372-428A-B548-E30EE4E37658}"/>
          </ac:spMkLst>
        </pc:spChg>
        <pc:spChg chg="mod">
          <ac:chgData name="Urieth Attard" userId="75441522-1268-482d-b74b-a084f810ee66" providerId="ADAL" clId="{90268163-54A6-451F-80A4-4E0B3F12DE17}" dt="2021-03-24T12:55:49.268" v="442" actId="20577"/>
          <ac:spMkLst>
            <pc:docMk/>
            <pc:sldMk cId="3312532373" sldId="330"/>
            <ac:spMk id="11" creationId="{73E77A2C-8B45-419C-AD30-732CFA757AB0}"/>
          </ac:spMkLst>
        </pc:spChg>
      </pc:sldChg>
      <pc:sldChg chg="addSp delSp modSp add delAnim modAnim">
        <pc:chgData name="Urieth Attard" userId="75441522-1268-482d-b74b-a084f810ee66" providerId="ADAL" clId="{90268163-54A6-451F-80A4-4E0B3F12DE17}" dt="2021-03-24T22:28:57.769" v="727"/>
        <pc:sldMkLst>
          <pc:docMk/>
          <pc:sldMk cId="2747341120" sldId="331"/>
        </pc:sldMkLst>
        <pc:spChg chg="del mod">
          <ac:chgData name="Urieth Attard" userId="75441522-1268-482d-b74b-a084f810ee66" providerId="ADAL" clId="{90268163-54A6-451F-80A4-4E0B3F12DE17}" dt="2021-03-24T12:56:13.345" v="452" actId="478"/>
          <ac:spMkLst>
            <pc:docMk/>
            <pc:sldMk cId="2747341120" sldId="331"/>
            <ac:spMk id="6" creationId="{36E1C146-B372-428A-B548-E30EE4E37658}"/>
          </ac:spMkLst>
        </pc:spChg>
        <pc:spChg chg="add mod">
          <ac:chgData name="Urieth Attard" userId="75441522-1268-482d-b74b-a084f810ee66" providerId="ADAL" clId="{90268163-54A6-451F-80A4-4E0B3F12DE17}" dt="2021-03-24T12:56:19.061" v="457" actId="1076"/>
          <ac:spMkLst>
            <pc:docMk/>
            <pc:sldMk cId="2747341120" sldId="331"/>
            <ac:spMk id="7" creationId="{A31E94D4-6F7E-4325-B14F-B2EF618F4FDA}"/>
          </ac:spMkLst>
        </pc:spChg>
        <pc:spChg chg="mod">
          <ac:chgData name="Urieth Attard" userId="75441522-1268-482d-b74b-a084f810ee66" providerId="ADAL" clId="{90268163-54A6-451F-80A4-4E0B3F12DE17}" dt="2021-03-24T12:57:54.700" v="464" actId="1076"/>
          <ac:spMkLst>
            <pc:docMk/>
            <pc:sldMk cId="2747341120" sldId="331"/>
            <ac:spMk id="11" creationId="{73E77A2C-8B45-419C-AD30-732CFA757AB0}"/>
          </ac:spMkLst>
        </pc:spChg>
      </pc:sldChg>
      <pc:sldChg chg="addSp delSp modSp add ord delAnim modAnim">
        <pc:chgData name="Urieth Attard" userId="75441522-1268-482d-b74b-a084f810ee66" providerId="ADAL" clId="{90268163-54A6-451F-80A4-4E0B3F12DE17}" dt="2021-03-24T22:29:43.190" v="758" actId="1076"/>
        <pc:sldMkLst>
          <pc:docMk/>
          <pc:sldMk cId="3823932928" sldId="332"/>
        </pc:sldMkLst>
        <pc:spChg chg="add mod">
          <ac:chgData name="Urieth Attard" userId="75441522-1268-482d-b74b-a084f810ee66" providerId="ADAL" clId="{90268163-54A6-451F-80A4-4E0B3F12DE17}" dt="2021-03-24T13:00:21.068" v="521" actId="1076"/>
          <ac:spMkLst>
            <pc:docMk/>
            <pc:sldMk cId="3823932928" sldId="332"/>
            <ac:spMk id="6" creationId="{9871DF7C-F03A-4D14-9398-855A99528D20}"/>
          </ac:spMkLst>
        </pc:spChg>
        <pc:spChg chg="mod">
          <ac:chgData name="Urieth Attard" userId="75441522-1268-482d-b74b-a084f810ee66" providerId="ADAL" clId="{90268163-54A6-451F-80A4-4E0B3F12DE17}" dt="2021-03-24T22:29:29.558" v="746" actId="20577"/>
          <ac:spMkLst>
            <pc:docMk/>
            <pc:sldMk cId="3823932928" sldId="332"/>
            <ac:spMk id="7" creationId="{A31E94D4-6F7E-4325-B14F-B2EF618F4FDA}"/>
          </ac:spMkLst>
        </pc:spChg>
        <pc:spChg chg="add mod">
          <ac:chgData name="Urieth Attard" userId="75441522-1268-482d-b74b-a084f810ee66" providerId="ADAL" clId="{90268163-54A6-451F-80A4-4E0B3F12DE17}" dt="2021-03-24T13:00:21.068" v="521" actId="1076"/>
          <ac:spMkLst>
            <pc:docMk/>
            <pc:sldMk cId="3823932928" sldId="332"/>
            <ac:spMk id="9" creationId="{8E6E304C-F196-4AD9-8057-A5859A8F051F}"/>
          </ac:spMkLst>
        </pc:spChg>
        <pc:spChg chg="add mod">
          <ac:chgData name="Urieth Attard" userId="75441522-1268-482d-b74b-a084f810ee66" providerId="ADAL" clId="{90268163-54A6-451F-80A4-4E0B3F12DE17}" dt="2021-03-24T22:29:43.190" v="758" actId="1076"/>
          <ac:spMkLst>
            <pc:docMk/>
            <pc:sldMk cId="3823932928" sldId="332"/>
            <ac:spMk id="10" creationId="{E633F106-AC19-4CD4-95A4-95D447C6ED06}"/>
          </ac:spMkLst>
        </pc:spChg>
        <pc:spChg chg="del">
          <ac:chgData name="Urieth Attard" userId="75441522-1268-482d-b74b-a084f810ee66" providerId="ADAL" clId="{90268163-54A6-451F-80A4-4E0B3F12DE17}" dt="2021-03-24T13:00:17.557" v="519" actId="478"/>
          <ac:spMkLst>
            <pc:docMk/>
            <pc:sldMk cId="3823932928" sldId="332"/>
            <ac:spMk id="11" creationId="{73E77A2C-8B45-419C-AD30-732CFA757AB0}"/>
          </ac:spMkLst>
        </pc:spChg>
        <pc:spChg chg="add mod">
          <ac:chgData name="Urieth Attard" userId="75441522-1268-482d-b74b-a084f810ee66" providerId="ADAL" clId="{90268163-54A6-451F-80A4-4E0B3F12DE17}" dt="2021-03-24T22:29:37.131" v="757" actId="20577"/>
          <ac:spMkLst>
            <pc:docMk/>
            <pc:sldMk cId="3823932928" sldId="332"/>
            <ac:spMk id="12" creationId="{9F2F33D1-F563-425C-AB6E-340B36D03681}"/>
          </ac:spMkLst>
        </pc:spChg>
        <pc:spChg chg="add mod">
          <ac:chgData name="Urieth Attard" userId="75441522-1268-482d-b74b-a084f810ee66" providerId="ADAL" clId="{90268163-54A6-451F-80A4-4E0B3F12DE17}" dt="2021-03-24T13:00:21.068" v="521" actId="1076"/>
          <ac:spMkLst>
            <pc:docMk/>
            <pc:sldMk cId="3823932928" sldId="332"/>
            <ac:spMk id="13" creationId="{17BBC713-F7FC-484F-8748-7BDF47A26138}"/>
          </ac:spMkLst>
        </pc:spChg>
        <pc:spChg chg="add mod">
          <ac:chgData name="Urieth Attard" userId="75441522-1268-482d-b74b-a084f810ee66" providerId="ADAL" clId="{90268163-54A6-451F-80A4-4E0B3F12DE17}" dt="2021-03-24T13:00:21.068" v="521" actId="1076"/>
          <ac:spMkLst>
            <pc:docMk/>
            <pc:sldMk cId="3823932928" sldId="332"/>
            <ac:spMk id="14" creationId="{328D7E3E-CC16-45F7-B778-A8F7E3377A9C}"/>
          </ac:spMkLst>
        </pc:spChg>
        <pc:spChg chg="add mod ord">
          <ac:chgData name="Urieth Attard" userId="75441522-1268-482d-b74b-a084f810ee66" providerId="ADAL" clId="{90268163-54A6-451F-80A4-4E0B3F12DE17}" dt="2021-03-24T13:00:33.318" v="524" actId="167"/>
          <ac:spMkLst>
            <pc:docMk/>
            <pc:sldMk cId="3823932928" sldId="332"/>
            <ac:spMk id="15" creationId="{366357BD-694E-4E8A-86E2-F17EA94144E6}"/>
          </ac:spMkLst>
        </pc:spChg>
        <pc:picChg chg="ord">
          <ac:chgData name="Urieth Attard" userId="75441522-1268-482d-b74b-a084f810ee66" providerId="ADAL" clId="{90268163-54A6-451F-80A4-4E0B3F12DE17}" dt="2021-03-24T13:00:38.754" v="525" actId="167"/>
          <ac:picMkLst>
            <pc:docMk/>
            <pc:sldMk cId="3823932928" sldId="332"/>
            <ac:picMk id="8" creationId="{02379B7F-8D71-4DF8-9762-90BC31777F2D}"/>
          </ac:picMkLst>
        </pc:picChg>
      </pc:sldChg>
      <pc:sldChg chg="add del">
        <pc:chgData name="Urieth Attard" userId="75441522-1268-482d-b74b-a084f810ee66" providerId="ADAL" clId="{90268163-54A6-451F-80A4-4E0B3F12DE17}" dt="2021-03-24T13:08:07.893" v="536" actId="47"/>
        <pc:sldMkLst>
          <pc:docMk/>
          <pc:sldMk cId="436020657" sldId="333"/>
        </pc:sldMkLst>
      </pc:sldChg>
      <pc:sldChg chg="addSp delSp modSp add delAnim modAnim">
        <pc:chgData name="Urieth Attard" userId="75441522-1268-482d-b74b-a084f810ee66" providerId="ADAL" clId="{90268163-54A6-451F-80A4-4E0B3F12DE17}" dt="2021-03-24T14:40:12.949" v="589"/>
        <pc:sldMkLst>
          <pc:docMk/>
          <pc:sldMk cId="2523957841" sldId="333"/>
        </pc:sldMkLst>
        <pc:spChg chg="del">
          <ac:chgData name="Urieth Attard" userId="75441522-1268-482d-b74b-a084f810ee66" providerId="ADAL" clId="{90268163-54A6-451F-80A4-4E0B3F12DE17}" dt="2021-03-24T14:39:50.369" v="580" actId="478"/>
          <ac:spMkLst>
            <pc:docMk/>
            <pc:sldMk cId="2523957841" sldId="333"/>
            <ac:spMk id="3" creationId="{13750351-3F19-459E-84EA-A705BA714DC0}"/>
          </ac:spMkLst>
        </pc:spChg>
        <pc:spChg chg="del">
          <ac:chgData name="Urieth Attard" userId="75441522-1268-482d-b74b-a084f810ee66" providerId="ADAL" clId="{90268163-54A6-451F-80A4-4E0B3F12DE17}" dt="2021-03-24T14:40:12.311" v="588" actId="478"/>
          <ac:spMkLst>
            <pc:docMk/>
            <pc:sldMk cId="2523957841" sldId="333"/>
            <ac:spMk id="4" creationId="{806D911E-107F-4473-9F5F-CD7D6D17005B}"/>
          </ac:spMkLst>
        </pc:spChg>
        <pc:spChg chg="add del mod">
          <ac:chgData name="Urieth Attard" userId="75441522-1268-482d-b74b-a084f810ee66" providerId="ADAL" clId="{90268163-54A6-451F-80A4-4E0B3F12DE17}" dt="2021-03-24T14:39:54.534" v="583" actId="478"/>
          <ac:spMkLst>
            <pc:docMk/>
            <pc:sldMk cId="2523957841" sldId="333"/>
            <ac:spMk id="8" creationId="{911F5C26-9688-4FB5-B89D-FDCB7C68776B}"/>
          </ac:spMkLst>
        </pc:spChg>
        <pc:spChg chg="add mod">
          <ac:chgData name="Urieth Attard" userId="75441522-1268-482d-b74b-a084f810ee66" providerId="ADAL" clId="{90268163-54A6-451F-80A4-4E0B3F12DE17}" dt="2021-03-24T14:39:59.766" v="584" actId="1076"/>
          <ac:spMkLst>
            <pc:docMk/>
            <pc:sldMk cId="2523957841" sldId="333"/>
            <ac:spMk id="11" creationId="{EED6CB56-88B6-4506-8690-E35D8985780D}"/>
          </ac:spMkLst>
        </pc:spChg>
        <pc:spChg chg="add">
          <ac:chgData name="Urieth Attard" userId="75441522-1268-482d-b74b-a084f810ee66" providerId="ADAL" clId="{90268163-54A6-451F-80A4-4E0B3F12DE17}" dt="2021-03-24T14:40:12.949" v="589"/>
          <ac:spMkLst>
            <pc:docMk/>
            <pc:sldMk cId="2523957841" sldId="333"/>
            <ac:spMk id="12" creationId="{E4681FE0-B57B-4E9D-A092-3BA093DFD02D}"/>
          </ac:spMkLst>
        </pc:spChg>
      </pc:sldChg>
      <pc:sldChg chg="addSp delSp modSp add delAnim modAnim">
        <pc:chgData name="Urieth Attard" userId="75441522-1268-482d-b74b-a084f810ee66" providerId="ADAL" clId="{90268163-54A6-451F-80A4-4E0B3F12DE17}" dt="2021-03-24T14:41:08.836" v="610"/>
        <pc:sldMkLst>
          <pc:docMk/>
          <pc:sldMk cId="2167434227" sldId="334"/>
        </pc:sldMkLst>
        <pc:spChg chg="mod">
          <ac:chgData name="Urieth Attard" userId="75441522-1268-482d-b74b-a084f810ee66" providerId="ADAL" clId="{90268163-54A6-451F-80A4-4E0B3F12DE17}" dt="2021-03-24T14:40:42.979" v="600" actId="1076"/>
          <ac:spMkLst>
            <pc:docMk/>
            <pc:sldMk cId="2167434227" sldId="334"/>
            <ac:spMk id="6" creationId="{1F8CB47E-B338-47C5-B7A0-52BF88DA9891}"/>
          </ac:spMkLst>
        </pc:spChg>
        <pc:spChg chg="add mod">
          <ac:chgData name="Urieth Attard" userId="75441522-1268-482d-b74b-a084f810ee66" providerId="ADAL" clId="{90268163-54A6-451F-80A4-4E0B3F12DE17}" dt="2021-03-24T14:40:37.852" v="599" actId="179"/>
          <ac:spMkLst>
            <pc:docMk/>
            <pc:sldMk cId="2167434227" sldId="334"/>
            <ac:spMk id="9" creationId="{57720B83-E49E-4C9F-8A93-17E05E4F73D4}"/>
          </ac:spMkLst>
        </pc:spChg>
        <pc:spChg chg="add del">
          <ac:chgData name="Urieth Attard" userId="75441522-1268-482d-b74b-a084f810ee66" providerId="ADAL" clId="{90268163-54A6-451F-80A4-4E0B3F12DE17}" dt="2021-03-24T14:40:57.220" v="606"/>
          <ac:spMkLst>
            <pc:docMk/>
            <pc:sldMk cId="2167434227" sldId="334"/>
            <ac:spMk id="10" creationId="{1A377FDC-C409-4E57-8359-AC331B34DD26}"/>
          </ac:spMkLst>
        </pc:spChg>
        <pc:spChg chg="del">
          <ac:chgData name="Urieth Attard" userId="75441522-1268-482d-b74b-a084f810ee66" providerId="ADAL" clId="{90268163-54A6-451F-80A4-4E0B3F12DE17}" dt="2021-03-24T14:40:27.102" v="594" actId="478"/>
          <ac:spMkLst>
            <pc:docMk/>
            <pc:sldMk cId="2167434227" sldId="334"/>
            <ac:spMk id="11" creationId="{EED6CB56-88B6-4506-8690-E35D8985780D}"/>
          </ac:spMkLst>
        </pc:spChg>
        <pc:spChg chg="del mod">
          <ac:chgData name="Urieth Attard" userId="75441522-1268-482d-b74b-a084f810ee66" providerId="ADAL" clId="{90268163-54A6-451F-80A4-4E0B3F12DE17}" dt="2021-03-24T14:41:06.347" v="609" actId="478"/>
          <ac:spMkLst>
            <pc:docMk/>
            <pc:sldMk cId="2167434227" sldId="334"/>
            <ac:spMk id="12" creationId="{E4681FE0-B57B-4E9D-A092-3BA093DFD02D}"/>
          </ac:spMkLst>
        </pc:spChg>
        <pc:spChg chg="add">
          <ac:chgData name="Urieth Attard" userId="75441522-1268-482d-b74b-a084f810ee66" providerId="ADAL" clId="{90268163-54A6-451F-80A4-4E0B3F12DE17}" dt="2021-03-24T14:41:08.836" v="610"/>
          <ac:spMkLst>
            <pc:docMk/>
            <pc:sldMk cId="2167434227" sldId="334"/>
            <ac:spMk id="13" creationId="{44344CB6-6D39-40BA-AC08-FC291A9A2464}"/>
          </ac:spMkLst>
        </pc:spChg>
        <pc:picChg chg="add del">
          <ac:chgData name="Urieth Attard" userId="75441522-1268-482d-b74b-a084f810ee66" providerId="ADAL" clId="{90268163-54A6-451F-80A4-4E0B3F12DE17}" dt="2021-03-24T14:40:59.844" v="607" actId="478"/>
          <ac:picMkLst>
            <pc:docMk/>
            <pc:sldMk cId="2167434227" sldId="334"/>
            <ac:picMk id="1028" creationId="{786F65AE-64B0-4E1A-A9A5-0BA16AFF49C8}"/>
          </ac:picMkLst>
        </pc:picChg>
      </pc:sldChg>
      <pc:sldChg chg="addSp delSp modSp add delAnim modAnim">
        <pc:chgData name="Urieth Attard" userId="75441522-1268-482d-b74b-a084f810ee66" providerId="ADAL" clId="{90268163-54A6-451F-80A4-4E0B3F12DE17}" dt="2021-03-24T14:43:03.498" v="640" actId="1076"/>
        <pc:sldMkLst>
          <pc:docMk/>
          <pc:sldMk cId="2427512887" sldId="335"/>
        </pc:sldMkLst>
        <pc:spChg chg="mod">
          <ac:chgData name="Urieth Attard" userId="75441522-1268-482d-b74b-a084f810ee66" providerId="ADAL" clId="{90268163-54A6-451F-80A4-4E0B3F12DE17}" dt="2021-03-24T14:42:47.373" v="632" actId="1076"/>
          <ac:spMkLst>
            <pc:docMk/>
            <pc:sldMk cId="2427512887" sldId="335"/>
            <ac:spMk id="2" creationId="{943F3453-0F67-4524-B7BF-49A8F300D838}"/>
          </ac:spMkLst>
        </pc:spChg>
        <pc:spChg chg="add del mod">
          <ac:chgData name="Urieth Attard" userId="75441522-1268-482d-b74b-a084f810ee66" providerId="ADAL" clId="{90268163-54A6-451F-80A4-4E0B3F12DE17}" dt="2021-03-24T14:42:42.074" v="631" actId="478"/>
          <ac:spMkLst>
            <pc:docMk/>
            <pc:sldMk cId="2427512887" sldId="335"/>
            <ac:spMk id="4" creationId="{272BEDF0-4AEE-46BA-9853-A701B80446E9}"/>
          </ac:spMkLst>
        </pc:spChg>
        <pc:spChg chg="del">
          <ac:chgData name="Urieth Attard" userId="75441522-1268-482d-b74b-a084f810ee66" providerId="ADAL" clId="{90268163-54A6-451F-80A4-4E0B3F12DE17}" dt="2021-03-24T14:41:28.662" v="615" actId="478"/>
          <ac:spMkLst>
            <pc:docMk/>
            <pc:sldMk cId="2427512887" sldId="335"/>
            <ac:spMk id="9" creationId="{57720B83-E49E-4C9F-8A93-17E05E4F73D4}"/>
          </ac:spMkLst>
        </pc:spChg>
        <pc:spChg chg="add mod">
          <ac:chgData name="Urieth Attard" userId="75441522-1268-482d-b74b-a084f810ee66" providerId="ADAL" clId="{90268163-54A6-451F-80A4-4E0B3F12DE17}" dt="2021-03-24T14:41:58.013" v="620" actId="179"/>
          <ac:spMkLst>
            <pc:docMk/>
            <pc:sldMk cId="2427512887" sldId="335"/>
            <ac:spMk id="11" creationId="{2D0F92A8-05BD-4844-BBEE-9E14E81A8BE2}"/>
          </ac:spMkLst>
        </pc:spChg>
        <pc:spChg chg="add mod">
          <ac:chgData name="Urieth Attard" userId="75441522-1268-482d-b74b-a084f810ee66" providerId="ADAL" clId="{90268163-54A6-451F-80A4-4E0B3F12DE17}" dt="2021-03-24T14:43:03.498" v="640" actId="1076"/>
          <ac:spMkLst>
            <pc:docMk/>
            <pc:sldMk cId="2427512887" sldId="335"/>
            <ac:spMk id="12" creationId="{29AD0CBB-D109-4D1F-9037-3D76CBBB7DAC}"/>
          </ac:spMkLst>
        </pc:spChg>
        <pc:spChg chg="del mod">
          <ac:chgData name="Urieth Attard" userId="75441522-1268-482d-b74b-a084f810ee66" providerId="ADAL" clId="{90268163-54A6-451F-80A4-4E0B3F12DE17}" dt="2021-03-24T14:42:50.297" v="634" actId="478"/>
          <ac:spMkLst>
            <pc:docMk/>
            <pc:sldMk cId="2427512887" sldId="335"/>
            <ac:spMk id="13" creationId="{44344CB6-6D39-40BA-AC08-FC291A9A2464}"/>
          </ac:spMkLst>
        </pc:spChg>
        <pc:picChg chg="add del">
          <ac:chgData name="Urieth Attard" userId="75441522-1268-482d-b74b-a084f810ee66" providerId="ADAL" clId="{90268163-54A6-451F-80A4-4E0B3F12DE17}" dt="2021-03-24T14:42:37.376" v="629" actId="478"/>
          <ac:picMkLst>
            <pc:docMk/>
            <pc:sldMk cId="2427512887" sldId="335"/>
            <ac:picMk id="1028" creationId="{786F65AE-64B0-4E1A-A9A5-0BA16AFF49C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896ED-8387-4416-B010-27FBE0F963BE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7A9D367-1538-4631-A90C-F761D14F02E3}">
      <dgm:prSet phldrT="[Text]"/>
      <dgm:spPr/>
      <dgm:t>
        <a:bodyPr/>
        <a:lstStyle/>
        <a:p>
          <a:r>
            <a:rPr lang="en-GB" alt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A step by step guide explaining how to make or do something.</a:t>
          </a:r>
          <a:endParaRPr lang="en-GB" dirty="0"/>
        </a:p>
      </dgm:t>
    </dgm:pt>
    <dgm:pt modelId="{6E6F4349-689C-4AA7-B4F5-EBE1FF8AA9A7}" type="parTrans" cxnId="{08F98175-699E-4335-A05E-D3D9E7EBD56C}">
      <dgm:prSet/>
      <dgm:spPr/>
      <dgm:t>
        <a:bodyPr/>
        <a:lstStyle/>
        <a:p>
          <a:endParaRPr lang="en-GB"/>
        </a:p>
      </dgm:t>
    </dgm:pt>
    <dgm:pt modelId="{E21982E4-1BFB-4E35-BEE3-656708DC2340}" type="sibTrans" cxnId="{08F98175-699E-4335-A05E-D3D9E7EBD56C}">
      <dgm:prSet/>
      <dgm:spPr/>
      <dgm:t>
        <a:bodyPr/>
        <a:lstStyle/>
        <a:p>
          <a:endParaRPr lang="en-GB"/>
        </a:p>
      </dgm:t>
    </dgm:pt>
    <dgm:pt modelId="{BDE8AEB0-D4BA-4F0F-B4D4-8D18C2A977D3}">
      <dgm:prSet phldrT="[Text]"/>
      <dgm:spPr/>
      <dgm:t>
        <a:bodyPr/>
        <a:lstStyle/>
        <a:p>
          <a:r>
            <a:rPr lang="en-GB" altLang="en-US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Instructions can be spoken or written.</a:t>
          </a:r>
          <a:endParaRPr lang="en-GB" dirty="0"/>
        </a:p>
      </dgm:t>
    </dgm:pt>
    <dgm:pt modelId="{53766ABE-7EA5-4B2E-BA89-71FABA3F5CD5}" type="parTrans" cxnId="{0AFEECD4-D66D-470F-832C-B98256BB145B}">
      <dgm:prSet/>
      <dgm:spPr/>
      <dgm:t>
        <a:bodyPr/>
        <a:lstStyle/>
        <a:p>
          <a:endParaRPr lang="en-GB"/>
        </a:p>
      </dgm:t>
    </dgm:pt>
    <dgm:pt modelId="{4BDE3E0C-125B-45FB-BDAD-9364C8E09BF9}" type="sibTrans" cxnId="{0AFEECD4-D66D-470F-832C-B98256BB145B}">
      <dgm:prSet/>
      <dgm:spPr/>
      <dgm:t>
        <a:bodyPr/>
        <a:lstStyle/>
        <a:p>
          <a:endParaRPr lang="en-GB"/>
        </a:p>
      </dgm:t>
    </dgm:pt>
    <dgm:pt modelId="{09D64280-C37C-4DDB-872F-2AD1ED26E105}">
      <dgm:prSet phldrT="[Text]"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Sequence </a:t>
          </a: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is important.</a:t>
          </a:r>
          <a:endParaRPr lang="en-GB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4F8EDEB9-2D51-4BC3-A602-73FA724323D7}" type="parTrans" cxnId="{C2CF0940-6BD5-4172-8D5E-853B73EB96AA}">
      <dgm:prSet/>
      <dgm:spPr/>
      <dgm:t>
        <a:bodyPr/>
        <a:lstStyle/>
        <a:p>
          <a:endParaRPr lang="en-GB"/>
        </a:p>
      </dgm:t>
    </dgm:pt>
    <dgm:pt modelId="{6B65C8FC-DFC3-478D-8484-63F659B30400}" type="sibTrans" cxnId="{C2CF0940-6BD5-4172-8D5E-853B73EB96AA}">
      <dgm:prSet/>
      <dgm:spPr/>
      <dgm:t>
        <a:bodyPr/>
        <a:lstStyle/>
        <a:p>
          <a:endParaRPr lang="en-GB"/>
        </a:p>
      </dgm:t>
    </dgm:pt>
    <dgm:pt modelId="{34B9CB0C-D10E-40F2-BE9B-669FF72C287A}" type="pres">
      <dgm:prSet presAssocID="{314896ED-8387-4416-B010-27FBE0F963BE}" presName="linearFlow" presStyleCnt="0">
        <dgm:presLayoutVars>
          <dgm:dir/>
          <dgm:resizeHandles val="exact"/>
        </dgm:presLayoutVars>
      </dgm:prSet>
      <dgm:spPr/>
    </dgm:pt>
    <dgm:pt modelId="{E392D1A0-1E43-4C3F-95A2-AD1D7E8B68E3}" type="pres">
      <dgm:prSet presAssocID="{17A9D367-1538-4631-A90C-F761D14F02E3}" presName="composite" presStyleCnt="0"/>
      <dgm:spPr/>
    </dgm:pt>
    <dgm:pt modelId="{5EF8441A-B8CB-4813-8049-BC4FC2200702}" type="pres">
      <dgm:prSet presAssocID="{17A9D367-1538-4631-A90C-F761D14F02E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EFA010E-5045-4F92-A200-E1009AC0EFEB}" type="pres">
      <dgm:prSet presAssocID="{17A9D367-1538-4631-A90C-F761D14F02E3}" presName="txShp" presStyleLbl="node1" presStyleIdx="0" presStyleCnt="3" custLinFactNeighborY="-2813">
        <dgm:presLayoutVars>
          <dgm:bulletEnabled val="1"/>
        </dgm:presLayoutVars>
      </dgm:prSet>
      <dgm:spPr/>
    </dgm:pt>
    <dgm:pt modelId="{990ADD66-4804-4941-80D3-16ABD128B910}" type="pres">
      <dgm:prSet presAssocID="{E21982E4-1BFB-4E35-BEE3-656708DC2340}" presName="spacing" presStyleCnt="0"/>
      <dgm:spPr/>
    </dgm:pt>
    <dgm:pt modelId="{B6CEFBCB-6A6D-4A81-81F3-CFA0D7FCCA39}" type="pres">
      <dgm:prSet presAssocID="{BDE8AEB0-D4BA-4F0F-B4D4-8D18C2A977D3}" presName="composite" presStyleCnt="0"/>
      <dgm:spPr/>
    </dgm:pt>
    <dgm:pt modelId="{9BC4BA9A-7CE5-43AC-A142-D40A382A4B01}" type="pres">
      <dgm:prSet presAssocID="{BDE8AEB0-D4BA-4F0F-B4D4-8D18C2A977D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04AEF1D-7154-4257-8C5B-653B947B8F95}" type="pres">
      <dgm:prSet presAssocID="{BDE8AEB0-D4BA-4F0F-B4D4-8D18C2A977D3}" presName="txShp" presStyleLbl="node1" presStyleIdx="1" presStyleCnt="3">
        <dgm:presLayoutVars>
          <dgm:bulletEnabled val="1"/>
        </dgm:presLayoutVars>
      </dgm:prSet>
      <dgm:spPr/>
    </dgm:pt>
    <dgm:pt modelId="{BFC972AE-9E80-4085-A533-6342DB1077FC}" type="pres">
      <dgm:prSet presAssocID="{4BDE3E0C-125B-45FB-BDAD-9364C8E09BF9}" presName="spacing" presStyleCnt="0"/>
      <dgm:spPr/>
    </dgm:pt>
    <dgm:pt modelId="{A8E6FA05-C214-43FD-AF93-6F80CE76A9B0}" type="pres">
      <dgm:prSet presAssocID="{09D64280-C37C-4DDB-872F-2AD1ED26E105}" presName="composite" presStyleCnt="0"/>
      <dgm:spPr/>
    </dgm:pt>
    <dgm:pt modelId="{878DDB8F-A6C6-4228-8491-6A2B1A0D7445}" type="pres">
      <dgm:prSet presAssocID="{09D64280-C37C-4DDB-872F-2AD1ED26E10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9512DD-AAFA-4595-9849-DE1BFA079D82}" type="pres">
      <dgm:prSet presAssocID="{09D64280-C37C-4DDB-872F-2AD1ED26E105}" presName="txShp" presStyleLbl="node1" presStyleIdx="2" presStyleCnt="3">
        <dgm:presLayoutVars>
          <dgm:bulletEnabled val="1"/>
        </dgm:presLayoutVars>
      </dgm:prSet>
      <dgm:spPr/>
    </dgm:pt>
  </dgm:ptLst>
  <dgm:cxnLst>
    <dgm:cxn modelId="{C2CF0940-6BD5-4172-8D5E-853B73EB96AA}" srcId="{314896ED-8387-4416-B010-27FBE0F963BE}" destId="{09D64280-C37C-4DDB-872F-2AD1ED26E105}" srcOrd="2" destOrd="0" parTransId="{4F8EDEB9-2D51-4BC3-A602-73FA724323D7}" sibTransId="{6B65C8FC-DFC3-478D-8484-63F659B30400}"/>
    <dgm:cxn modelId="{08F98175-699E-4335-A05E-D3D9E7EBD56C}" srcId="{314896ED-8387-4416-B010-27FBE0F963BE}" destId="{17A9D367-1538-4631-A90C-F761D14F02E3}" srcOrd="0" destOrd="0" parTransId="{6E6F4349-689C-4AA7-B4F5-EBE1FF8AA9A7}" sibTransId="{E21982E4-1BFB-4E35-BEE3-656708DC2340}"/>
    <dgm:cxn modelId="{A41AF5A0-7512-48D2-9FD4-7E3D45AC7706}" type="presOf" srcId="{BDE8AEB0-D4BA-4F0F-B4D4-8D18C2A977D3}" destId="{F04AEF1D-7154-4257-8C5B-653B947B8F95}" srcOrd="0" destOrd="0" presId="urn:microsoft.com/office/officeart/2005/8/layout/vList3"/>
    <dgm:cxn modelId="{759A97B6-2A91-43D1-8ED7-D9F0D5007268}" type="presOf" srcId="{314896ED-8387-4416-B010-27FBE0F963BE}" destId="{34B9CB0C-D10E-40F2-BE9B-669FF72C287A}" srcOrd="0" destOrd="0" presId="urn:microsoft.com/office/officeart/2005/8/layout/vList3"/>
    <dgm:cxn modelId="{AB947BCB-D01B-4E19-A96C-EF95A2528B7A}" type="presOf" srcId="{17A9D367-1538-4631-A90C-F761D14F02E3}" destId="{CEFA010E-5045-4F92-A200-E1009AC0EFEB}" srcOrd="0" destOrd="0" presId="urn:microsoft.com/office/officeart/2005/8/layout/vList3"/>
    <dgm:cxn modelId="{0AFEECD4-D66D-470F-832C-B98256BB145B}" srcId="{314896ED-8387-4416-B010-27FBE0F963BE}" destId="{BDE8AEB0-D4BA-4F0F-B4D4-8D18C2A977D3}" srcOrd="1" destOrd="0" parTransId="{53766ABE-7EA5-4B2E-BA89-71FABA3F5CD5}" sibTransId="{4BDE3E0C-125B-45FB-BDAD-9364C8E09BF9}"/>
    <dgm:cxn modelId="{B13A12E4-FBC1-46AD-9CD6-315945ABE7FE}" type="presOf" srcId="{09D64280-C37C-4DDB-872F-2AD1ED26E105}" destId="{839512DD-AAFA-4595-9849-DE1BFA079D82}" srcOrd="0" destOrd="0" presId="urn:microsoft.com/office/officeart/2005/8/layout/vList3"/>
    <dgm:cxn modelId="{A9E190CF-7835-4B66-956E-8EF03EAF73BC}" type="presParOf" srcId="{34B9CB0C-D10E-40F2-BE9B-669FF72C287A}" destId="{E392D1A0-1E43-4C3F-95A2-AD1D7E8B68E3}" srcOrd="0" destOrd="0" presId="urn:microsoft.com/office/officeart/2005/8/layout/vList3"/>
    <dgm:cxn modelId="{B7AA4AF4-04DA-47EA-BC87-9467D480CA4C}" type="presParOf" srcId="{E392D1A0-1E43-4C3F-95A2-AD1D7E8B68E3}" destId="{5EF8441A-B8CB-4813-8049-BC4FC2200702}" srcOrd="0" destOrd="0" presId="urn:microsoft.com/office/officeart/2005/8/layout/vList3"/>
    <dgm:cxn modelId="{233DE3D4-FEA8-4B71-806C-DC423ABB560D}" type="presParOf" srcId="{E392D1A0-1E43-4C3F-95A2-AD1D7E8B68E3}" destId="{CEFA010E-5045-4F92-A200-E1009AC0EFEB}" srcOrd="1" destOrd="0" presId="urn:microsoft.com/office/officeart/2005/8/layout/vList3"/>
    <dgm:cxn modelId="{09CD74D9-B13B-4999-969D-CB9773A707A4}" type="presParOf" srcId="{34B9CB0C-D10E-40F2-BE9B-669FF72C287A}" destId="{990ADD66-4804-4941-80D3-16ABD128B910}" srcOrd="1" destOrd="0" presId="urn:microsoft.com/office/officeart/2005/8/layout/vList3"/>
    <dgm:cxn modelId="{9ED6EE86-F133-4F25-AF8F-930BDA8A576E}" type="presParOf" srcId="{34B9CB0C-D10E-40F2-BE9B-669FF72C287A}" destId="{B6CEFBCB-6A6D-4A81-81F3-CFA0D7FCCA39}" srcOrd="2" destOrd="0" presId="urn:microsoft.com/office/officeart/2005/8/layout/vList3"/>
    <dgm:cxn modelId="{55C51815-D415-428E-8FFC-488ED20469C3}" type="presParOf" srcId="{B6CEFBCB-6A6D-4A81-81F3-CFA0D7FCCA39}" destId="{9BC4BA9A-7CE5-43AC-A142-D40A382A4B01}" srcOrd="0" destOrd="0" presId="urn:microsoft.com/office/officeart/2005/8/layout/vList3"/>
    <dgm:cxn modelId="{B271042A-D198-4F2C-A2BB-A0C93796BE98}" type="presParOf" srcId="{B6CEFBCB-6A6D-4A81-81F3-CFA0D7FCCA39}" destId="{F04AEF1D-7154-4257-8C5B-653B947B8F95}" srcOrd="1" destOrd="0" presId="urn:microsoft.com/office/officeart/2005/8/layout/vList3"/>
    <dgm:cxn modelId="{CD7508ED-F0E2-4508-8B76-A97912A06571}" type="presParOf" srcId="{34B9CB0C-D10E-40F2-BE9B-669FF72C287A}" destId="{BFC972AE-9E80-4085-A533-6342DB1077FC}" srcOrd="3" destOrd="0" presId="urn:microsoft.com/office/officeart/2005/8/layout/vList3"/>
    <dgm:cxn modelId="{F5699085-61A4-40DF-91CB-D79B4CD8183E}" type="presParOf" srcId="{34B9CB0C-D10E-40F2-BE9B-669FF72C287A}" destId="{A8E6FA05-C214-43FD-AF93-6F80CE76A9B0}" srcOrd="4" destOrd="0" presId="urn:microsoft.com/office/officeart/2005/8/layout/vList3"/>
    <dgm:cxn modelId="{7FC01371-7A44-4591-A215-FEA9FCC90684}" type="presParOf" srcId="{A8E6FA05-C214-43FD-AF93-6F80CE76A9B0}" destId="{878DDB8F-A6C6-4228-8491-6A2B1A0D7445}" srcOrd="0" destOrd="0" presId="urn:microsoft.com/office/officeart/2005/8/layout/vList3"/>
    <dgm:cxn modelId="{23AB6B36-B4A2-4AA4-A54D-11A09274B2CA}" type="presParOf" srcId="{A8E6FA05-C214-43FD-AF93-6F80CE76A9B0}" destId="{839512DD-AAFA-4595-9849-DE1BFA079D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F50A8-09A9-483E-BE05-F50595E3F1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6228262-EA0F-4CDF-98B9-A48ECA15C33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Recipe books</a:t>
          </a: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E637E6BF-8332-4C40-87FF-6C4D4EC93B39}" type="parTrans" cxnId="{D75596A3-1265-43D9-A91D-84DD4EEA430E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235E98A3-95C0-4AF6-9225-9BA1AF6B21D2}" type="sibTrans" cxnId="{D75596A3-1265-43D9-A91D-84DD4EEA430E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F3962717-4B85-4D89-B62D-A5DEA51020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Computer games</a:t>
          </a: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ECDB43E5-6DCB-4774-B70C-95EE7766DC09}" type="parTrans" cxnId="{0B11C92D-054B-44CB-A97F-297DFF6CA913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69EB4715-60B6-42B4-BE33-F56E36805EB9}" type="sibTrans" cxnId="{0B11C92D-054B-44CB-A97F-297DFF6CA913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EACECB61-6233-44DC-BC38-BE190253E3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Craft books</a:t>
          </a: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B3A0D0D2-CA91-40DD-B8C2-9C9BC425E269}" type="parTrans" cxnId="{8E704B7A-3378-4A2E-A95A-BA4223EDA68B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5D8D94B1-3FB6-4E00-94E1-EE320E20F348}" type="sibTrans" cxnId="{8E704B7A-3378-4A2E-A95A-BA4223EDA68B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A349388F-C2E4-45F1-B982-100FBE4D17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Gardening guides</a:t>
          </a:r>
          <a:endParaRPr lang="en-US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3AA28BAF-01E9-46E2-A1D1-42770360D29D}" type="parTrans" cxnId="{92D94130-D962-4216-B141-D923F51F9C35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12E996B0-8EE4-4478-A4E8-B3230D420E66}" type="sibTrans" cxnId="{92D94130-D962-4216-B141-D923F51F9C3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78671820-D16C-4374-ADE2-EC155F0645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Science experiments</a:t>
          </a: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DD3DCF31-1334-402B-BDB6-381BE5144C32}" type="parTrans" cxnId="{D8D36B06-32E8-430C-A7BE-869695609E91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E429F8EB-BA3B-44CD-A932-4DD9DEFB0DA9}" type="sibTrans" cxnId="{D8D36B06-32E8-430C-A7BE-869695609E91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C96D8350-F261-4164-A7C0-CFBC08F801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Sport games</a:t>
          </a: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291D178E-BD4B-436F-8719-4AE237EF0E87}" type="parTrans" cxnId="{597CD295-3680-4B3B-AFC7-BE4C28A18301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BDF40952-5FBC-4839-A209-633B02413106}" type="sibTrans" cxnId="{597CD295-3680-4B3B-AFC7-BE4C28A18301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3AD17DEC-9BCF-4DD6-9464-E0C1092F457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Safety rules</a:t>
          </a:r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5F41EFED-B29E-46E1-8A31-4418CCD01271}" type="parTrans" cxnId="{79168018-76D8-47D7-B740-6ACA21B3CC06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85144B96-E30F-46B5-AACE-F895FD6C2E65}" type="sibTrans" cxnId="{79168018-76D8-47D7-B740-6ACA21B3CC06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081636F8-EB90-4834-BFA0-F0E16593EEB8}" type="pres">
      <dgm:prSet presAssocID="{3FEF50A8-09A9-483E-BE05-F50595E3F15C}" presName="root" presStyleCnt="0">
        <dgm:presLayoutVars>
          <dgm:dir/>
          <dgm:resizeHandles val="exact"/>
        </dgm:presLayoutVars>
      </dgm:prSet>
      <dgm:spPr/>
    </dgm:pt>
    <dgm:pt modelId="{AC2DA620-9493-440E-ADE0-73D9F5D79782}" type="pres">
      <dgm:prSet presAssocID="{3FEF50A8-09A9-483E-BE05-F50595E3F15C}" presName="container" presStyleCnt="0">
        <dgm:presLayoutVars>
          <dgm:dir/>
          <dgm:resizeHandles val="exact"/>
        </dgm:presLayoutVars>
      </dgm:prSet>
      <dgm:spPr/>
    </dgm:pt>
    <dgm:pt modelId="{B8335B13-6825-4DC6-9BF6-DB3810EC2A58}" type="pres">
      <dgm:prSet presAssocID="{36228262-EA0F-4CDF-98B9-A48ECA15C338}" presName="compNode" presStyleCnt="0"/>
      <dgm:spPr/>
    </dgm:pt>
    <dgm:pt modelId="{B48C8764-51ED-45CF-8939-D0833C9039E8}" type="pres">
      <dgm:prSet presAssocID="{36228262-EA0F-4CDF-98B9-A48ECA15C338}" presName="iconBgRect" presStyleLbl="bgShp" presStyleIdx="0" presStyleCnt="7"/>
      <dgm:spPr/>
    </dgm:pt>
    <dgm:pt modelId="{310BFCEF-0D76-4BA4-B896-682ECE3F0F0C}" type="pres">
      <dgm:prSet presAssocID="{36228262-EA0F-4CDF-98B9-A48ECA15C33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EEAC14D-A810-4EFA-AB17-E695F5B9D299}" type="pres">
      <dgm:prSet presAssocID="{36228262-EA0F-4CDF-98B9-A48ECA15C338}" presName="spaceRect" presStyleCnt="0"/>
      <dgm:spPr/>
    </dgm:pt>
    <dgm:pt modelId="{92462C3D-4F88-41CB-88FB-784806E4DCB3}" type="pres">
      <dgm:prSet presAssocID="{36228262-EA0F-4CDF-98B9-A48ECA15C338}" presName="textRect" presStyleLbl="revTx" presStyleIdx="0" presStyleCnt="7">
        <dgm:presLayoutVars>
          <dgm:chMax val="1"/>
          <dgm:chPref val="1"/>
        </dgm:presLayoutVars>
      </dgm:prSet>
      <dgm:spPr/>
    </dgm:pt>
    <dgm:pt modelId="{5E7D255B-FC3E-4B40-B185-69C60C11E28D}" type="pres">
      <dgm:prSet presAssocID="{235E98A3-95C0-4AF6-9225-9BA1AF6B21D2}" presName="sibTrans" presStyleLbl="sibTrans2D1" presStyleIdx="0" presStyleCnt="0"/>
      <dgm:spPr/>
    </dgm:pt>
    <dgm:pt modelId="{1A1109C4-5E5D-41B5-B90B-D541D4DC0E92}" type="pres">
      <dgm:prSet presAssocID="{F3962717-4B85-4D89-B62D-A5DEA5102075}" presName="compNode" presStyleCnt="0"/>
      <dgm:spPr/>
    </dgm:pt>
    <dgm:pt modelId="{25DFB28C-B0FD-44DD-A816-14C52EA07957}" type="pres">
      <dgm:prSet presAssocID="{F3962717-4B85-4D89-B62D-A5DEA5102075}" presName="iconBgRect" presStyleLbl="bgShp" presStyleIdx="1" presStyleCnt="7"/>
      <dgm:spPr/>
    </dgm:pt>
    <dgm:pt modelId="{8283FAF8-9DA0-4012-892F-522A2E6F0E95}" type="pres">
      <dgm:prSet presAssocID="{F3962717-4B85-4D89-B62D-A5DEA510207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FBC2055-C5B7-44B0-B31F-147F8960C28A}" type="pres">
      <dgm:prSet presAssocID="{F3962717-4B85-4D89-B62D-A5DEA5102075}" presName="spaceRect" presStyleCnt="0"/>
      <dgm:spPr/>
    </dgm:pt>
    <dgm:pt modelId="{3AE993EE-7E5F-4EA2-BB9A-92B6B64AD2B0}" type="pres">
      <dgm:prSet presAssocID="{F3962717-4B85-4D89-B62D-A5DEA5102075}" presName="textRect" presStyleLbl="revTx" presStyleIdx="1" presStyleCnt="7">
        <dgm:presLayoutVars>
          <dgm:chMax val="1"/>
          <dgm:chPref val="1"/>
        </dgm:presLayoutVars>
      </dgm:prSet>
      <dgm:spPr/>
    </dgm:pt>
    <dgm:pt modelId="{39B67A14-2022-41B6-9866-F8E31694DCDF}" type="pres">
      <dgm:prSet presAssocID="{69EB4715-60B6-42B4-BE33-F56E36805EB9}" presName="sibTrans" presStyleLbl="sibTrans2D1" presStyleIdx="0" presStyleCnt="0"/>
      <dgm:spPr/>
    </dgm:pt>
    <dgm:pt modelId="{35D40FDA-8098-4F27-A0CA-48A3F159BAA4}" type="pres">
      <dgm:prSet presAssocID="{EACECB61-6233-44DC-BC38-BE190253E378}" presName="compNode" presStyleCnt="0"/>
      <dgm:spPr/>
    </dgm:pt>
    <dgm:pt modelId="{84F5FCCF-666F-4038-A795-3B1A79657A14}" type="pres">
      <dgm:prSet presAssocID="{EACECB61-6233-44DC-BC38-BE190253E378}" presName="iconBgRect" presStyleLbl="bgShp" presStyleIdx="2" presStyleCnt="7"/>
      <dgm:spPr/>
    </dgm:pt>
    <dgm:pt modelId="{7FDC2243-2CE0-400C-B11B-42A1D711DA91}" type="pres">
      <dgm:prSet presAssocID="{EACECB61-6233-44DC-BC38-BE190253E37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CEFC200-C5E1-4427-B767-EC10BBAC6E42}" type="pres">
      <dgm:prSet presAssocID="{EACECB61-6233-44DC-BC38-BE190253E378}" presName="spaceRect" presStyleCnt="0"/>
      <dgm:spPr/>
    </dgm:pt>
    <dgm:pt modelId="{179C291F-B241-419B-A54B-941D6EF679DC}" type="pres">
      <dgm:prSet presAssocID="{EACECB61-6233-44DC-BC38-BE190253E378}" presName="textRect" presStyleLbl="revTx" presStyleIdx="2" presStyleCnt="7">
        <dgm:presLayoutVars>
          <dgm:chMax val="1"/>
          <dgm:chPref val="1"/>
        </dgm:presLayoutVars>
      </dgm:prSet>
      <dgm:spPr/>
    </dgm:pt>
    <dgm:pt modelId="{2B9F5398-D8AF-4DA9-92FD-44261CC173B9}" type="pres">
      <dgm:prSet presAssocID="{5D8D94B1-3FB6-4E00-94E1-EE320E20F348}" presName="sibTrans" presStyleLbl="sibTrans2D1" presStyleIdx="0" presStyleCnt="0"/>
      <dgm:spPr/>
    </dgm:pt>
    <dgm:pt modelId="{5E497614-2E44-4D0D-922F-F3B8CC6FE7F1}" type="pres">
      <dgm:prSet presAssocID="{A349388F-C2E4-45F1-B982-100FBE4D1707}" presName="compNode" presStyleCnt="0"/>
      <dgm:spPr/>
    </dgm:pt>
    <dgm:pt modelId="{B64C281E-9208-4357-AB9B-59617D3F6943}" type="pres">
      <dgm:prSet presAssocID="{A349388F-C2E4-45F1-B982-100FBE4D1707}" presName="iconBgRect" presStyleLbl="bgShp" presStyleIdx="3" presStyleCnt="7"/>
      <dgm:spPr/>
    </dgm:pt>
    <dgm:pt modelId="{A63F31AB-86D5-4787-9AA4-EFEE4832355D}" type="pres">
      <dgm:prSet presAssocID="{A349388F-C2E4-45F1-B982-100FBE4D170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C6BA8F4D-D27F-47E5-9EAA-A16585101028}" type="pres">
      <dgm:prSet presAssocID="{A349388F-C2E4-45F1-B982-100FBE4D1707}" presName="spaceRect" presStyleCnt="0"/>
      <dgm:spPr/>
    </dgm:pt>
    <dgm:pt modelId="{1E8F11C0-4D4F-4F64-8B83-A45E6FF59663}" type="pres">
      <dgm:prSet presAssocID="{A349388F-C2E4-45F1-B982-100FBE4D1707}" presName="textRect" presStyleLbl="revTx" presStyleIdx="3" presStyleCnt="7">
        <dgm:presLayoutVars>
          <dgm:chMax val="1"/>
          <dgm:chPref val="1"/>
        </dgm:presLayoutVars>
      </dgm:prSet>
      <dgm:spPr/>
    </dgm:pt>
    <dgm:pt modelId="{C5D79641-1F13-4DCF-8C8C-9AA6B25BE5C8}" type="pres">
      <dgm:prSet presAssocID="{12E996B0-8EE4-4478-A4E8-B3230D420E66}" presName="sibTrans" presStyleLbl="sibTrans2D1" presStyleIdx="0" presStyleCnt="0"/>
      <dgm:spPr/>
    </dgm:pt>
    <dgm:pt modelId="{5980E728-6ED7-4FEC-8E58-EDD0FF579DD4}" type="pres">
      <dgm:prSet presAssocID="{78671820-D16C-4374-ADE2-EC155F0645D5}" presName="compNode" presStyleCnt="0"/>
      <dgm:spPr/>
    </dgm:pt>
    <dgm:pt modelId="{248329BD-94C5-4F49-BCB7-DD6A051CA840}" type="pres">
      <dgm:prSet presAssocID="{78671820-D16C-4374-ADE2-EC155F0645D5}" presName="iconBgRect" presStyleLbl="bgShp" presStyleIdx="4" presStyleCnt="7"/>
      <dgm:spPr/>
    </dgm:pt>
    <dgm:pt modelId="{802320A8-B856-4785-AAE2-D6DB8AF2395C}" type="pres">
      <dgm:prSet presAssocID="{78671820-D16C-4374-ADE2-EC155F0645D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7CE879A-DDA0-4492-B875-2F21EBC68324}" type="pres">
      <dgm:prSet presAssocID="{78671820-D16C-4374-ADE2-EC155F0645D5}" presName="spaceRect" presStyleCnt="0"/>
      <dgm:spPr/>
    </dgm:pt>
    <dgm:pt modelId="{6C82747E-1D21-433E-8DE9-995CDB39A36B}" type="pres">
      <dgm:prSet presAssocID="{78671820-D16C-4374-ADE2-EC155F0645D5}" presName="textRect" presStyleLbl="revTx" presStyleIdx="4" presStyleCnt="7">
        <dgm:presLayoutVars>
          <dgm:chMax val="1"/>
          <dgm:chPref val="1"/>
        </dgm:presLayoutVars>
      </dgm:prSet>
      <dgm:spPr/>
    </dgm:pt>
    <dgm:pt modelId="{3DCFE7BB-15C5-495A-ADD4-016B6E83F687}" type="pres">
      <dgm:prSet presAssocID="{E429F8EB-BA3B-44CD-A932-4DD9DEFB0DA9}" presName="sibTrans" presStyleLbl="sibTrans2D1" presStyleIdx="0" presStyleCnt="0"/>
      <dgm:spPr/>
    </dgm:pt>
    <dgm:pt modelId="{F81A7681-E58A-4A3F-A8EA-DA93A720C065}" type="pres">
      <dgm:prSet presAssocID="{C96D8350-F261-4164-A7C0-CFBC08F80170}" presName="compNode" presStyleCnt="0"/>
      <dgm:spPr/>
    </dgm:pt>
    <dgm:pt modelId="{C90A71B5-6EB6-432E-98B1-20C13E734847}" type="pres">
      <dgm:prSet presAssocID="{C96D8350-F261-4164-A7C0-CFBC08F80170}" presName="iconBgRect" presStyleLbl="bgShp" presStyleIdx="5" presStyleCnt="7"/>
      <dgm:spPr/>
    </dgm:pt>
    <dgm:pt modelId="{81C44D96-E0D4-4910-AFF6-CCE2C0A9465C}" type="pres">
      <dgm:prSet presAssocID="{C96D8350-F261-4164-A7C0-CFBC08F801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01849B8B-CFF8-441A-BE27-51CE1BD7E587}" type="pres">
      <dgm:prSet presAssocID="{C96D8350-F261-4164-A7C0-CFBC08F80170}" presName="spaceRect" presStyleCnt="0"/>
      <dgm:spPr/>
    </dgm:pt>
    <dgm:pt modelId="{E658D377-0FFE-4AF8-B2D6-159D2316FB6B}" type="pres">
      <dgm:prSet presAssocID="{C96D8350-F261-4164-A7C0-CFBC08F80170}" presName="textRect" presStyleLbl="revTx" presStyleIdx="5" presStyleCnt="7">
        <dgm:presLayoutVars>
          <dgm:chMax val="1"/>
          <dgm:chPref val="1"/>
        </dgm:presLayoutVars>
      </dgm:prSet>
      <dgm:spPr/>
    </dgm:pt>
    <dgm:pt modelId="{7E98E35D-0580-4B29-A3B5-716A5DA93EB3}" type="pres">
      <dgm:prSet presAssocID="{BDF40952-5FBC-4839-A209-633B02413106}" presName="sibTrans" presStyleLbl="sibTrans2D1" presStyleIdx="0" presStyleCnt="0"/>
      <dgm:spPr/>
    </dgm:pt>
    <dgm:pt modelId="{FB464A21-B23C-4BB4-A8C8-EE75DAAE0B83}" type="pres">
      <dgm:prSet presAssocID="{3AD17DEC-9BCF-4DD6-9464-E0C1092F457C}" presName="compNode" presStyleCnt="0"/>
      <dgm:spPr/>
    </dgm:pt>
    <dgm:pt modelId="{BD044517-E3C2-41AE-9462-8F1B4157A259}" type="pres">
      <dgm:prSet presAssocID="{3AD17DEC-9BCF-4DD6-9464-E0C1092F457C}" presName="iconBgRect" presStyleLbl="bgShp" presStyleIdx="6" presStyleCnt="7"/>
      <dgm:spPr/>
    </dgm:pt>
    <dgm:pt modelId="{8683B8DF-13E6-477B-875F-AFDF2E8DFA78}" type="pres">
      <dgm:prSet presAssocID="{3AD17DEC-9BCF-4DD6-9464-E0C1092F457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AD47A90-AE77-4A81-A3D4-C36316F96BC3}" type="pres">
      <dgm:prSet presAssocID="{3AD17DEC-9BCF-4DD6-9464-E0C1092F457C}" presName="spaceRect" presStyleCnt="0"/>
      <dgm:spPr/>
    </dgm:pt>
    <dgm:pt modelId="{7C17AF2E-D1CC-41C4-BEFE-6736508D4C04}" type="pres">
      <dgm:prSet presAssocID="{3AD17DEC-9BCF-4DD6-9464-E0C1092F457C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BF00F01-5200-4C32-A053-3D447A53BD4C}" type="presOf" srcId="{36228262-EA0F-4CDF-98B9-A48ECA15C338}" destId="{92462C3D-4F88-41CB-88FB-784806E4DCB3}" srcOrd="0" destOrd="0" presId="urn:microsoft.com/office/officeart/2018/2/layout/IconCircleList"/>
    <dgm:cxn modelId="{CFEFC503-1A4D-417D-B247-B7C82F0D5079}" type="presOf" srcId="{3FEF50A8-09A9-483E-BE05-F50595E3F15C}" destId="{081636F8-EB90-4834-BFA0-F0E16593EEB8}" srcOrd="0" destOrd="0" presId="urn:microsoft.com/office/officeart/2018/2/layout/IconCircleList"/>
    <dgm:cxn modelId="{D8D36B06-32E8-430C-A7BE-869695609E91}" srcId="{3FEF50A8-09A9-483E-BE05-F50595E3F15C}" destId="{78671820-D16C-4374-ADE2-EC155F0645D5}" srcOrd="4" destOrd="0" parTransId="{DD3DCF31-1334-402B-BDB6-381BE5144C32}" sibTransId="{E429F8EB-BA3B-44CD-A932-4DD9DEFB0DA9}"/>
    <dgm:cxn modelId="{79168018-76D8-47D7-B740-6ACA21B3CC06}" srcId="{3FEF50A8-09A9-483E-BE05-F50595E3F15C}" destId="{3AD17DEC-9BCF-4DD6-9464-E0C1092F457C}" srcOrd="6" destOrd="0" parTransId="{5F41EFED-B29E-46E1-8A31-4418CCD01271}" sibTransId="{85144B96-E30F-46B5-AACE-F895FD6C2E65}"/>
    <dgm:cxn modelId="{B2D79D1B-7FF1-402F-808D-669A5C4C3E5F}" type="presOf" srcId="{12E996B0-8EE4-4478-A4E8-B3230D420E66}" destId="{C5D79641-1F13-4DCF-8C8C-9AA6B25BE5C8}" srcOrd="0" destOrd="0" presId="urn:microsoft.com/office/officeart/2018/2/layout/IconCircleList"/>
    <dgm:cxn modelId="{4E45901D-9A27-4FE2-B304-003B9A4B2E7B}" type="presOf" srcId="{78671820-D16C-4374-ADE2-EC155F0645D5}" destId="{6C82747E-1D21-433E-8DE9-995CDB39A36B}" srcOrd="0" destOrd="0" presId="urn:microsoft.com/office/officeart/2018/2/layout/IconCircleList"/>
    <dgm:cxn modelId="{10680C1F-5DC7-4ED0-AE30-4D6D0D91D6F9}" type="presOf" srcId="{3AD17DEC-9BCF-4DD6-9464-E0C1092F457C}" destId="{7C17AF2E-D1CC-41C4-BEFE-6736508D4C04}" srcOrd="0" destOrd="0" presId="urn:microsoft.com/office/officeart/2018/2/layout/IconCircleList"/>
    <dgm:cxn modelId="{26381020-E538-4B85-838F-CD887BB0CF68}" type="presOf" srcId="{69EB4715-60B6-42B4-BE33-F56E36805EB9}" destId="{39B67A14-2022-41B6-9866-F8E31694DCDF}" srcOrd="0" destOrd="0" presId="urn:microsoft.com/office/officeart/2018/2/layout/IconCircleList"/>
    <dgm:cxn modelId="{40FC2021-6F0A-4058-AF0F-2A0DCB6A49C9}" type="presOf" srcId="{C96D8350-F261-4164-A7C0-CFBC08F80170}" destId="{E658D377-0FFE-4AF8-B2D6-159D2316FB6B}" srcOrd="0" destOrd="0" presId="urn:microsoft.com/office/officeart/2018/2/layout/IconCircleList"/>
    <dgm:cxn modelId="{4D8A5629-332F-46F7-9E15-1B60ADC2A6BE}" type="presOf" srcId="{5D8D94B1-3FB6-4E00-94E1-EE320E20F348}" destId="{2B9F5398-D8AF-4DA9-92FD-44261CC173B9}" srcOrd="0" destOrd="0" presId="urn:microsoft.com/office/officeart/2018/2/layout/IconCircleList"/>
    <dgm:cxn modelId="{1A2F512C-28B2-4A10-B763-569B87248F7A}" type="presOf" srcId="{F3962717-4B85-4D89-B62D-A5DEA5102075}" destId="{3AE993EE-7E5F-4EA2-BB9A-92B6B64AD2B0}" srcOrd="0" destOrd="0" presId="urn:microsoft.com/office/officeart/2018/2/layout/IconCircleList"/>
    <dgm:cxn modelId="{0B11C92D-054B-44CB-A97F-297DFF6CA913}" srcId="{3FEF50A8-09A9-483E-BE05-F50595E3F15C}" destId="{F3962717-4B85-4D89-B62D-A5DEA5102075}" srcOrd="1" destOrd="0" parTransId="{ECDB43E5-6DCB-4774-B70C-95EE7766DC09}" sibTransId="{69EB4715-60B6-42B4-BE33-F56E36805EB9}"/>
    <dgm:cxn modelId="{92D94130-D962-4216-B141-D923F51F9C35}" srcId="{3FEF50A8-09A9-483E-BE05-F50595E3F15C}" destId="{A349388F-C2E4-45F1-B982-100FBE4D1707}" srcOrd="3" destOrd="0" parTransId="{3AA28BAF-01E9-46E2-A1D1-42770360D29D}" sibTransId="{12E996B0-8EE4-4478-A4E8-B3230D420E66}"/>
    <dgm:cxn modelId="{BFA24468-167A-4A52-8994-2F5D30980315}" type="presOf" srcId="{EACECB61-6233-44DC-BC38-BE190253E378}" destId="{179C291F-B241-419B-A54B-941D6EF679DC}" srcOrd="0" destOrd="0" presId="urn:microsoft.com/office/officeart/2018/2/layout/IconCircleList"/>
    <dgm:cxn modelId="{8E704B7A-3378-4A2E-A95A-BA4223EDA68B}" srcId="{3FEF50A8-09A9-483E-BE05-F50595E3F15C}" destId="{EACECB61-6233-44DC-BC38-BE190253E378}" srcOrd="2" destOrd="0" parTransId="{B3A0D0D2-CA91-40DD-B8C2-9C9BC425E269}" sibTransId="{5D8D94B1-3FB6-4E00-94E1-EE320E20F348}"/>
    <dgm:cxn modelId="{78F78D85-005D-467B-8788-24BB6FF38FBD}" type="presOf" srcId="{235E98A3-95C0-4AF6-9225-9BA1AF6B21D2}" destId="{5E7D255B-FC3E-4B40-B185-69C60C11E28D}" srcOrd="0" destOrd="0" presId="urn:microsoft.com/office/officeart/2018/2/layout/IconCircleList"/>
    <dgm:cxn modelId="{202AF490-0A84-4A87-B72C-865FF6884869}" type="presOf" srcId="{A349388F-C2E4-45F1-B982-100FBE4D1707}" destId="{1E8F11C0-4D4F-4F64-8B83-A45E6FF59663}" srcOrd="0" destOrd="0" presId="urn:microsoft.com/office/officeart/2018/2/layout/IconCircleList"/>
    <dgm:cxn modelId="{597CD295-3680-4B3B-AFC7-BE4C28A18301}" srcId="{3FEF50A8-09A9-483E-BE05-F50595E3F15C}" destId="{C96D8350-F261-4164-A7C0-CFBC08F80170}" srcOrd="5" destOrd="0" parTransId="{291D178E-BD4B-436F-8719-4AE237EF0E87}" sibTransId="{BDF40952-5FBC-4839-A209-633B02413106}"/>
    <dgm:cxn modelId="{6FF75399-BE30-40FD-8DBC-538C7DC2578B}" type="presOf" srcId="{BDF40952-5FBC-4839-A209-633B02413106}" destId="{7E98E35D-0580-4B29-A3B5-716A5DA93EB3}" srcOrd="0" destOrd="0" presId="urn:microsoft.com/office/officeart/2018/2/layout/IconCircleList"/>
    <dgm:cxn modelId="{D75596A3-1265-43D9-A91D-84DD4EEA430E}" srcId="{3FEF50A8-09A9-483E-BE05-F50595E3F15C}" destId="{36228262-EA0F-4CDF-98B9-A48ECA15C338}" srcOrd="0" destOrd="0" parTransId="{E637E6BF-8332-4C40-87FF-6C4D4EC93B39}" sibTransId="{235E98A3-95C0-4AF6-9225-9BA1AF6B21D2}"/>
    <dgm:cxn modelId="{F06A67DC-F730-45DB-B636-F3141CFD32CF}" type="presOf" srcId="{E429F8EB-BA3B-44CD-A932-4DD9DEFB0DA9}" destId="{3DCFE7BB-15C5-495A-ADD4-016B6E83F687}" srcOrd="0" destOrd="0" presId="urn:microsoft.com/office/officeart/2018/2/layout/IconCircleList"/>
    <dgm:cxn modelId="{29F6F92E-ED3D-4276-94EA-3BA1150787A1}" type="presParOf" srcId="{081636F8-EB90-4834-BFA0-F0E16593EEB8}" destId="{AC2DA620-9493-440E-ADE0-73D9F5D79782}" srcOrd="0" destOrd="0" presId="urn:microsoft.com/office/officeart/2018/2/layout/IconCircleList"/>
    <dgm:cxn modelId="{07E8B6D4-39BF-4AE5-892A-5A8BB4E3AB11}" type="presParOf" srcId="{AC2DA620-9493-440E-ADE0-73D9F5D79782}" destId="{B8335B13-6825-4DC6-9BF6-DB3810EC2A58}" srcOrd="0" destOrd="0" presId="urn:microsoft.com/office/officeart/2018/2/layout/IconCircleList"/>
    <dgm:cxn modelId="{06E5E403-9D59-42C6-80B4-F68349E5DFFB}" type="presParOf" srcId="{B8335B13-6825-4DC6-9BF6-DB3810EC2A58}" destId="{B48C8764-51ED-45CF-8939-D0833C9039E8}" srcOrd="0" destOrd="0" presId="urn:microsoft.com/office/officeart/2018/2/layout/IconCircleList"/>
    <dgm:cxn modelId="{F50733E9-C8BC-4209-952C-55D044A9714E}" type="presParOf" srcId="{B8335B13-6825-4DC6-9BF6-DB3810EC2A58}" destId="{310BFCEF-0D76-4BA4-B896-682ECE3F0F0C}" srcOrd="1" destOrd="0" presId="urn:microsoft.com/office/officeart/2018/2/layout/IconCircleList"/>
    <dgm:cxn modelId="{3B198EDB-ACEB-4518-9DD8-D1C369AA3989}" type="presParOf" srcId="{B8335B13-6825-4DC6-9BF6-DB3810EC2A58}" destId="{5EEAC14D-A810-4EFA-AB17-E695F5B9D299}" srcOrd="2" destOrd="0" presId="urn:microsoft.com/office/officeart/2018/2/layout/IconCircleList"/>
    <dgm:cxn modelId="{0BBD022E-64A6-43B9-A343-982F80231C4B}" type="presParOf" srcId="{B8335B13-6825-4DC6-9BF6-DB3810EC2A58}" destId="{92462C3D-4F88-41CB-88FB-784806E4DCB3}" srcOrd="3" destOrd="0" presId="urn:microsoft.com/office/officeart/2018/2/layout/IconCircleList"/>
    <dgm:cxn modelId="{271ADDEA-A6BC-4928-846F-2789CA55F864}" type="presParOf" srcId="{AC2DA620-9493-440E-ADE0-73D9F5D79782}" destId="{5E7D255B-FC3E-4B40-B185-69C60C11E28D}" srcOrd="1" destOrd="0" presId="urn:microsoft.com/office/officeart/2018/2/layout/IconCircleList"/>
    <dgm:cxn modelId="{93A9A3C6-81D4-4466-B7FB-E7BE196A4035}" type="presParOf" srcId="{AC2DA620-9493-440E-ADE0-73D9F5D79782}" destId="{1A1109C4-5E5D-41B5-B90B-D541D4DC0E92}" srcOrd="2" destOrd="0" presId="urn:microsoft.com/office/officeart/2018/2/layout/IconCircleList"/>
    <dgm:cxn modelId="{267EA09D-3C92-44E8-B50F-3C5D5B8458FF}" type="presParOf" srcId="{1A1109C4-5E5D-41B5-B90B-D541D4DC0E92}" destId="{25DFB28C-B0FD-44DD-A816-14C52EA07957}" srcOrd="0" destOrd="0" presId="urn:microsoft.com/office/officeart/2018/2/layout/IconCircleList"/>
    <dgm:cxn modelId="{5C478916-3564-49A6-AF22-F42CFF0096F1}" type="presParOf" srcId="{1A1109C4-5E5D-41B5-B90B-D541D4DC0E92}" destId="{8283FAF8-9DA0-4012-892F-522A2E6F0E95}" srcOrd="1" destOrd="0" presId="urn:microsoft.com/office/officeart/2018/2/layout/IconCircleList"/>
    <dgm:cxn modelId="{3F4BBD72-8650-4D59-9158-81BEAE3079A0}" type="presParOf" srcId="{1A1109C4-5E5D-41B5-B90B-D541D4DC0E92}" destId="{0FBC2055-C5B7-44B0-B31F-147F8960C28A}" srcOrd="2" destOrd="0" presId="urn:microsoft.com/office/officeart/2018/2/layout/IconCircleList"/>
    <dgm:cxn modelId="{38E58B24-E1C3-4906-B77D-F9C3C9C6DEF2}" type="presParOf" srcId="{1A1109C4-5E5D-41B5-B90B-D541D4DC0E92}" destId="{3AE993EE-7E5F-4EA2-BB9A-92B6B64AD2B0}" srcOrd="3" destOrd="0" presId="urn:microsoft.com/office/officeart/2018/2/layout/IconCircleList"/>
    <dgm:cxn modelId="{8379984E-F33E-4950-85B2-77688E097F67}" type="presParOf" srcId="{AC2DA620-9493-440E-ADE0-73D9F5D79782}" destId="{39B67A14-2022-41B6-9866-F8E31694DCDF}" srcOrd="3" destOrd="0" presId="urn:microsoft.com/office/officeart/2018/2/layout/IconCircleList"/>
    <dgm:cxn modelId="{09EEC7FE-7CC6-4574-B53C-73B555FAD9B8}" type="presParOf" srcId="{AC2DA620-9493-440E-ADE0-73D9F5D79782}" destId="{35D40FDA-8098-4F27-A0CA-48A3F159BAA4}" srcOrd="4" destOrd="0" presId="urn:microsoft.com/office/officeart/2018/2/layout/IconCircleList"/>
    <dgm:cxn modelId="{1AB23A1E-E723-4427-ACB3-80552509C551}" type="presParOf" srcId="{35D40FDA-8098-4F27-A0CA-48A3F159BAA4}" destId="{84F5FCCF-666F-4038-A795-3B1A79657A14}" srcOrd="0" destOrd="0" presId="urn:microsoft.com/office/officeart/2018/2/layout/IconCircleList"/>
    <dgm:cxn modelId="{3779F25F-3E79-4F8A-8184-5BD7DC2D1B1D}" type="presParOf" srcId="{35D40FDA-8098-4F27-A0CA-48A3F159BAA4}" destId="{7FDC2243-2CE0-400C-B11B-42A1D711DA91}" srcOrd="1" destOrd="0" presId="urn:microsoft.com/office/officeart/2018/2/layout/IconCircleList"/>
    <dgm:cxn modelId="{DBFEFEA1-C92C-4D53-BEF8-689B4179BAE2}" type="presParOf" srcId="{35D40FDA-8098-4F27-A0CA-48A3F159BAA4}" destId="{8CEFC200-C5E1-4427-B767-EC10BBAC6E42}" srcOrd="2" destOrd="0" presId="urn:microsoft.com/office/officeart/2018/2/layout/IconCircleList"/>
    <dgm:cxn modelId="{1CD45C28-1B7F-4611-B895-93C805E96BFC}" type="presParOf" srcId="{35D40FDA-8098-4F27-A0CA-48A3F159BAA4}" destId="{179C291F-B241-419B-A54B-941D6EF679DC}" srcOrd="3" destOrd="0" presId="urn:microsoft.com/office/officeart/2018/2/layout/IconCircleList"/>
    <dgm:cxn modelId="{B5230A03-4999-42E8-B4A3-B2212D93608B}" type="presParOf" srcId="{AC2DA620-9493-440E-ADE0-73D9F5D79782}" destId="{2B9F5398-D8AF-4DA9-92FD-44261CC173B9}" srcOrd="5" destOrd="0" presId="urn:microsoft.com/office/officeart/2018/2/layout/IconCircleList"/>
    <dgm:cxn modelId="{2814508C-21B2-4A3C-9E30-466EC87271AF}" type="presParOf" srcId="{AC2DA620-9493-440E-ADE0-73D9F5D79782}" destId="{5E497614-2E44-4D0D-922F-F3B8CC6FE7F1}" srcOrd="6" destOrd="0" presId="urn:microsoft.com/office/officeart/2018/2/layout/IconCircleList"/>
    <dgm:cxn modelId="{A85A9EEE-8C9A-4925-B937-3D86F6394609}" type="presParOf" srcId="{5E497614-2E44-4D0D-922F-F3B8CC6FE7F1}" destId="{B64C281E-9208-4357-AB9B-59617D3F6943}" srcOrd="0" destOrd="0" presId="urn:microsoft.com/office/officeart/2018/2/layout/IconCircleList"/>
    <dgm:cxn modelId="{B9D63CB9-B087-4769-8380-86E8FF761517}" type="presParOf" srcId="{5E497614-2E44-4D0D-922F-F3B8CC6FE7F1}" destId="{A63F31AB-86D5-4787-9AA4-EFEE4832355D}" srcOrd="1" destOrd="0" presId="urn:microsoft.com/office/officeart/2018/2/layout/IconCircleList"/>
    <dgm:cxn modelId="{F2793CDB-B47C-41E5-8013-75221F7B902C}" type="presParOf" srcId="{5E497614-2E44-4D0D-922F-F3B8CC6FE7F1}" destId="{C6BA8F4D-D27F-47E5-9EAA-A16585101028}" srcOrd="2" destOrd="0" presId="urn:microsoft.com/office/officeart/2018/2/layout/IconCircleList"/>
    <dgm:cxn modelId="{F900550B-5E38-4429-9257-6C77CAA2B6CC}" type="presParOf" srcId="{5E497614-2E44-4D0D-922F-F3B8CC6FE7F1}" destId="{1E8F11C0-4D4F-4F64-8B83-A45E6FF59663}" srcOrd="3" destOrd="0" presId="urn:microsoft.com/office/officeart/2018/2/layout/IconCircleList"/>
    <dgm:cxn modelId="{8F64C565-5614-439A-8F38-12A0F99C65CF}" type="presParOf" srcId="{AC2DA620-9493-440E-ADE0-73D9F5D79782}" destId="{C5D79641-1F13-4DCF-8C8C-9AA6B25BE5C8}" srcOrd="7" destOrd="0" presId="urn:microsoft.com/office/officeart/2018/2/layout/IconCircleList"/>
    <dgm:cxn modelId="{9CDB956F-067E-4603-B8A3-5F902CFAEB13}" type="presParOf" srcId="{AC2DA620-9493-440E-ADE0-73D9F5D79782}" destId="{5980E728-6ED7-4FEC-8E58-EDD0FF579DD4}" srcOrd="8" destOrd="0" presId="urn:microsoft.com/office/officeart/2018/2/layout/IconCircleList"/>
    <dgm:cxn modelId="{FF962459-8547-4E2E-953A-221FC4540A3B}" type="presParOf" srcId="{5980E728-6ED7-4FEC-8E58-EDD0FF579DD4}" destId="{248329BD-94C5-4F49-BCB7-DD6A051CA840}" srcOrd="0" destOrd="0" presId="urn:microsoft.com/office/officeart/2018/2/layout/IconCircleList"/>
    <dgm:cxn modelId="{66C0D862-A83A-41A6-B1B2-1202D2D56645}" type="presParOf" srcId="{5980E728-6ED7-4FEC-8E58-EDD0FF579DD4}" destId="{802320A8-B856-4785-AAE2-D6DB8AF2395C}" srcOrd="1" destOrd="0" presId="urn:microsoft.com/office/officeart/2018/2/layout/IconCircleList"/>
    <dgm:cxn modelId="{6C43A806-64E4-4489-9E76-8FAD2EC71811}" type="presParOf" srcId="{5980E728-6ED7-4FEC-8E58-EDD0FF579DD4}" destId="{47CE879A-DDA0-4492-B875-2F21EBC68324}" srcOrd="2" destOrd="0" presId="urn:microsoft.com/office/officeart/2018/2/layout/IconCircleList"/>
    <dgm:cxn modelId="{C3B53B4B-3F8C-4C28-90E2-56BCB22947DD}" type="presParOf" srcId="{5980E728-6ED7-4FEC-8E58-EDD0FF579DD4}" destId="{6C82747E-1D21-433E-8DE9-995CDB39A36B}" srcOrd="3" destOrd="0" presId="urn:microsoft.com/office/officeart/2018/2/layout/IconCircleList"/>
    <dgm:cxn modelId="{AEF794D9-E4F9-4C24-A7C9-C8AB2C8C8670}" type="presParOf" srcId="{AC2DA620-9493-440E-ADE0-73D9F5D79782}" destId="{3DCFE7BB-15C5-495A-ADD4-016B6E83F687}" srcOrd="9" destOrd="0" presId="urn:microsoft.com/office/officeart/2018/2/layout/IconCircleList"/>
    <dgm:cxn modelId="{54BA9FD1-10D9-47F5-AA64-BB4466B6B5F6}" type="presParOf" srcId="{AC2DA620-9493-440E-ADE0-73D9F5D79782}" destId="{F81A7681-E58A-4A3F-A8EA-DA93A720C065}" srcOrd="10" destOrd="0" presId="urn:microsoft.com/office/officeart/2018/2/layout/IconCircleList"/>
    <dgm:cxn modelId="{61DFA95E-5A68-4069-94BF-28D34BA438ED}" type="presParOf" srcId="{F81A7681-E58A-4A3F-A8EA-DA93A720C065}" destId="{C90A71B5-6EB6-432E-98B1-20C13E734847}" srcOrd="0" destOrd="0" presId="urn:microsoft.com/office/officeart/2018/2/layout/IconCircleList"/>
    <dgm:cxn modelId="{8D7B99C1-C3D1-48C8-A6AA-9740620AFFF5}" type="presParOf" srcId="{F81A7681-E58A-4A3F-A8EA-DA93A720C065}" destId="{81C44D96-E0D4-4910-AFF6-CCE2C0A9465C}" srcOrd="1" destOrd="0" presId="urn:microsoft.com/office/officeart/2018/2/layout/IconCircleList"/>
    <dgm:cxn modelId="{FDC909F3-FA6D-4AD5-B602-89EB3808CB6A}" type="presParOf" srcId="{F81A7681-E58A-4A3F-A8EA-DA93A720C065}" destId="{01849B8B-CFF8-441A-BE27-51CE1BD7E587}" srcOrd="2" destOrd="0" presId="urn:microsoft.com/office/officeart/2018/2/layout/IconCircleList"/>
    <dgm:cxn modelId="{508B64A8-E9BB-4FFD-9B9A-C791F96E44B7}" type="presParOf" srcId="{F81A7681-E58A-4A3F-A8EA-DA93A720C065}" destId="{E658D377-0FFE-4AF8-B2D6-159D2316FB6B}" srcOrd="3" destOrd="0" presId="urn:microsoft.com/office/officeart/2018/2/layout/IconCircleList"/>
    <dgm:cxn modelId="{99A0E500-F066-4172-A7CA-44729B2C3ACA}" type="presParOf" srcId="{AC2DA620-9493-440E-ADE0-73D9F5D79782}" destId="{7E98E35D-0580-4B29-A3B5-716A5DA93EB3}" srcOrd="11" destOrd="0" presId="urn:microsoft.com/office/officeart/2018/2/layout/IconCircleList"/>
    <dgm:cxn modelId="{CBCB009F-EFCB-4733-93BE-E59AC0FFBD89}" type="presParOf" srcId="{AC2DA620-9493-440E-ADE0-73D9F5D79782}" destId="{FB464A21-B23C-4BB4-A8C8-EE75DAAE0B83}" srcOrd="12" destOrd="0" presId="urn:microsoft.com/office/officeart/2018/2/layout/IconCircleList"/>
    <dgm:cxn modelId="{2113B70A-8E1D-40AC-8032-DF22E9747D4A}" type="presParOf" srcId="{FB464A21-B23C-4BB4-A8C8-EE75DAAE0B83}" destId="{BD044517-E3C2-41AE-9462-8F1B4157A259}" srcOrd="0" destOrd="0" presId="urn:microsoft.com/office/officeart/2018/2/layout/IconCircleList"/>
    <dgm:cxn modelId="{B5880225-3690-4890-BE19-7C92D496139A}" type="presParOf" srcId="{FB464A21-B23C-4BB4-A8C8-EE75DAAE0B83}" destId="{8683B8DF-13E6-477B-875F-AFDF2E8DFA78}" srcOrd="1" destOrd="0" presId="urn:microsoft.com/office/officeart/2018/2/layout/IconCircleList"/>
    <dgm:cxn modelId="{806FB10D-49D8-48DB-AC14-01C0BC407879}" type="presParOf" srcId="{FB464A21-B23C-4BB4-A8C8-EE75DAAE0B83}" destId="{4AD47A90-AE77-4A81-A3D4-C36316F96BC3}" srcOrd="2" destOrd="0" presId="urn:microsoft.com/office/officeart/2018/2/layout/IconCircleList"/>
    <dgm:cxn modelId="{B911C4C5-F097-4C4F-BBDD-5EF1E1C90114}" type="presParOf" srcId="{FB464A21-B23C-4BB4-A8C8-EE75DAAE0B83}" destId="{7C17AF2E-D1CC-41C4-BEFE-6736508D4C0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010E-5045-4F92-A200-E1009AC0EFEB}">
      <dsp:nvSpPr>
        <dsp:cNvPr id="0" name=""/>
        <dsp:cNvSpPr/>
      </dsp:nvSpPr>
      <dsp:spPr>
        <a:xfrm rot="10800000">
          <a:off x="2199950" y="0"/>
          <a:ext cx="7506293" cy="123706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51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7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A step by step guide explaining how to make or do something.</a:t>
          </a:r>
          <a:endParaRPr lang="en-GB" sz="2700" kern="1200" dirty="0"/>
        </a:p>
      </dsp:txBody>
      <dsp:txXfrm rot="10800000">
        <a:off x="2509217" y="0"/>
        <a:ext cx="7197026" cy="1237068"/>
      </dsp:txXfrm>
    </dsp:sp>
    <dsp:sp modelId="{5EF8441A-B8CB-4813-8049-BC4FC2200702}">
      <dsp:nvSpPr>
        <dsp:cNvPr id="0" name=""/>
        <dsp:cNvSpPr/>
      </dsp:nvSpPr>
      <dsp:spPr>
        <a:xfrm>
          <a:off x="1581416" y="2907"/>
          <a:ext cx="1237068" cy="12370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AEF1D-7154-4257-8C5B-653B947B8F95}">
      <dsp:nvSpPr>
        <dsp:cNvPr id="0" name=""/>
        <dsp:cNvSpPr/>
      </dsp:nvSpPr>
      <dsp:spPr>
        <a:xfrm rot="10800000">
          <a:off x="2199950" y="1603431"/>
          <a:ext cx="7506293" cy="123706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51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7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Instructions can be spoken or written.</a:t>
          </a:r>
          <a:endParaRPr lang="en-GB" sz="2700" kern="1200" dirty="0"/>
        </a:p>
      </dsp:txBody>
      <dsp:txXfrm rot="10800000">
        <a:off x="2509217" y="1603431"/>
        <a:ext cx="7197026" cy="1237068"/>
      </dsp:txXfrm>
    </dsp:sp>
    <dsp:sp modelId="{9BC4BA9A-7CE5-43AC-A142-D40A382A4B01}">
      <dsp:nvSpPr>
        <dsp:cNvPr id="0" name=""/>
        <dsp:cNvSpPr/>
      </dsp:nvSpPr>
      <dsp:spPr>
        <a:xfrm>
          <a:off x="1581416" y="1603431"/>
          <a:ext cx="1237068" cy="123706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512DD-AAFA-4595-9849-DE1BFA079D82}">
      <dsp:nvSpPr>
        <dsp:cNvPr id="0" name=""/>
        <dsp:cNvSpPr/>
      </dsp:nvSpPr>
      <dsp:spPr>
        <a:xfrm rot="10800000">
          <a:off x="2199950" y="3203955"/>
          <a:ext cx="7506293" cy="12370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51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Sequence </a:t>
          </a:r>
          <a:r>
            <a:rPr lang="en-GB" sz="27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is important.</a:t>
          </a:r>
          <a:endParaRPr lang="en-GB" sz="2700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 rot="10800000">
        <a:off x="2509217" y="3203955"/>
        <a:ext cx="7197026" cy="1237068"/>
      </dsp:txXfrm>
    </dsp:sp>
    <dsp:sp modelId="{878DDB8F-A6C6-4228-8491-6A2B1A0D7445}">
      <dsp:nvSpPr>
        <dsp:cNvPr id="0" name=""/>
        <dsp:cNvSpPr/>
      </dsp:nvSpPr>
      <dsp:spPr>
        <a:xfrm>
          <a:off x="1581416" y="3203955"/>
          <a:ext cx="1237068" cy="12370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8764-51ED-45CF-8939-D0833C9039E8}">
      <dsp:nvSpPr>
        <dsp:cNvPr id="0" name=""/>
        <dsp:cNvSpPr/>
      </dsp:nvSpPr>
      <dsp:spPr>
        <a:xfrm>
          <a:off x="926006" y="107191"/>
          <a:ext cx="751023" cy="751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BFCEF-0D76-4BA4-B896-682ECE3F0F0C}">
      <dsp:nvSpPr>
        <dsp:cNvPr id="0" name=""/>
        <dsp:cNvSpPr/>
      </dsp:nvSpPr>
      <dsp:spPr>
        <a:xfrm>
          <a:off x="1083721" y="264906"/>
          <a:ext cx="435593" cy="435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62C3D-4F88-41CB-88FB-784806E4DCB3}">
      <dsp:nvSpPr>
        <dsp:cNvPr id="0" name=""/>
        <dsp:cNvSpPr/>
      </dsp:nvSpPr>
      <dsp:spPr>
        <a:xfrm>
          <a:off x="1837963" y="107191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Recipe books</a:t>
          </a:r>
          <a:endParaRPr lang="en-US" sz="1800" kern="12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1837963" y="107191"/>
        <a:ext cx="1770268" cy="751023"/>
      </dsp:txXfrm>
    </dsp:sp>
    <dsp:sp modelId="{25DFB28C-B0FD-44DD-A816-14C52EA07957}">
      <dsp:nvSpPr>
        <dsp:cNvPr id="0" name=""/>
        <dsp:cNvSpPr/>
      </dsp:nvSpPr>
      <dsp:spPr>
        <a:xfrm>
          <a:off x="3916687" y="107191"/>
          <a:ext cx="751023" cy="751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3FAF8-9DA0-4012-892F-522A2E6F0E95}">
      <dsp:nvSpPr>
        <dsp:cNvPr id="0" name=""/>
        <dsp:cNvSpPr/>
      </dsp:nvSpPr>
      <dsp:spPr>
        <a:xfrm>
          <a:off x="4074402" y="264906"/>
          <a:ext cx="435593" cy="435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993EE-7E5F-4EA2-BB9A-92B6B64AD2B0}">
      <dsp:nvSpPr>
        <dsp:cNvPr id="0" name=""/>
        <dsp:cNvSpPr/>
      </dsp:nvSpPr>
      <dsp:spPr>
        <a:xfrm>
          <a:off x="4828644" y="107191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Computer games</a:t>
          </a:r>
          <a:endParaRPr lang="en-US" sz="1800" kern="12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4828644" y="107191"/>
        <a:ext cx="1770268" cy="751023"/>
      </dsp:txXfrm>
    </dsp:sp>
    <dsp:sp modelId="{84F5FCCF-666F-4038-A795-3B1A79657A14}">
      <dsp:nvSpPr>
        <dsp:cNvPr id="0" name=""/>
        <dsp:cNvSpPr/>
      </dsp:nvSpPr>
      <dsp:spPr>
        <a:xfrm>
          <a:off x="6907368" y="107191"/>
          <a:ext cx="751023" cy="751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C2243-2CE0-400C-B11B-42A1D711DA91}">
      <dsp:nvSpPr>
        <dsp:cNvPr id="0" name=""/>
        <dsp:cNvSpPr/>
      </dsp:nvSpPr>
      <dsp:spPr>
        <a:xfrm>
          <a:off x="7065083" y="264906"/>
          <a:ext cx="435593" cy="435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C291F-B241-419B-A54B-941D6EF679DC}">
      <dsp:nvSpPr>
        <dsp:cNvPr id="0" name=""/>
        <dsp:cNvSpPr/>
      </dsp:nvSpPr>
      <dsp:spPr>
        <a:xfrm>
          <a:off x="7819324" y="107191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Craft books</a:t>
          </a:r>
          <a:endParaRPr lang="en-US" sz="1800" kern="12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7819324" y="107191"/>
        <a:ext cx="1770268" cy="751023"/>
      </dsp:txXfrm>
    </dsp:sp>
    <dsp:sp modelId="{B64C281E-9208-4357-AB9B-59617D3F6943}">
      <dsp:nvSpPr>
        <dsp:cNvPr id="0" name=""/>
        <dsp:cNvSpPr/>
      </dsp:nvSpPr>
      <dsp:spPr>
        <a:xfrm>
          <a:off x="926006" y="1493769"/>
          <a:ext cx="751023" cy="751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F31AB-86D5-4787-9AA4-EFEE4832355D}">
      <dsp:nvSpPr>
        <dsp:cNvPr id="0" name=""/>
        <dsp:cNvSpPr/>
      </dsp:nvSpPr>
      <dsp:spPr>
        <a:xfrm>
          <a:off x="1083721" y="1651484"/>
          <a:ext cx="435593" cy="435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F11C0-4D4F-4F64-8B83-A45E6FF59663}">
      <dsp:nvSpPr>
        <dsp:cNvPr id="0" name=""/>
        <dsp:cNvSpPr/>
      </dsp:nvSpPr>
      <dsp:spPr>
        <a:xfrm>
          <a:off x="1837963" y="1493769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Gardening guides</a:t>
          </a:r>
          <a:endParaRPr lang="en-US" sz="1800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1837963" y="1493769"/>
        <a:ext cx="1770268" cy="751023"/>
      </dsp:txXfrm>
    </dsp:sp>
    <dsp:sp modelId="{248329BD-94C5-4F49-BCB7-DD6A051CA840}">
      <dsp:nvSpPr>
        <dsp:cNvPr id="0" name=""/>
        <dsp:cNvSpPr/>
      </dsp:nvSpPr>
      <dsp:spPr>
        <a:xfrm>
          <a:off x="3916687" y="1493769"/>
          <a:ext cx="751023" cy="751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320A8-B856-4785-AAE2-D6DB8AF2395C}">
      <dsp:nvSpPr>
        <dsp:cNvPr id="0" name=""/>
        <dsp:cNvSpPr/>
      </dsp:nvSpPr>
      <dsp:spPr>
        <a:xfrm>
          <a:off x="4074402" y="1651484"/>
          <a:ext cx="435593" cy="4355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2747E-1D21-433E-8DE9-995CDB39A36B}">
      <dsp:nvSpPr>
        <dsp:cNvPr id="0" name=""/>
        <dsp:cNvSpPr/>
      </dsp:nvSpPr>
      <dsp:spPr>
        <a:xfrm>
          <a:off x="4828644" y="1493769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Science experiments</a:t>
          </a:r>
          <a:endParaRPr lang="en-US" sz="1800" kern="12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4828644" y="1493769"/>
        <a:ext cx="1770268" cy="751023"/>
      </dsp:txXfrm>
    </dsp:sp>
    <dsp:sp modelId="{C90A71B5-6EB6-432E-98B1-20C13E734847}">
      <dsp:nvSpPr>
        <dsp:cNvPr id="0" name=""/>
        <dsp:cNvSpPr/>
      </dsp:nvSpPr>
      <dsp:spPr>
        <a:xfrm>
          <a:off x="6907368" y="1493769"/>
          <a:ext cx="751023" cy="751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44D96-E0D4-4910-AFF6-CCE2C0A9465C}">
      <dsp:nvSpPr>
        <dsp:cNvPr id="0" name=""/>
        <dsp:cNvSpPr/>
      </dsp:nvSpPr>
      <dsp:spPr>
        <a:xfrm>
          <a:off x="7065083" y="1651484"/>
          <a:ext cx="435593" cy="4355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D377-0FFE-4AF8-B2D6-159D2316FB6B}">
      <dsp:nvSpPr>
        <dsp:cNvPr id="0" name=""/>
        <dsp:cNvSpPr/>
      </dsp:nvSpPr>
      <dsp:spPr>
        <a:xfrm>
          <a:off x="7819324" y="1493769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Sport games</a:t>
          </a:r>
          <a:endParaRPr lang="en-US" sz="1800" kern="12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7819324" y="1493769"/>
        <a:ext cx="1770268" cy="751023"/>
      </dsp:txXfrm>
    </dsp:sp>
    <dsp:sp modelId="{BD044517-E3C2-41AE-9462-8F1B4157A259}">
      <dsp:nvSpPr>
        <dsp:cNvPr id="0" name=""/>
        <dsp:cNvSpPr/>
      </dsp:nvSpPr>
      <dsp:spPr>
        <a:xfrm>
          <a:off x="926006" y="2880348"/>
          <a:ext cx="751023" cy="751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3B8DF-13E6-477B-875F-AFDF2E8DFA78}">
      <dsp:nvSpPr>
        <dsp:cNvPr id="0" name=""/>
        <dsp:cNvSpPr/>
      </dsp:nvSpPr>
      <dsp:spPr>
        <a:xfrm>
          <a:off x="1083721" y="3038063"/>
          <a:ext cx="435593" cy="43559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7AF2E-D1CC-41C4-BEFE-6736508D4C04}">
      <dsp:nvSpPr>
        <dsp:cNvPr id="0" name=""/>
        <dsp:cNvSpPr/>
      </dsp:nvSpPr>
      <dsp:spPr>
        <a:xfrm>
          <a:off x="1837963" y="2880348"/>
          <a:ext cx="1770268" cy="75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Safety rules</a:t>
          </a:r>
          <a:endParaRPr lang="en-US" sz="1800" kern="120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1837963" y="2880348"/>
        <a:ext cx="1770268" cy="75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A2C3-0927-43EE-BBD0-B96EC9800DA0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CB019-3ABD-41C1-AE35-B48AE422BC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5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8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7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3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was the main character?   What was wrong with Simon?  What does he do at the end?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1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5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 many types of written instructions can learners think of?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9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4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0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CB019-3ABD-41C1-AE35-B48AE422BC6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8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8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5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3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4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8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3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5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F552-9F7E-41FC-B297-06B7757AB673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335F4-DEC3-45CA-AF91-D2FBB5B1C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englishprimarymalt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>
                <a:ln w="22225">
                  <a:solidFill>
                    <a:schemeClr val="tx1"/>
                  </a:solidFill>
                  <a:prstDash val="solid"/>
                </a:ln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Being Healthy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C2842-0827-4AED-BCA2-5C8FD3F3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 lnSpcReduction="10000"/>
          </a:bodyPr>
          <a:lstStyle/>
          <a:p>
            <a:pPr algn="l"/>
            <a:r>
              <a:rPr lang="en-GB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3 -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DC475-38F8-4C14-9C08-7F5509C4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054"/>
            <a:ext cx="1051559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68D3-95A7-49C9-AF1C-A7E5F0AC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23B32-EF70-46BE-9ED2-D7E37CEBB022}"/>
              </a:ext>
            </a:extLst>
          </p:cNvPr>
          <p:cNvSpPr/>
          <p:nvPr/>
        </p:nvSpPr>
        <p:spPr>
          <a:xfrm>
            <a:off x="4451396" y="1207854"/>
            <a:ext cx="5098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upper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AB6E0-4AC4-415B-AF4A-8E4B8E6D47DA}"/>
              </a:ext>
            </a:extLst>
          </p:cNvPr>
          <p:cNvSpPr/>
          <p:nvPr/>
        </p:nvSpPr>
        <p:spPr>
          <a:xfrm>
            <a:off x="4140316" y="4594119"/>
            <a:ext cx="7039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sanitizer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2050" name="Picture 2" descr="Image result for sanitizer">
            <a:extLst>
              <a:ext uri="{FF2B5EF4-FFF2-40B4-BE49-F238E27FC236}">
                <a16:creationId xmlns:a16="http://schemas.microsoft.com/office/drawing/2014/main" id="{2A9E6B13-85A8-408E-8791-9024FB4B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7" y="4418878"/>
            <a:ext cx="3672349" cy="20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pper Limit Clip Art at Clker.com - vector clip art online, royalty free &amp;  public domain">
            <a:extLst>
              <a:ext uri="{FF2B5EF4-FFF2-40B4-BE49-F238E27FC236}">
                <a16:creationId xmlns:a16="http://schemas.microsoft.com/office/drawing/2014/main" id="{15989FAF-E039-4714-B329-CA726A28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11" y="899238"/>
            <a:ext cx="2314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23B32-EF70-46BE-9ED2-D7E37CEBB022}"/>
              </a:ext>
            </a:extLst>
          </p:cNvPr>
          <p:cNvSpPr/>
          <p:nvPr/>
        </p:nvSpPr>
        <p:spPr>
          <a:xfrm>
            <a:off x="1847458" y="650806"/>
            <a:ext cx="82373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thoroughly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AB6E0-4AC4-415B-AF4A-8E4B8E6D47DA}"/>
              </a:ext>
            </a:extLst>
          </p:cNvPr>
          <p:cNvSpPr/>
          <p:nvPr/>
        </p:nvSpPr>
        <p:spPr>
          <a:xfrm>
            <a:off x="3957742" y="3772212"/>
            <a:ext cx="7039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disposable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8194" name="Picture 2" descr="Waste Cliparts - Proper Waste Disposal , Free Transparent Clipart -  ClipartKey">
            <a:extLst>
              <a:ext uri="{FF2B5EF4-FFF2-40B4-BE49-F238E27FC236}">
                <a16:creationId xmlns:a16="http://schemas.microsoft.com/office/drawing/2014/main" id="{0201556C-BBA7-43EA-887C-8EC8BBC9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91" y="364740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0" y="156741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486844"/>
            <a:ext cx="9411659" cy="901693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read a set of instructions.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BE279-A8ED-4B09-92FF-B1D1CFD7D7BA}"/>
              </a:ext>
            </a:extLst>
          </p:cNvPr>
          <p:cNvGrpSpPr/>
          <p:nvPr/>
        </p:nvGrpSpPr>
        <p:grpSpPr>
          <a:xfrm>
            <a:off x="4874395" y="2053339"/>
            <a:ext cx="7130026" cy="4551808"/>
            <a:chOff x="4919219" y="2196774"/>
            <a:chExt cx="7130026" cy="455180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3ABF8D6-6C2B-4903-98CE-1F144FCF99A6}"/>
                </a:ext>
              </a:extLst>
            </p:cNvPr>
            <p:cNvSpPr/>
            <p:nvPr/>
          </p:nvSpPr>
          <p:spPr>
            <a:xfrm>
              <a:off x="4919219" y="2196774"/>
              <a:ext cx="7130026" cy="1449073"/>
            </a:xfrm>
            <a:custGeom>
              <a:avLst/>
              <a:gdLst>
                <a:gd name="connsiteX0" fmla="*/ 0 w 7130026"/>
                <a:gd name="connsiteY0" fmla="*/ 241517 h 1449073"/>
                <a:gd name="connsiteX1" fmla="*/ 241517 w 7130026"/>
                <a:gd name="connsiteY1" fmla="*/ 0 h 1449073"/>
                <a:gd name="connsiteX2" fmla="*/ 6888509 w 7130026"/>
                <a:gd name="connsiteY2" fmla="*/ 0 h 1449073"/>
                <a:gd name="connsiteX3" fmla="*/ 7130026 w 7130026"/>
                <a:gd name="connsiteY3" fmla="*/ 241517 h 1449073"/>
                <a:gd name="connsiteX4" fmla="*/ 7130026 w 7130026"/>
                <a:gd name="connsiteY4" fmla="*/ 1207556 h 1449073"/>
                <a:gd name="connsiteX5" fmla="*/ 6888509 w 7130026"/>
                <a:gd name="connsiteY5" fmla="*/ 1449073 h 1449073"/>
                <a:gd name="connsiteX6" fmla="*/ 241517 w 7130026"/>
                <a:gd name="connsiteY6" fmla="*/ 1449073 h 1449073"/>
                <a:gd name="connsiteX7" fmla="*/ 0 w 7130026"/>
                <a:gd name="connsiteY7" fmla="*/ 1207556 h 1449073"/>
                <a:gd name="connsiteX8" fmla="*/ 0 w 7130026"/>
                <a:gd name="connsiteY8" fmla="*/ 241517 h 14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449073">
                  <a:moveTo>
                    <a:pt x="0" y="241517"/>
                  </a:moveTo>
                  <a:cubicBezTo>
                    <a:pt x="0" y="108131"/>
                    <a:pt x="108131" y="0"/>
                    <a:pt x="241517" y="0"/>
                  </a:cubicBezTo>
                  <a:lnTo>
                    <a:pt x="6888509" y="0"/>
                  </a:lnTo>
                  <a:cubicBezTo>
                    <a:pt x="7021895" y="0"/>
                    <a:pt x="7130026" y="108131"/>
                    <a:pt x="7130026" y="241517"/>
                  </a:cubicBezTo>
                  <a:lnTo>
                    <a:pt x="7130026" y="1207556"/>
                  </a:lnTo>
                  <a:cubicBezTo>
                    <a:pt x="7130026" y="1340942"/>
                    <a:pt x="7021895" y="1449073"/>
                    <a:pt x="6888509" y="1449073"/>
                  </a:cubicBezTo>
                  <a:lnTo>
                    <a:pt x="241517" y="1449073"/>
                  </a:lnTo>
                  <a:cubicBezTo>
                    <a:pt x="108131" y="1449073"/>
                    <a:pt x="0" y="1340942"/>
                    <a:pt x="0" y="1207556"/>
                  </a:cubicBezTo>
                  <a:lnTo>
                    <a:pt x="0" y="24151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658" tIns="192658" rIns="192658" bIns="192658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point out the different parts of the instructions.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6D1D10-0D77-4C11-992F-E55367ABD66A}"/>
                </a:ext>
              </a:extLst>
            </p:cNvPr>
            <p:cNvSpPr/>
            <p:nvPr/>
          </p:nvSpPr>
          <p:spPr>
            <a:xfrm>
              <a:off x="4919219" y="3806863"/>
              <a:ext cx="7130026" cy="1390352"/>
            </a:xfrm>
            <a:custGeom>
              <a:avLst/>
              <a:gdLst>
                <a:gd name="connsiteX0" fmla="*/ 0 w 7130026"/>
                <a:gd name="connsiteY0" fmla="*/ 231730 h 1390352"/>
                <a:gd name="connsiteX1" fmla="*/ 231730 w 7130026"/>
                <a:gd name="connsiteY1" fmla="*/ 0 h 1390352"/>
                <a:gd name="connsiteX2" fmla="*/ 6898296 w 7130026"/>
                <a:gd name="connsiteY2" fmla="*/ 0 h 1390352"/>
                <a:gd name="connsiteX3" fmla="*/ 7130026 w 7130026"/>
                <a:gd name="connsiteY3" fmla="*/ 231730 h 1390352"/>
                <a:gd name="connsiteX4" fmla="*/ 7130026 w 7130026"/>
                <a:gd name="connsiteY4" fmla="*/ 1158622 h 1390352"/>
                <a:gd name="connsiteX5" fmla="*/ 6898296 w 7130026"/>
                <a:gd name="connsiteY5" fmla="*/ 1390352 h 1390352"/>
                <a:gd name="connsiteX6" fmla="*/ 231730 w 7130026"/>
                <a:gd name="connsiteY6" fmla="*/ 1390352 h 1390352"/>
                <a:gd name="connsiteX7" fmla="*/ 0 w 7130026"/>
                <a:gd name="connsiteY7" fmla="*/ 1158622 h 1390352"/>
                <a:gd name="connsiteX8" fmla="*/ 0 w 7130026"/>
                <a:gd name="connsiteY8" fmla="*/ 231730 h 139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390352">
                  <a:moveTo>
                    <a:pt x="0" y="231730"/>
                  </a:moveTo>
                  <a:cubicBezTo>
                    <a:pt x="0" y="103749"/>
                    <a:pt x="103749" y="0"/>
                    <a:pt x="231730" y="0"/>
                  </a:cubicBezTo>
                  <a:lnTo>
                    <a:pt x="6898296" y="0"/>
                  </a:lnTo>
                  <a:cubicBezTo>
                    <a:pt x="7026277" y="0"/>
                    <a:pt x="7130026" y="103749"/>
                    <a:pt x="7130026" y="231730"/>
                  </a:cubicBezTo>
                  <a:lnTo>
                    <a:pt x="7130026" y="1158622"/>
                  </a:lnTo>
                  <a:cubicBezTo>
                    <a:pt x="7130026" y="1286603"/>
                    <a:pt x="7026277" y="1390352"/>
                    <a:pt x="6898296" y="1390352"/>
                  </a:cubicBezTo>
                  <a:lnTo>
                    <a:pt x="231730" y="1390352"/>
                  </a:lnTo>
                  <a:cubicBezTo>
                    <a:pt x="103749" y="1390352"/>
                    <a:pt x="0" y="1286603"/>
                    <a:pt x="0" y="1158622"/>
                  </a:cubicBezTo>
                  <a:lnTo>
                    <a:pt x="0" y="23173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791" tIns="189791" rIns="189791" bIns="189791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say what the text is about by looking at the pictures and title.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911828-3A78-4DAF-8F68-92BF7072A3C8}"/>
                </a:ext>
              </a:extLst>
            </p:cNvPr>
            <p:cNvSpPr/>
            <p:nvPr/>
          </p:nvSpPr>
          <p:spPr>
            <a:xfrm>
              <a:off x="4919219" y="5358230"/>
              <a:ext cx="7130026" cy="1390352"/>
            </a:xfrm>
            <a:custGeom>
              <a:avLst/>
              <a:gdLst>
                <a:gd name="connsiteX0" fmla="*/ 0 w 7130026"/>
                <a:gd name="connsiteY0" fmla="*/ 144197 h 865162"/>
                <a:gd name="connsiteX1" fmla="*/ 144197 w 7130026"/>
                <a:gd name="connsiteY1" fmla="*/ 0 h 865162"/>
                <a:gd name="connsiteX2" fmla="*/ 6985829 w 7130026"/>
                <a:gd name="connsiteY2" fmla="*/ 0 h 865162"/>
                <a:gd name="connsiteX3" fmla="*/ 7130026 w 7130026"/>
                <a:gd name="connsiteY3" fmla="*/ 144197 h 865162"/>
                <a:gd name="connsiteX4" fmla="*/ 7130026 w 7130026"/>
                <a:gd name="connsiteY4" fmla="*/ 720965 h 865162"/>
                <a:gd name="connsiteX5" fmla="*/ 6985829 w 7130026"/>
                <a:gd name="connsiteY5" fmla="*/ 865162 h 865162"/>
                <a:gd name="connsiteX6" fmla="*/ 144197 w 7130026"/>
                <a:gd name="connsiteY6" fmla="*/ 865162 h 865162"/>
                <a:gd name="connsiteX7" fmla="*/ 0 w 7130026"/>
                <a:gd name="connsiteY7" fmla="*/ 720965 h 865162"/>
                <a:gd name="connsiteX8" fmla="*/ 0 w 7130026"/>
                <a:gd name="connsiteY8" fmla="*/ 144197 h 86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865162">
                  <a:moveTo>
                    <a:pt x="0" y="144197"/>
                  </a:moveTo>
                  <a:cubicBezTo>
                    <a:pt x="0" y="64559"/>
                    <a:pt x="64559" y="0"/>
                    <a:pt x="144197" y="0"/>
                  </a:cubicBezTo>
                  <a:lnTo>
                    <a:pt x="6985829" y="0"/>
                  </a:lnTo>
                  <a:cubicBezTo>
                    <a:pt x="7065467" y="0"/>
                    <a:pt x="7130026" y="64559"/>
                    <a:pt x="7130026" y="144197"/>
                  </a:cubicBezTo>
                  <a:lnTo>
                    <a:pt x="7130026" y="720965"/>
                  </a:lnTo>
                  <a:cubicBezTo>
                    <a:pt x="7130026" y="800603"/>
                    <a:pt x="7065467" y="865162"/>
                    <a:pt x="6985829" y="865162"/>
                  </a:cubicBezTo>
                  <a:lnTo>
                    <a:pt x="144197" y="865162"/>
                  </a:lnTo>
                  <a:cubicBezTo>
                    <a:pt x="64559" y="865162"/>
                    <a:pt x="0" y="800603"/>
                    <a:pt x="0" y="720965"/>
                  </a:cubicBezTo>
                  <a:lnTo>
                    <a:pt x="0" y="1441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154" tIns="164154" rIns="164154" bIns="164154" numCol="1" spcCol="1270" anchor="ctr" anchorCtr="0">
              <a:noAutofit/>
            </a:bodyPr>
            <a:lstStyle/>
            <a:p>
              <a:pPr marL="0" lvl="0" indent="0" algn="l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use different strategies to read and find information.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  <p:pic>
        <p:nvPicPr>
          <p:cNvPr id="4098" name="Picture 2" descr="Reading - Free people icons">
            <a:extLst>
              <a:ext uri="{FF2B5EF4-FFF2-40B4-BE49-F238E27FC236}">
                <a16:creationId xmlns:a16="http://schemas.microsoft.com/office/drawing/2014/main" id="{07E050BF-ED3A-461D-A302-E8FE926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86886"/>
            <a:ext cx="1359877" cy="13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nd Drawn Cartoon Boy Reading Book Decoration Png - Boy Reading A Book  Cartoon , Free Transparent Clipart - ClipartKey">
            <a:extLst>
              <a:ext uri="{FF2B5EF4-FFF2-40B4-BE49-F238E27FC236}">
                <a16:creationId xmlns:a16="http://schemas.microsoft.com/office/drawing/2014/main" id="{EE85E67D-8587-41A8-AB0E-C6399312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3" y="1799150"/>
            <a:ext cx="3038230" cy="52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35FD72-4FFC-48F7-8EEA-87FFD0B7DAF1}"/>
              </a:ext>
            </a:extLst>
          </p:cNvPr>
          <p:cNvSpPr/>
          <p:nvPr/>
        </p:nvSpPr>
        <p:spPr>
          <a:xfrm>
            <a:off x="0" y="0"/>
            <a:ext cx="59201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98EF2A-5388-4F7E-A759-03598341B00D}"/>
              </a:ext>
            </a:extLst>
          </p:cNvPr>
          <p:cNvSpPr/>
          <p:nvPr/>
        </p:nvSpPr>
        <p:spPr>
          <a:xfrm>
            <a:off x="1152716" y="181196"/>
            <a:ext cx="3167036" cy="646986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Title: How to….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13116F-F7BF-4A9A-B309-8AEBE6AB729D}"/>
              </a:ext>
            </a:extLst>
          </p:cNvPr>
          <p:cNvSpPr/>
          <p:nvPr/>
        </p:nvSpPr>
        <p:spPr>
          <a:xfrm>
            <a:off x="395533" y="1191201"/>
            <a:ext cx="5428793" cy="646986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List of things that you need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7946F3-1698-45FF-9F7D-C758469EC74E}"/>
              </a:ext>
            </a:extLst>
          </p:cNvPr>
          <p:cNvSpPr/>
          <p:nvPr/>
        </p:nvSpPr>
        <p:spPr>
          <a:xfrm>
            <a:off x="281833" y="2980124"/>
            <a:ext cx="5414226" cy="646986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How to do the task in order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A04CB5-81FF-488A-A88E-12D4FBA9F7DA}"/>
              </a:ext>
            </a:extLst>
          </p:cNvPr>
          <p:cNvSpPr/>
          <p:nvPr/>
        </p:nvSpPr>
        <p:spPr>
          <a:xfrm>
            <a:off x="155529" y="4843759"/>
            <a:ext cx="5609095" cy="1736646"/>
          </a:xfrm>
          <a:prstGeom prst="roundRect">
            <a:avLst>
              <a:gd name="adj" fmla="val 6984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Pictures or drawings to help you understand the instructions better.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C0EE0-0C88-411D-AC1A-C7B5AA64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48" y="92373"/>
            <a:ext cx="5307141" cy="667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B56DA7-8085-43FE-9DF9-4F53B7C1FFDC}"/>
              </a:ext>
            </a:extLst>
          </p:cNvPr>
          <p:cNvCxnSpPr/>
          <p:nvPr/>
        </p:nvCxnSpPr>
        <p:spPr>
          <a:xfrm flipV="1">
            <a:off x="4319752" y="283779"/>
            <a:ext cx="2543503" cy="151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2E235E-3A39-4FC6-80C6-9AFACCE2893F}"/>
              </a:ext>
            </a:extLst>
          </p:cNvPr>
          <p:cNvCxnSpPr>
            <a:cxnSpLocks/>
          </p:cNvCxnSpPr>
          <p:nvPr/>
        </p:nvCxnSpPr>
        <p:spPr>
          <a:xfrm flipV="1">
            <a:off x="5824326" y="1220597"/>
            <a:ext cx="681577" cy="2823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77203E-660A-4335-8A83-6988A1C83972}"/>
              </a:ext>
            </a:extLst>
          </p:cNvPr>
          <p:cNvCxnSpPr>
            <a:cxnSpLocks/>
          </p:cNvCxnSpPr>
          <p:nvPr/>
        </p:nvCxnSpPr>
        <p:spPr>
          <a:xfrm flipV="1">
            <a:off x="5696059" y="2905399"/>
            <a:ext cx="681577" cy="2823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676560-94D9-4518-A0AC-EDA01A5ED9D2}"/>
              </a:ext>
            </a:extLst>
          </p:cNvPr>
          <p:cNvCxnSpPr>
            <a:cxnSpLocks/>
          </p:cNvCxnSpPr>
          <p:nvPr/>
        </p:nvCxnSpPr>
        <p:spPr>
          <a:xfrm flipV="1">
            <a:off x="5764624" y="6252145"/>
            <a:ext cx="5040010" cy="1891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35FD72-4FFC-48F7-8EEA-87FFD0B7DAF1}"/>
              </a:ext>
            </a:extLst>
          </p:cNvPr>
          <p:cNvSpPr/>
          <p:nvPr/>
        </p:nvSpPr>
        <p:spPr>
          <a:xfrm>
            <a:off x="0" y="0"/>
            <a:ext cx="59201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9C0EE0-0C88-411D-AC1A-C7B5AA64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14" y="71717"/>
            <a:ext cx="5339995" cy="671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4410AE-87C9-4661-8A5C-9A518BDE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91" y="1715900"/>
            <a:ext cx="4600035" cy="5648016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are these instructions about?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Why has the author used numbers?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words did the author use to show order?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purpose of this text?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Where would you read this text?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GB" sz="1800" dirty="0">
              <a:solidFill>
                <a:srgbClr val="0000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3" name="Picture 6" descr="Image result for question clipart">
            <a:extLst>
              <a:ext uri="{FF2B5EF4-FFF2-40B4-BE49-F238E27FC236}">
                <a16:creationId xmlns:a16="http://schemas.microsoft.com/office/drawing/2014/main" id="{ACFE9E13-1FD2-42C6-AAB8-22765639C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-3" b="-3"/>
          <a:stretch/>
        </p:blipFill>
        <p:spPr bwMode="auto">
          <a:xfrm>
            <a:off x="2052451" y="258046"/>
            <a:ext cx="1663917" cy="174154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379B7F-8D71-4DF8-9762-90BC3177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678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E77A2C-8B45-419C-AD30-732CFA757AB0}"/>
              </a:ext>
            </a:extLst>
          </p:cNvPr>
          <p:cNvSpPr txBox="1">
            <a:spLocks/>
          </p:cNvSpPr>
          <p:nvPr/>
        </p:nvSpPr>
        <p:spPr>
          <a:xfrm>
            <a:off x="1598488" y="2738717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b="1" dirty="0"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How to cover your sneeze.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B877F-3436-4938-82B3-68ECCF736AEA}"/>
              </a:ext>
            </a:extLst>
          </p:cNvPr>
          <p:cNvSpPr/>
          <p:nvPr/>
        </p:nvSpPr>
        <p:spPr>
          <a:xfrm>
            <a:off x="0" y="905435"/>
            <a:ext cx="12192000" cy="133488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9E5A-5A90-42DC-8745-D46D0497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6" y="1144071"/>
            <a:ext cx="10515600" cy="10962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1. What are these instructions about?</a:t>
            </a:r>
          </a:p>
          <a:p>
            <a:pPr>
              <a:lnSpc>
                <a:spcPct val="150000"/>
              </a:lnSpc>
            </a:pP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379B7F-8D71-4DF8-9762-90BC3177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678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E77A2C-8B45-419C-AD30-732CFA757AB0}"/>
              </a:ext>
            </a:extLst>
          </p:cNvPr>
          <p:cNvSpPr txBox="1">
            <a:spLocks/>
          </p:cNvSpPr>
          <p:nvPr/>
        </p:nvSpPr>
        <p:spPr>
          <a:xfrm>
            <a:off x="1598488" y="2738717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b="1" dirty="0"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To show the order of how to carry out the task.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B877F-3436-4938-82B3-68ECCF736AEA}"/>
              </a:ext>
            </a:extLst>
          </p:cNvPr>
          <p:cNvSpPr/>
          <p:nvPr/>
        </p:nvSpPr>
        <p:spPr>
          <a:xfrm>
            <a:off x="0" y="905435"/>
            <a:ext cx="12192000" cy="133488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E1C146-B372-428A-B548-E30EE4E37658}"/>
              </a:ext>
            </a:extLst>
          </p:cNvPr>
          <p:cNvSpPr txBox="1">
            <a:spLocks/>
          </p:cNvSpPr>
          <p:nvPr/>
        </p:nvSpPr>
        <p:spPr>
          <a:xfrm>
            <a:off x="918882" y="1144071"/>
            <a:ext cx="10515600" cy="1096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2. Why has the writer of the instructions used numbers?</a:t>
            </a: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379B7F-8D71-4DF8-9762-90BC3177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678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E77A2C-8B45-419C-AD30-732CFA757AB0}"/>
              </a:ext>
            </a:extLst>
          </p:cNvPr>
          <p:cNvSpPr txBox="1">
            <a:spLocks/>
          </p:cNvSpPr>
          <p:nvPr/>
        </p:nvSpPr>
        <p:spPr>
          <a:xfrm>
            <a:off x="1580559" y="3016623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b="1" dirty="0">
                <a:latin typeface="Cavolini" panose="03000502040302020204" pitchFamily="66" charset="0"/>
                <a:ea typeface="Andika" panose="02000000000000000000" pitchFamily="2" charset="0"/>
                <a:cs typeface="Cavolini" panose="03000502040302020204" pitchFamily="66" charset="0"/>
              </a:rPr>
              <a:t>First, Then, After, Next and Finally </a:t>
            </a:r>
          </a:p>
          <a:p>
            <a:pPr>
              <a:lnSpc>
                <a:spcPct val="150000"/>
              </a:lnSpc>
            </a:pPr>
            <a:endParaRPr lang="en-GB" sz="4000" b="1" dirty="0">
              <a:latin typeface="Cavolini" panose="03000502040302020204" pitchFamily="66" charset="0"/>
              <a:ea typeface="Andika" panose="02000000000000000000" pitchFamily="2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B877F-3436-4938-82B3-68ECCF736AEA}"/>
              </a:ext>
            </a:extLst>
          </p:cNvPr>
          <p:cNvSpPr/>
          <p:nvPr/>
        </p:nvSpPr>
        <p:spPr>
          <a:xfrm>
            <a:off x="0" y="905435"/>
            <a:ext cx="12192000" cy="133488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1E94D4-6F7E-4325-B14F-B2EF618F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44071"/>
            <a:ext cx="10515600" cy="10962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3. What words did the writer use to show order?</a:t>
            </a: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74F666-C21D-4B5F-AD97-C6E4EC99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678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F9FEA8C-E731-4C6C-A2B6-5A6502529A0E}"/>
              </a:ext>
            </a:extLst>
          </p:cNvPr>
          <p:cNvSpPr/>
          <p:nvPr/>
        </p:nvSpPr>
        <p:spPr>
          <a:xfrm>
            <a:off x="334347" y="2810360"/>
            <a:ext cx="365450" cy="3545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76BE3-7502-404B-BB8D-507854286FDE}"/>
              </a:ext>
            </a:extLst>
          </p:cNvPr>
          <p:cNvSpPr/>
          <p:nvPr/>
        </p:nvSpPr>
        <p:spPr>
          <a:xfrm>
            <a:off x="905906" y="2298681"/>
            <a:ext cx="11168442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</a:t>
            </a:r>
            <a:r>
              <a:rPr lang="en-GB" sz="4400" b="1" dirty="0"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entertain</a:t>
            </a: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 reader with an interesting story.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4D7F1-AE84-41F5-894A-5653DA7752E6}"/>
              </a:ext>
            </a:extLst>
          </p:cNvPr>
          <p:cNvSpPr/>
          <p:nvPr/>
        </p:nvSpPr>
        <p:spPr>
          <a:xfrm>
            <a:off x="905906" y="3438198"/>
            <a:ext cx="1052884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</a:t>
            </a:r>
            <a:r>
              <a:rPr lang="en-GB" sz="4400" b="1" dirty="0"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inform</a:t>
            </a: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 reader or give more information.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B2BB4E-60A3-4615-AFDE-CCC9A9470150}"/>
              </a:ext>
            </a:extLst>
          </p:cNvPr>
          <p:cNvSpPr/>
          <p:nvPr/>
        </p:nvSpPr>
        <p:spPr>
          <a:xfrm>
            <a:off x="332792" y="3860435"/>
            <a:ext cx="365450" cy="3545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ABFE90-1F6E-48EB-BCC1-916957EAAA83}"/>
              </a:ext>
            </a:extLst>
          </p:cNvPr>
          <p:cNvSpPr/>
          <p:nvPr/>
        </p:nvSpPr>
        <p:spPr>
          <a:xfrm>
            <a:off x="332792" y="5169831"/>
            <a:ext cx="365450" cy="3545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C03A3-085C-466B-A363-6FFC9C45CD07}"/>
              </a:ext>
            </a:extLst>
          </p:cNvPr>
          <p:cNvSpPr/>
          <p:nvPr/>
        </p:nvSpPr>
        <p:spPr>
          <a:xfrm>
            <a:off x="974331" y="4658152"/>
            <a:ext cx="11100017" cy="186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</a:t>
            </a:r>
            <a:r>
              <a:rPr lang="en-GB" sz="4400" b="1" dirty="0">
                <a:latin typeface="Aharoni" panose="02010803020104030203" pitchFamily="2" charset="-79"/>
                <a:ea typeface="Andika" panose="02000000000000000000" pitchFamily="2" charset="0"/>
                <a:cs typeface="Aharoni" panose="02010803020104030203" pitchFamily="2" charset="-79"/>
              </a:rPr>
              <a:t>persuade</a:t>
            </a: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 reader to do or believe something.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19005-243C-4DBF-B767-C1EFE85004BD}"/>
              </a:ext>
            </a:extLst>
          </p:cNvPr>
          <p:cNvSpPr txBox="1"/>
          <p:nvPr/>
        </p:nvSpPr>
        <p:spPr>
          <a:xfrm>
            <a:off x="234735" y="3636524"/>
            <a:ext cx="104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00B0F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DB05E2-CFE2-4814-A43F-EFB7E222960D}"/>
              </a:ext>
            </a:extLst>
          </p:cNvPr>
          <p:cNvSpPr/>
          <p:nvPr/>
        </p:nvSpPr>
        <p:spPr>
          <a:xfrm>
            <a:off x="0" y="905435"/>
            <a:ext cx="12192000" cy="133488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EAC03-AAE8-47D2-9537-E0CF4897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35" y="874819"/>
            <a:ext cx="887427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4. What was the author’s purpose in writing this text?</a:t>
            </a:r>
          </a:p>
        </p:txBody>
      </p:sp>
      <p:pic>
        <p:nvPicPr>
          <p:cNvPr id="10" name="Picture 4" descr="Image result for pie - reading">
            <a:extLst>
              <a:ext uri="{FF2B5EF4-FFF2-40B4-BE49-F238E27FC236}">
                <a16:creationId xmlns:a16="http://schemas.microsoft.com/office/drawing/2014/main" id="{B05F79DF-58A5-456C-B125-5EDC97E52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/>
          <a:stretch/>
        </p:blipFill>
        <p:spPr bwMode="auto">
          <a:xfrm>
            <a:off x="10603517" y="808459"/>
            <a:ext cx="1470832" cy="164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379B7F-8D71-4DF8-9762-90BC3177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6780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66357BD-694E-4E8A-86E2-F17EA94144E6}"/>
              </a:ext>
            </a:extLst>
          </p:cNvPr>
          <p:cNvSpPr/>
          <p:nvPr/>
        </p:nvSpPr>
        <p:spPr>
          <a:xfrm>
            <a:off x="731247" y="2720800"/>
            <a:ext cx="365450" cy="3545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B877F-3436-4938-82B3-68ECCF736AEA}"/>
              </a:ext>
            </a:extLst>
          </p:cNvPr>
          <p:cNvSpPr/>
          <p:nvPr/>
        </p:nvSpPr>
        <p:spPr>
          <a:xfrm>
            <a:off x="0" y="905435"/>
            <a:ext cx="12192000" cy="133488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1E94D4-6F7E-4325-B14F-B2EF618F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44071"/>
            <a:ext cx="10515600" cy="10962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5. Where would you find these instructions?</a:t>
            </a: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71DF7C-F03A-4D14-9398-855A99528D20}"/>
              </a:ext>
            </a:extLst>
          </p:cNvPr>
          <p:cNvSpPr/>
          <p:nvPr/>
        </p:nvSpPr>
        <p:spPr>
          <a:xfrm>
            <a:off x="736204" y="3857598"/>
            <a:ext cx="365450" cy="3545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6E304C-F196-4AD9-8057-A5859A8F051F}"/>
              </a:ext>
            </a:extLst>
          </p:cNvPr>
          <p:cNvSpPr/>
          <p:nvPr/>
        </p:nvSpPr>
        <p:spPr>
          <a:xfrm>
            <a:off x="736204" y="5166994"/>
            <a:ext cx="365450" cy="3545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3F106-AC19-4CD4-95A4-95D447C6ED06}"/>
              </a:ext>
            </a:extLst>
          </p:cNvPr>
          <p:cNvSpPr txBox="1"/>
          <p:nvPr/>
        </p:nvSpPr>
        <p:spPr>
          <a:xfrm>
            <a:off x="675115" y="2455075"/>
            <a:ext cx="104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GB" sz="5400" dirty="0">
              <a:solidFill>
                <a:srgbClr val="00B0F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F33D1-F563-425C-AB6E-340B36D03681}"/>
              </a:ext>
            </a:extLst>
          </p:cNvPr>
          <p:cNvSpPr/>
          <p:nvPr/>
        </p:nvSpPr>
        <p:spPr>
          <a:xfrm>
            <a:off x="1298561" y="2295844"/>
            <a:ext cx="6564618" cy="849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Displayed on a wall in a clinic.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BC713-F7FC-484F-8748-7BDF47A26138}"/>
              </a:ext>
            </a:extLst>
          </p:cNvPr>
          <p:cNvSpPr/>
          <p:nvPr/>
        </p:nvSpPr>
        <p:spPr>
          <a:xfrm>
            <a:off x="1298561" y="3566012"/>
            <a:ext cx="7138493" cy="849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Displayed on a wall in a toyshop.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8D7E3E-CC16-45F7-B778-A8F7E3377A9C}"/>
              </a:ext>
            </a:extLst>
          </p:cNvPr>
          <p:cNvSpPr/>
          <p:nvPr/>
        </p:nvSpPr>
        <p:spPr>
          <a:xfrm>
            <a:off x="1298560" y="4836180"/>
            <a:ext cx="3433953" cy="849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 a storybook.</a:t>
            </a:r>
          </a:p>
        </p:txBody>
      </p:sp>
    </p:spTree>
    <p:extLst>
      <p:ext uri="{BB962C8B-B14F-4D97-AF65-F5344CB8AC3E}">
        <p14:creationId xmlns:p14="http://schemas.microsoft.com/office/powerpoint/2010/main" val="38239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2" y="945630"/>
            <a:ext cx="11093251" cy="56370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</a:t>
            </a:r>
            <a:r>
              <a:rPr lang="en-GB" sz="16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5.5 I can use a range of strategies to aid comprehension and find the required information in the text </a:t>
            </a: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</a:t>
            </a:r>
            <a:r>
              <a:rPr lang="en-GB" sz="16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R 5.7 I can make informed assumptions about a text or long work from its title and introductory material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Tasks included in the PowerPoint presentation are also being shared as handouts.  </a:t>
            </a:r>
            <a:endParaRPr lang="en-GB" sz="1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6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; </a:t>
            </a:r>
            <a:r>
              <a:rPr lang="en-GB" sz="16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; </a:t>
            </a:r>
            <a:r>
              <a:rPr lang="en-GB" sz="16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6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6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486" y="6441194"/>
            <a:ext cx="4114800" cy="365125"/>
          </a:xfrm>
        </p:spPr>
        <p:txBody>
          <a:bodyPr/>
          <a:lstStyle/>
          <a:p>
            <a:pPr algn="l"/>
            <a:r>
              <a:rPr lang="en-GB" dirty="0"/>
              <a:t>English Primary Department (2021)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B72D6F-2BDA-45F9-8FF7-54B0F5580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29" y="6251035"/>
            <a:ext cx="2117558" cy="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50EDC-F2F8-4B80-B0CC-0FD853F72DA5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A20E6-6FC2-45B2-841D-52C47ECB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8481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Think about this text…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9E5A-5A90-42DC-8745-D46D0497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293455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Go through the text again and </a:t>
            </a:r>
            <a:r>
              <a:rPr lang="en-GB" sz="3600" u="sng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underline</a:t>
            </a:r>
            <a:r>
              <a:rPr lang="en-GB" sz="36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all the verbs or bossy words. </a:t>
            </a:r>
          </a:p>
          <a:p>
            <a:pPr algn="ctr">
              <a:lnSpc>
                <a:spcPct val="150000"/>
              </a:lnSpc>
            </a:pPr>
            <a:endParaRPr lang="en-GB" sz="36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6" name="Picture 2" descr="Idea Think Vector SVG Icon - SVG Repo">
            <a:extLst>
              <a:ext uri="{FF2B5EF4-FFF2-40B4-BE49-F238E27FC236}">
                <a16:creationId xmlns:a16="http://schemas.microsoft.com/office/drawing/2014/main" id="{A71613B2-7557-4D53-A6D5-046CB696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295891"/>
            <a:ext cx="1374410" cy="13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91E599D-D8D3-4942-9F9A-1C508F1F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08" y="0"/>
            <a:ext cx="54540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35FD72-4FFC-48F7-8EEA-87FFD0B7DAF1}"/>
              </a:ext>
            </a:extLst>
          </p:cNvPr>
          <p:cNvSpPr/>
          <p:nvPr/>
        </p:nvSpPr>
        <p:spPr>
          <a:xfrm>
            <a:off x="0" y="0"/>
            <a:ext cx="59201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9EDC95-C0EC-4E3B-9FBF-363B38EF2472}"/>
              </a:ext>
            </a:extLst>
          </p:cNvPr>
          <p:cNvCxnSpPr/>
          <p:nvPr/>
        </p:nvCxnSpPr>
        <p:spPr>
          <a:xfrm>
            <a:off x="7729304" y="2594960"/>
            <a:ext cx="386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8BD7A-A11C-4C95-A2D0-FE87C4AD889C}"/>
              </a:ext>
            </a:extLst>
          </p:cNvPr>
          <p:cNvCxnSpPr>
            <a:cxnSpLocks/>
          </p:cNvCxnSpPr>
          <p:nvPr/>
        </p:nvCxnSpPr>
        <p:spPr>
          <a:xfrm>
            <a:off x="9485667" y="3437068"/>
            <a:ext cx="544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E9B37D-702A-4955-85F4-0684E8921AD7}"/>
              </a:ext>
            </a:extLst>
          </p:cNvPr>
          <p:cNvCxnSpPr/>
          <p:nvPr/>
        </p:nvCxnSpPr>
        <p:spPr>
          <a:xfrm>
            <a:off x="7800625" y="3028991"/>
            <a:ext cx="386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7C9A46-79F7-4172-B5BB-7330A806B3A2}"/>
              </a:ext>
            </a:extLst>
          </p:cNvPr>
          <p:cNvCxnSpPr/>
          <p:nvPr/>
        </p:nvCxnSpPr>
        <p:spPr>
          <a:xfrm>
            <a:off x="8709301" y="4266584"/>
            <a:ext cx="386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EDFD7-693E-45F5-925B-6A30318F3405}"/>
              </a:ext>
            </a:extLst>
          </p:cNvPr>
          <p:cNvCxnSpPr/>
          <p:nvPr/>
        </p:nvCxnSpPr>
        <p:spPr>
          <a:xfrm>
            <a:off x="7729304" y="5118226"/>
            <a:ext cx="386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6369F0-9C33-4F7E-99C5-D2757A06FDD9}"/>
              </a:ext>
            </a:extLst>
          </p:cNvPr>
          <p:cNvCxnSpPr/>
          <p:nvPr/>
        </p:nvCxnSpPr>
        <p:spPr>
          <a:xfrm>
            <a:off x="7856357" y="5947677"/>
            <a:ext cx="386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C386278-06F3-4AB7-A8B1-2A3E09750E4C}"/>
              </a:ext>
            </a:extLst>
          </p:cNvPr>
          <p:cNvSpPr/>
          <p:nvPr/>
        </p:nvSpPr>
        <p:spPr>
          <a:xfrm>
            <a:off x="1875812" y="1220597"/>
            <a:ext cx="2520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verbs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E0A8D7-E469-4AC9-9D74-D4AEE5010C1B}"/>
              </a:ext>
            </a:extLst>
          </p:cNvPr>
          <p:cNvCxnSpPr/>
          <p:nvPr/>
        </p:nvCxnSpPr>
        <p:spPr>
          <a:xfrm>
            <a:off x="7244550" y="5550325"/>
            <a:ext cx="386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70270-34AC-48B4-8692-9A89F95CCE63}"/>
              </a:ext>
            </a:extLst>
          </p:cNvPr>
          <p:cNvSpPr/>
          <p:nvPr/>
        </p:nvSpPr>
        <p:spPr>
          <a:xfrm>
            <a:off x="333700" y="2613052"/>
            <a:ext cx="540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bossy words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0B9323-A181-4C96-B803-FCA30C5146BC}"/>
              </a:ext>
            </a:extLst>
          </p:cNvPr>
          <p:cNvSpPr/>
          <p:nvPr/>
        </p:nvSpPr>
        <p:spPr>
          <a:xfrm>
            <a:off x="585071" y="4266584"/>
            <a:ext cx="47500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imperative</a:t>
            </a:r>
          </a:p>
        </p:txBody>
      </p:sp>
    </p:spTree>
    <p:extLst>
      <p:ext uri="{BB962C8B-B14F-4D97-AF65-F5344CB8AC3E}">
        <p14:creationId xmlns:p14="http://schemas.microsoft.com/office/powerpoint/2010/main" val="39362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B70813-779A-4614-8431-E52563B47CE3}"/>
              </a:ext>
            </a:extLst>
          </p:cNvPr>
          <p:cNvSpPr/>
          <p:nvPr/>
        </p:nvSpPr>
        <p:spPr>
          <a:xfrm>
            <a:off x="0" y="-26649"/>
            <a:ext cx="12192000" cy="13517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93062-C510-45B7-91F9-9385376B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09" y="9004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2. Complete the instructions using your own imperative (bossy) verbs.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0351-3F19-459E-84EA-A705BA71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37" y="1898731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1. __________ your head away from other people. </a:t>
            </a:r>
          </a:p>
          <a:p>
            <a:pPr marL="0" indent="0">
              <a:buNone/>
            </a:pPr>
            <a:endPara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2. __________ into a tissue or into your upper sleeve.</a:t>
            </a:r>
          </a:p>
          <a:p>
            <a:pPr marL="0" indent="0">
              <a:buNone/>
            </a:pPr>
            <a:endPara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3. __________ the used tissue in a dustbin.</a:t>
            </a:r>
          </a:p>
          <a:p>
            <a:pPr marL="0" indent="0">
              <a:buNone/>
            </a:pPr>
            <a:endPara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4. __________ your hands with soapy water.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DAB37-E38A-421F-BCA7-8CCCCEF41639}"/>
              </a:ext>
            </a:extLst>
          </p:cNvPr>
          <p:cNvSpPr/>
          <p:nvPr/>
        </p:nvSpPr>
        <p:spPr>
          <a:xfrm>
            <a:off x="1756480" y="1531659"/>
            <a:ext cx="171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Turn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6589B-C986-456E-A0DC-FAE59CD064E5}"/>
              </a:ext>
            </a:extLst>
          </p:cNvPr>
          <p:cNvSpPr/>
          <p:nvPr/>
        </p:nvSpPr>
        <p:spPr>
          <a:xfrm>
            <a:off x="1390995" y="2687091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Sneeze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D07756-719A-4AA0-83B0-697ADC47E6F3}"/>
              </a:ext>
            </a:extLst>
          </p:cNvPr>
          <p:cNvSpPr/>
          <p:nvPr/>
        </p:nvSpPr>
        <p:spPr>
          <a:xfrm>
            <a:off x="1503208" y="3842523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925741-24A7-4D14-9AF7-B5CF7B21D62C}"/>
              </a:ext>
            </a:extLst>
          </p:cNvPr>
          <p:cNvSpPr/>
          <p:nvPr/>
        </p:nvSpPr>
        <p:spPr>
          <a:xfrm>
            <a:off x="1613014" y="5027311"/>
            <a:ext cx="200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Wash</a:t>
            </a:r>
          </a:p>
        </p:txBody>
      </p:sp>
      <p:pic>
        <p:nvPicPr>
          <p:cNvPr id="12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9D090952-A1C5-496B-99D1-F82F45A4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79045"/>
            <a:ext cx="1094259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43F3453-0F67-4524-B7BF-49A8F300D838}"/>
              </a:ext>
            </a:extLst>
          </p:cNvPr>
          <p:cNvSpPr/>
          <p:nvPr/>
        </p:nvSpPr>
        <p:spPr>
          <a:xfrm>
            <a:off x="699247" y="2020721"/>
            <a:ext cx="10190821" cy="3429819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CB47E-B338-47C5-B7A0-52BF88DA9891}"/>
              </a:ext>
            </a:extLst>
          </p:cNvPr>
          <p:cNvSpPr/>
          <p:nvPr/>
        </p:nvSpPr>
        <p:spPr>
          <a:xfrm>
            <a:off x="0" y="160969"/>
            <a:ext cx="12192000" cy="13517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3A0C9124-B2A0-43E0-9A63-F55AB690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289704"/>
            <a:ext cx="1094259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ebook Paper Clipart Png - Electric Blue , Transparent Cartoon - Jing.fm">
            <a:extLst>
              <a:ext uri="{FF2B5EF4-FFF2-40B4-BE49-F238E27FC236}">
                <a16:creationId xmlns:a16="http://schemas.microsoft.com/office/drawing/2014/main" id="{786F65AE-64B0-4E1A-A9A5-0BA16AFF4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2" b="12961"/>
          <a:stretch/>
        </p:blipFill>
        <p:spPr bwMode="auto">
          <a:xfrm>
            <a:off x="1301931" y="2861441"/>
            <a:ext cx="9021854" cy="2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0351-3F19-459E-84EA-A705BA71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809" y="464378"/>
            <a:ext cx="9640614" cy="125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1. What should you do in the beginning?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6D911E-107F-4473-9F5F-CD7D6D17005B}"/>
              </a:ext>
            </a:extLst>
          </p:cNvPr>
          <p:cNvSpPr txBox="1">
            <a:spLocks/>
          </p:cNvSpPr>
          <p:nvPr/>
        </p:nvSpPr>
        <p:spPr>
          <a:xfrm>
            <a:off x="1301931" y="2780508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FF0000"/>
                </a:solidFill>
                <a:latin typeface="Segoe Print" panose="020006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Turn your head away from other people.</a:t>
            </a:r>
          </a:p>
        </p:txBody>
      </p:sp>
      <p:pic>
        <p:nvPicPr>
          <p:cNvPr id="1026" name="Picture 2" descr="Free Pic Of A Pencil, Download Free Clip Art, Free Clip Art on Clipart  Library">
            <a:extLst>
              <a:ext uri="{FF2B5EF4-FFF2-40B4-BE49-F238E27FC236}">
                <a16:creationId xmlns:a16="http://schemas.microsoft.com/office/drawing/2014/main" id="{7A16EC44-0469-4A07-AEA8-9F8DFA62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25" y="1820581"/>
            <a:ext cx="2020886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43F3453-0F67-4524-B7BF-49A8F300D838}"/>
              </a:ext>
            </a:extLst>
          </p:cNvPr>
          <p:cNvSpPr/>
          <p:nvPr/>
        </p:nvSpPr>
        <p:spPr>
          <a:xfrm>
            <a:off x="699247" y="2020721"/>
            <a:ext cx="10190821" cy="3429819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CB47E-B338-47C5-B7A0-52BF88DA9891}"/>
              </a:ext>
            </a:extLst>
          </p:cNvPr>
          <p:cNvSpPr/>
          <p:nvPr/>
        </p:nvSpPr>
        <p:spPr>
          <a:xfrm>
            <a:off x="0" y="160969"/>
            <a:ext cx="12192000" cy="13517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3A0C9124-B2A0-43E0-9A63-F55AB690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289704"/>
            <a:ext cx="1094259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ebook Paper Clipart Png - Electric Blue , Transparent Cartoon - Jing.fm">
            <a:extLst>
              <a:ext uri="{FF2B5EF4-FFF2-40B4-BE49-F238E27FC236}">
                <a16:creationId xmlns:a16="http://schemas.microsoft.com/office/drawing/2014/main" id="{786F65AE-64B0-4E1A-A9A5-0BA16AFF4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2" b="12961"/>
          <a:stretch/>
        </p:blipFill>
        <p:spPr bwMode="auto">
          <a:xfrm>
            <a:off x="1301931" y="2861441"/>
            <a:ext cx="9021854" cy="2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ic Of A Pencil, Download Free Clip Art, Free Clip Art on Clipart  Library">
            <a:extLst>
              <a:ext uri="{FF2B5EF4-FFF2-40B4-BE49-F238E27FC236}">
                <a16:creationId xmlns:a16="http://schemas.microsoft.com/office/drawing/2014/main" id="{7A16EC44-0469-4A07-AEA8-9F8DFA62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25" y="1820581"/>
            <a:ext cx="2020886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D6CB56-88B6-4506-8690-E35D8985780D}"/>
              </a:ext>
            </a:extLst>
          </p:cNvPr>
          <p:cNvSpPr txBox="1">
            <a:spLocks/>
          </p:cNvSpPr>
          <p:nvPr/>
        </p:nvSpPr>
        <p:spPr>
          <a:xfrm>
            <a:off x="1343422" y="604839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2. Where shouldn’t you sneeze?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681FE0-B57B-4E9D-A092-3BA093DFD02D}"/>
              </a:ext>
            </a:extLst>
          </p:cNvPr>
          <p:cNvSpPr txBox="1">
            <a:spLocks/>
          </p:cNvSpPr>
          <p:nvPr/>
        </p:nvSpPr>
        <p:spPr>
          <a:xfrm>
            <a:off x="1301931" y="2861441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FF0000"/>
                </a:solidFill>
                <a:latin typeface="Segoe Print" panose="020006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 shouldn’t sneeze in your hands.</a:t>
            </a:r>
          </a:p>
        </p:txBody>
      </p:sp>
    </p:spTree>
    <p:extLst>
      <p:ext uri="{BB962C8B-B14F-4D97-AF65-F5344CB8AC3E}">
        <p14:creationId xmlns:p14="http://schemas.microsoft.com/office/powerpoint/2010/main" val="25239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43F3453-0F67-4524-B7BF-49A8F300D838}"/>
              </a:ext>
            </a:extLst>
          </p:cNvPr>
          <p:cNvSpPr/>
          <p:nvPr/>
        </p:nvSpPr>
        <p:spPr>
          <a:xfrm>
            <a:off x="699247" y="2020721"/>
            <a:ext cx="10190821" cy="3429819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CB47E-B338-47C5-B7A0-52BF88DA9891}"/>
              </a:ext>
            </a:extLst>
          </p:cNvPr>
          <p:cNvSpPr/>
          <p:nvPr/>
        </p:nvSpPr>
        <p:spPr>
          <a:xfrm>
            <a:off x="0" y="160967"/>
            <a:ext cx="12192000" cy="13517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3A0C9124-B2A0-43E0-9A63-F55AB690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289704"/>
            <a:ext cx="1094259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ebook Paper Clipart Png - Electric Blue , Transparent Cartoon - Jing.fm">
            <a:extLst>
              <a:ext uri="{FF2B5EF4-FFF2-40B4-BE49-F238E27FC236}">
                <a16:creationId xmlns:a16="http://schemas.microsoft.com/office/drawing/2014/main" id="{786F65AE-64B0-4E1A-A9A5-0BA16AFF4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2" b="12961"/>
          <a:stretch/>
        </p:blipFill>
        <p:spPr bwMode="auto">
          <a:xfrm>
            <a:off x="1301931" y="2861441"/>
            <a:ext cx="9021854" cy="2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ic Of A Pencil, Download Free Clip Art, Free Clip Art on Clipart  Library">
            <a:extLst>
              <a:ext uri="{FF2B5EF4-FFF2-40B4-BE49-F238E27FC236}">
                <a16:creationId xmlns:a16="http://schemas.microsoft.com/office/drawing/2014/main" id="{7A16EC44-0469-4A07-AEA8-9F8DFA62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25" y="1820581"/>
            <a:ext cx="2020886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720B83-E49E-4C9F-8A93-17E05E4F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331" y="431762"/>
            <a:ext cx="10464180" cy="4351338"/>
          </a:xfrm>
        </p:spPr>
        <p:txBody>
          <a:bodyPr>
            <a:normAutofit/>
          </a:bodyPr>
          <a:lstStyle/>
          <a:p>
            <a:pPr marL="447675" indent="-447675"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3. What do you do with the paper towel after you dry your hands?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4344CB6-6D39-40BA-AC08-FC291A9A2464}"/>
              </a:ext>
            </a:extLst>
          </p:cNvPr>
          <p:cNvSpPr txBox="1">
            <a:spLocks/>
          </p:cNvSpPr>
          <p:nvPr/>
        </p:nvSpPr>
        <p:spPr>
          <a:xfrm>
            <a:off x="1301931" y="2861440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FF0000"/>
                </a:solidFill>
                <a:latin typeface="Segoe Print" panose="020006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You should throw it away in a dustbin.</a:t>
            </a:r>
          </a:p>
        </p:txBody>
      </p:sp>
    </p:spTree>
    <p:extLst>
      <p:ext uri="{BB962C8B-B14F-4D97-AF65-F5344CB8AC3E}">
        <p14:creationId xmlns:p14="http://schemas.microsoft.com/office/powerpoint/2010/main" val="21674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43F3453-0F67-4524-B7BF-49A8F300D838}"/>
              </a:ext>
            </a:extLst>
          </p:cNvPr>
          <p:cNvSpPr/>
          <p:nvPr/>
        </p:nvSpPr>
        <p:spPr>
          <a:xfrm>
            <a:off x="620715" y="2149104"/>
            <a:ext cx="10190821" cy="3429819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CB47E-B338-47C5-B7A0-52BF88DA9891}"/>
              </a:ext>
            </a:extLst>
          </p:cNvPr>
          <p:cNvSpPr/>
          <p:nvPr/>
        </p:nvSpPr>
        <p:spPr>
          <a:xfrm>
            <a:off x="0" y="160967"/>
            <a:ext cx="12192000" cy="13517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4" descr="Free icon - Free vector icons - Free SVG, PSD, PNG, EPS, Ai &amp; Icon Font">
            <a:extLst>
              <a:ext uri="{FF2B5EF4-FFF2-40B4-BE49-F238E27FC236}">
                <a16:creationId xmlns:a16="http://schemas.microsoft.com/office/drawing/2014/main" id="{3A0C9124-B2A0-43E0-9A63-F55AB690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289704"/>
            <a:ext cx="1094259" cy="10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ebook Paper Clipart Png - Electric Blue , Transparent Cartoon - Jing.fm">
            <a:extLst>
              <a:ext uri="{FF2B5EF4-FFF2-40B4-BE49-F238E27FC236}">
                <a16:creationId xmlns:a16="http://schemas.microsoft.com/office/drawing/2014/main" id="{786F65AE-64B0-4E1A-A9A5-0BA16AFF4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2" b="12961"/>
          <a:stretch/>
        </p:blipFill>
        <p:spPr bwMode="auto">
          <a:xfrm>
            <a:off x="1301931" y="2861441"/>
            <a:ext cx="9021854" cy="2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ic Of A Pencil, Download Free Clip Art, Free Clip Art on Clipart  Library">
            <a:extLst>
              <a:ext uri="{FF2B5EF4-FFF2-40B4-BE49-F238E27FC236}">
                <a16:creationId xmlns:a16="http://schemas.microsoft.com/office/drawing/2014/main" id="{7A16EC44-0469-4A07-AEA8-9F8DFA62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25" y="1820581"/>
            <a:ext cx="2020886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0F92A8-05BD-4844-BBEE-9E14E81A8BE2}"/>
              </a:ext>
            </a:extLst>
          </p:cNvPr>
          <p:cNvSpPr txBox="1">
            <a:spLocks/>
          </p:cNvSpPr>
          <p:nvPr/>
        </p:nvSpPr>
        <p:spPr>
          <a:xfrm>
            <a:off x="1301931" y="482405"/>
            <a:ext cx="11353800" cy="1223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Font typeface="Arial" panose="020B0604020202020204" pitchFamily="34" charset="0"/>
              <a:buNone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4. Why do you think the writer added pictures to the instructions?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AD0CBB-D109-4D1F-9037-3D76CBBB7DAC}"/>
              </a:ext>
            </a:extLst>
          </p:cNvPr>
          <p:cNvSpPr txBox="1">
            <a:spLocks/>
          </p:cNvSpPr>
          <p:nvPr/>
        </p:nvSpPr>
        <p:spPr>
          <a:xfrm>
            <a:off x="1254416" y="2861438"/>
            <a:ext cx="8828391" cy="2005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FF0000"/>
                </a:solidFill>
                <a:latin typeface="Segoe Print" panose="020006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make it easier for the reader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24275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E3D8BFE-2A26-4E1C-BF97-0F675ED6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0" y="4936067"/>
            <a:ext cx="2712425" cy="779822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8F602-FC7F-4570-8CF0-69501657412F}"/>
              </a:ext>
            </a:extLst>
          </p:cNvPr>
          <p:cNvSpPr/>
          <p:nvPr/>
        </p:nvSpPr>
        <p:spPr>
          <a:xfrm>
            <a:off x="2554687" y="1988152"/>
            <a:ext cx="7079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Thank you for using this resource.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Check out our latest resources below.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3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9A6F0-3840-4F15-968A-2DDCA6D3C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" r="-3" b="-3"/>
          <a:stretch/>
        </p:blipFill>
        <p:spPr>
          <a:xfrm>
            <a:off x="991026" y="1857792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C8574-7D7D-4768-9F38-0896B3746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64" r="24335" b="-1"/>
          <a:stretch/>
        </p:blipFill>
        <p:spPr>
          <a:xfrm>
            <a:off x="6467074" y="1913890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22CD96-0A82-469A-B255-BAD27E5F8545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51D07A-FE00-4DF0-AD15-C2F7F18D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28" y="344737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Think about the last lesson…</a:t>
            </a:r>
          </a:p>
        </p:txBody>
      </p:sp>
      <p:pic>
        <p:nvPicPr>
          <p:cNvPr id="8" name="Picture 2" descr="Idea Think Vector SVG Icon - SVG Repo">
            <a:extLst>
              <a:ext uri="{FF2B5EF4-FFF2-40B4-BE49-F238E27FC236}">
                <a16:creationId xmlns:a16="http://schemas.microsoft.com/office/drawing/2014/main" id="{82406B49-4F4C-4162-A71D-8D253F32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295891"/>
            <a:ext cx="1374410" cy="13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22CD96-0A82-469A-B255-BAD27E5F8545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51D07A-FE00-4DF0-AD15-C2F7F18D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28" y="344737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are instructions?</a:t>
            </a:r>
          </a:p>
        </p:txBody>
      </p:sp>
      <p:pic>
        <p:nvPicPr>
          <p:cNvPr id="8" name="Picture 2" descr="Idea Think Vector SVG Icon - SVG Repo">
            <a:extLst>
              <a:ext uri="{FF2B5EF4-FFF2-40B4-BE49-F238E27FC236}">
                <a16:creationId xmlns:a16="http://schemas.microsoft.com/office/drawing/2014/main" id="{82406B49-4F4C-4162-A71D-8D253F32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295891"/>
            <a:ext cx="1374410" cy="13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0E3CAB-3FB6-4EAC-95C9-A6D5F8BF3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626321"/>
              </p:ext>
            </p:extLst>
          </p:nvPr>
        </p:nvGraphicFramePr>
        <p:xfrm>
          <a:off x="0" y="2118178"/>
          <a:ext cx="11287660" cy="444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87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8441A-B8CB-4813-8049-BC4FC220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A010E-5045-4F92-A200-E1009AC0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C4BA9A-7CE5-43AC-A142-D40A382A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AEF1D-7154-4257-8C5B-653B947B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8DDB8F-A6C6-4228-8491-6A2B1A0D7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9512DD-AAFA-4595-9849-DE1BFA079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3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8E2AC46-272F-4C68-9350-4FE24FB02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4600" kern="1200" dirty="0">
                <a:solidFill>
                  <a:srgbClr val="FFFFFF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Types of instructions </a:t>
            </a:r>
          </a:p>
        </p:txBody>
      </p:sp>
      <p:graphicFrame>
        <p:nvGraphicFramePr>
          <p:cNvPr id="5134" name="Rectangle 4">
            <a:extLst>
              <a:ext uri="{FF2B5EF4-FFF2-40B4-BE49-F238E27FC236}">
                <a16:creationId xmlns:a16="http://schemas.microsoft.com/office/drawing/2014/main" id="{C160585D-56EB-47B5-A7B0-3F3E413556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9188133"/>
              </p:ext>
            </p:extLst>
          </p:nvPr>
        </p:nvGraphicFramePr>
        <p:xfrm>
          <a:off x="838200" y="2438400"/>
          <a:ext cx="10515600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B48C8764-51ED-45CF-8939-D0833C90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310BFCEF-0D76-4BA4-B896-682ECE3F0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92462C3D-4F88-41CB-88FB-784806E4D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8283FAF8-9DA0-4012-892F-522A2E6F0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25DFB28C-B0FD-44DD-A816-14C52EA07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3AE993EE-7E5F-4EA2-BB9A-92B6B64AD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84F5FCCF-666F-4038-A795-3B1A79657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7FDC2243-2CE0-400C-B11B-42A1D711D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179C291F-B241-419B-A54B-941D6EF67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B64C281E-9208-4357-AB9B-59617D3F6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A63F31AB-86D5-4787-9AA4-EFEE4832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1E8F11C0-4D4F-4F64-8B83-A45E6FF59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802320A8-B856-4785-AAE2-D6DB8AF23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248329BD-94C5-4F49-BCB7-DD6A051CA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6C82747E-1D21-433E-8DE9-995CDB39A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81C44D96-E0D4-4910-AFF6-CCE2C0A94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C90A71B5-6EB6-432E-98B1-20C13E734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E658D377-0FFE-4AF8-B2D6-159D2316F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BD044517-E3C2-41AE-9462-8F1B4157A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8683B8DF-13E6-477B-875F-AFDF2E8DF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graphicEl>
                                              <a:dgm id="{7C17AF2E-D1CC-41C4-BEFE-6736508D4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3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D588-9112-44F1-9185-F482DF58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CD9C-A437-46FE-9130-88F24BFF2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AB05F-1ED7-43E8-8EBD-9D43EF895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A recipe | Esl reading, Teaching english grammar, English writing">
            <a:extLst>
              <a:ext uri="{FF2B5EF4-FFF2-40B4-BE49-F238E27FC236}">
                <a16:creationId xmlns:a16="http://schemas.microsoft.com/office/drawing/2014/main" id="{B14C1D43-3FB0-4A85-9261-8576196C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9"/>
          <a:stretch/>
        </p:blipFill>
        <p:spPr bwMode="auto">
          <a:xfrm rot="21309627">
            <a:off x="546619" y="769775"/>
            <a:ext cx="4341813" cy="53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nauts Instructions by MEGO">
            <a:extLst>
              <a:ext uri="{FF2B5EF4-FFF2-40B4-BE49-F238E27FC236}">
                <a16:creationId xmlns:a16="http://schemas.microsoft.com/office/drawing/2014/main" id="{E4F770C0-C9E0-4ABB-BA18-F7F598BD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6" y="910176"/>
            <a:ext cx="6637675" cy="48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89533-C9F7-4216-BCDE-E2FFF64EF0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70C00-7EFC-41D3-9D15-DF3CE5BE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362" y="1226708"/>
            <a:ext cx="6201374" cy="433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Slime &amp; Pokémon Instructions 3 Lessons (Analysing features, following and  writing instructions) | Teaching Resources">
            <a:extLst>
              <a:ext uri="{FF2B5EF4-FFF2-40B4-BE49-F238E27FC236}">
                <a16:creationId xmlns:a16="http://schemas.microsoft.com/office/drawing/2014/main" id="{42669763-9F46-4BB1-B56B-D0D6073A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26" y="336134"/>
            <a:ext cx="4667359" cy="6610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A7CEFA-33C2-4BAE-974F-FCF5EC503099}"/>
              </a:ext>
            </a:extLst>
          </p:cNvPr>
          <p:cNvCxnSpPr/>
          <p:nvPr/>
        </p:nvCxnSpPr>
        <p:spPr>
          <a:xfrm>
            <a:off x="1187669" y="2764221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35DDDA-BBD8-4A74-A93A-7EED4E3016E6}"/>
              </a:ext>
            </a:extLst>
          </p:cNvPr>
          <p:cNvCxnSpPr/>
          <p:nvPr/>
        </p:nvCxnSpPr>
        <p:spPr>
          <a:xfrm>
            <a:off x="1187669" y="2969173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6CE89-5AD8-404C-AA52-D283E1597310}"/>
              </a:ext>
            </a:extLst>
          </p:cNvPr>
          <p:cNvCxnSpPr>
            <a:cxnSpLocks/>
          </p:cNvCxnSpPr>
          <p:nvPr/>
        </p:nvCxnSpPr>
        <p:spPr>
          <a:xfrm>
            <a:off x="3337034" y="2969173"/>
            <a:ext cx="4151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9154CB-D5BF-4C9C-B77A-2E8E1E7726DD}"/>
              </a:ext>
            </a:extLst>
          </p:cNvPr>
          <p:cNvCxnSpPr>
            <a:cxnSpLocks/>
          </p:cNvCxnSpPr>
          <p:nvPr/>
        </p:nvCxnSpPr>
        <p:spPr>
          <a:xfrm>
            <a:off x="1187669" y="3195146"/>
            <a:ext cx="4309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4CAC50-0120-4E07-80F8-189182861804}"/>
              </a:ext>
            </a:extLst>
          </p:cNvPr>
          <p:cNvCxnSpPr/>
          <p:nvPr/>
        </p:nvCxnSpPr>
        <p:spPr>
          <a:xfrm>
            <a:off x="4041228" y="3195146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66C73-DE0C-413C-9B9E-CC7C60B845AC}"/>
              </a:ext>
            </a:extLst>
          </p:cNvPr>
          <p:cNvCxnSpPr/>
          <p:nvPr/>
        </p:nvCxnSpPr>
        <p:spPr>
          <a:xfrm>
            <a:off x="1187669" y="3605049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951978-D0E3-490E-B95D-CDB7B3B0637E}"/>
              </a:ext>
            </a:extLst>
          </p:cNvPr>
          <p:cNvCxnSpPr/>
          <p:nvPr/>
        </p:nvCxnSpPr>
        <p:spPr>
          <a:xfrm>
            <a:off x="6963105" y="3689132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3CA519-F22D-4003-81B2-A6862EB6AB7F}"/>
              </a:ext>
            </a:extLst>
          </p:cNvPr>
          <p:cNvCxnSpPr/>
          <p:nvPr/>
        </p:nvCxnSpPr>
        <p:spPr>
          <a:xfrm>
            <a:off x="6963102" y="3810001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995FB-9F0D-4DB9-BFE2-B2EC902654BA}"/>
              </a:ext>
            </a:extLst>
          </p:cNvPr>
          <p:cNvCxnSpPr>
            <a:cxnSpLocks/>
          </p:cNvCxnSpPr>
          <p:nvPr/>
        </p:nvCxnSpPr>
        <p:spPr>
          <a:xfrm>
            <a:off x="6963102" y="4114801"/>
            <a:ext cx="488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0FDCF5-351A-403B-BA4C-23551A7AD19A}"/>
              </a:ext>
            </a:extLst>
          </p:cNvPr>
          <p:cNvCxnSpPr/>
          <p:nvPr/>
        </p:nvCxnSpPr>
        <p:spPr>
          <a:xfrm>
            <a:off x="6963102" y="4388070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8645A2-5877-47F7-BDFE-6A87E748AE26}"/>
              </a:ext>
            </a:extLst>
          </p:cNvPr>
          <p:cNvCxnSpPr>
            <a:cxnSpLocks/>
          </p:cNvCxnSpPr>
          <p:nvPr/>
        </p:nvCxnSpPr>
        <p:spPr>
          <a:xfrm>
            <a:off x="6963102" y="4818994"/>
            <a:ext cx="120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E9FF96-3B20-47A9-853D-7436C4FD76C5}"/>
              </a:ext>
            </a:extLst>
          </p:cNvPr>
          <p:cNvCxnSpPr/>
          <p:nvPr/>
        </p:nvCxnSpPr>
        <p:spPr>
          <a:xfrm>
            <a:off x="6989379" y="5092263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4DB436-CA99-46E6-B29F-BBCC2D3F81CD}"/>
              </a:ext>
            </a:extLst>
          </p:cNvPr>
          <p:cNvCxnSpPr/>
          <p:nvPr/>
        </p:nvCxnSpPr>
        <p:spPr>
          <a:xfrm>
            <a:off x="6752897" y="5376043"/>
            <a:ext cx="25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419CB-8333-4B95-9285-93E4378999E2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4D8D8-B219-4338-A732-A25E46E0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92" y="375213"/>
            <a:ext cx="1051560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Features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0E78-6030-4621-8FD6-34893C8CE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50" y="1731252"/>
            <a:ext cx="5181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Title/ How to…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you need (Ingredients/materials, etc.)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Method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Diagrams or Pictures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Words that show a sequence: First, Next, Then, After…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Bossy Words</a:t>
            </a:r>
          </a:p>
          <a:p>
            <a:pPr>
              <a:lnSpc>
                <a:spcPct val="150000"/>
              </a:lnSpc>
            </a:pPr>
            <a:endPara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D5247-D077-40E5-9552-A9830492F6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5" name="Picture 2" descr="A recipe | Esl reading, Teaching english grammar, English writing">
            <a:extLst>
              <a:ext uri="{FF2B5EF4-FFF2-40B4-BE49-F238E27FC236}">
                <a16:creationId xmlns:a16="http://schemas.microsoft.com/office/drawing/2014/main" id="{5669E6F0-9074-40D3-9C22-676310E8A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9"/>
          <a:stretch/>
        </p:blipFill>
        <p:spPr bwMode="auto">
          <a:xfrm rot="21309627">
            <a:off x="6883087" y="1247696"/>
            <a:ext cx="4341813" cy="5318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Idea Think Vector SVG Icon - SVG Repo">
            <a:extLst>
              <a:ext uri="{FF2B5EF4-FFF2-40B4-BE49-F238E27FC236}">
                <a16:creationId xmlns:a16="http://schemas.microsoft.com/office/drawing/2014/main" id="{08FE8E4C-6360-43A3-9752-11E5A847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295891"/>
            <a:ext cx="1374410" cy="13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68D3-95A7-49C9-AF1C-A7E5F0AC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Picture 6" descr="Image result for sneeze tissue clipart">
            <a:extLst>
              <a:ext uri="{FF2B5EF4-FFF2-40B4-BE49-F238E27FC236}">
                <a16:creationId xmlns:a16="http://schemas.microsoft.com/office/drawing/2014/main" id="{4272D7B3-C49F-433C-ADFA-EE5A8B10C5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4900" y="919394"/>
            <a:ext cx="3471294" cy="36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D23B32-EF70-46BE-9ED2-D7E37CEBB022}"/>
              </a:ext>
            </a:extLst>
          </p:cNvPr>
          <p:cNvSpPr/>
          <p:nvPr/>
        </p:nvSpPr>
        <p:spPr>
          <a:xfrm>
            <a:off x="838200" y="1638533"/>
            <a:ext cx="5098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</a:t>
            </a:r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neeze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AB6E0-4AC4-415B-AF4A-8E4B8E6D47DA}"/>
              </a:ext>
            </a:extLst>
          </p:cNvPr>
          <p:cNvSpPr/>
          <p:nvPr/>
        </p:nvSpPr>
        <p:spPr>
          <a:xfrm>
            <a:off x="5211605" y="4725698"/>
            <a:ext cx="50989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tissue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650</Words>
  <Application>Microsoft Office PowerPoint</Application>
  <PresentationFormat>Widescreen</PresentationFormat>
  <Paragraphs>108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 Light</vt:lpstr>
      <vt:lpstr>Segoe Print</vt:lpstr>
      <vt:lpstr>Arial</vt:lpstr>
      <vt:lpstr>Cavolini</vt:lpstr>
      <vt:lpstr>Andika</vt:lpstr>
      <vt:lpstr>Aharoni</vt:lpstr>
      <vt:lpstr>Calibri</vt:lpstr>
      <vt:lpstr>Office Theme</vt:lpstr>
      <vt:lpstr>Being Healthy</vt:lpstr>
      <vt:lpstr>Notes for the Educator</vt:lpstr>
      <vt:lpstr>Think about the last lesson…</vt:lpstr>
      <vt:lpstr>What are instructions?</vt:lpstr>
      <vt:lpstr>Types of instructions </vt:lpstr>
      <vt:lpstr>PowerPoint Presentation</vt:lpstr>
      <vt:lpstr>PowerPoint Presentation</vt:lpstr>
      <vt:lpstr>Features of Instructions</vt:lpstr>
      <vt:lpstr>PowerPoint Presentation</vt:lpstr>
      <vt:lpstr>PowerPoint Presentation</vt:lpstr>
      <vt:lpstr>PowerPoint Presentation</vt:lpstr>
      <vt:lpstr>I am learning how to read a set of instructions.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What was the author’s purpose in writing this text?</vt:lpstr>
      <vt:lpstr>PowerPoint Presentation</vt:lpstr>
      <vt:lpstr>Think about this text…</vt:lpstr>
      <vt:lpstr>PowerPoint Presentation</vt:lpstr>
      <vt:lpstr>Task 2. Complete the instructions using your own imperative (bossy) verbs.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Healthy</dc:title>
  <dc:creator>urieth aquilina</dc:creator>
  <cp:lastModifiedBy>urieth aquilina</cp:lastModifiedBy>
  <cp:revision>1</cp:revision>
  <dcterms:created xsi:type="dcterms:W3CDTF">2021-03-24T12:28:40Z</dcterms:created>
  <dcterms:modified xsi:type="dcterms:W3CDTF">2021-03-24T22:29:57Z</dcterms:modified>
</cp:coreProperties>
</file>