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9"/>
  </p:notesMasterIdLst>
  <p:sldIdLst>
    <p:sldId id="260" r:id="rId6"/>
    <p:sldId id="307" r:id="rId7"/>
    <p:sldId id="399" r:id="rId8"/>
    <p:sldId id="392" r:id="rId9"/>
    <p:sldId id="400" r:id="rId10"/>
    <p:sldId id="408" r:id="rId11"/>
    <p:sldId id="326" r:id="rId12"/>
    <p:sldId id="323" r:id="rId13"/>
    <p:sldId id="407" r:id="rId14"/>
    <p:sldId id="406" r:id="rId15"/>
    <p:sldId id="401" r:id="rId16"/>
    <p:sldId id="403" r:id="rId17"/>
    <p:sldId id="404" r:id="rId18"/>
    <p:sldId id="299" r:id="rId19"/>
    <p:sldId id="351" r:id="rId20"/>
    <p:sldId id="411" r:id="rId21"/>
    <p:sldId id="409" r:id="rId22"/>
    <p:sldId id="292" r:id="rId23"/>
    <p:sldId id="394" r:id="rId24"/>
    <p:sldId id="395" r:id="rId25"/>
    <p:sldId id="396" r:id="rId26"/>
    <p:sldId id="360" r:id="rId27"/>
    <p:sldId id="412" r:id="rId28"/>
    <p:sldId id="413" r:id="rId29"/>
    <p:sldId id="414" r:id="rId30"/>
    <p:sldId id="415" r:id="rId31"/>
    <p:sldId id="416" r:id="rId32"/>
    <p:sldId id="417" r:id="rId33"/>
    <p:sldId id="418" r:id="rId34"/>
    <p:sldId id="419" r:id="rId35"/>
    <p:sldId id="390" r:id="rId36"/>
    <p:sldId id="410" r:id="rId37"/>
    <p:sldId id="398" r:id="rId38"/>
  </p:sldIdLst>
  <p:sldSz cx="12192000" cy="6858000"/>
  <p:notesSz cx="6858000" cy="9144000"/>
  <p:embeddedFontLst>
    <p:embeddedFont>
      <p:font typeface="Aharoni" panose="02010803020104030203" pitchFamily="2" charset="-79"/>
      <p:bold r:id="rId40"/>
    </p:embeddedFont>
    <p:embeddedFont>
      <p:font typeface="Andika" panose="02000000000000000000" pitchFamily="2"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avolini" panose="03000502040302020204" pitchFamily="66" charset="0"/>
      <p:regular r:id="rId48"/>
      <p:bold r:id="rId49"/>
      <p:italic r:id="rId50"/>
      <p:boldItalic r:id="rId51"/>
    </p:embeddedFont>
    <p:embeddedFont>
      <p:font typeface="Letters for Learners" pitchFamily="2"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99FF33"/>
    <a:srgbClr val="99FF99"/>
    <a:srgbClr val="ED7D31"/>
    <a:srgbClr val="CC66FF"/>
    <a:srgbClr val="FF0000"/>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8E1D3-5081-4393-BA60-FB8983B2979C}" v="2279" dt="2021-04-10T19:21:43.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5659" autoAdjust="0"/>
  </p:normalViewPr>
  <p:slideViewPr>
    <p:cSldViewPr snapToGrid="0">
      <p:cViewPr varScale="1">
        <p:scale>
          <a:sx n="61" d="100"/>
          <a:sy n="61" d="100"/>
        </p:scale>
        <p:origin x="1282" y="58"/>
      </p:cViewPr>
      <p:guideLst/>
    </p:cSldViewPr>
  </p:slideViewPr>
  <p:notesTextViewPr>
    <p:cViewPr>
      <p:scale>
        <a:sx n="3" d="2"/>
        <a:sy n="3" d="2"/>
      </p:scale>
      <p:origin x="0" y="0"/>
    </p:cViewPr>
  </p:notesTextViewPr>
  <p:sorterViewPr>
    <p:cViewPr>
      <p:scale>
        <a:sx n="100" d="100"/>
        <a:sy n="100" d="100"/>
      </p:scale>
      <p:origin x="0" y="-827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56DC9437-E5A0-4C37-A184-A785167622E4}"/>
    <pc:docChg chg="undo custSel mod addSld delSld modSld sldOrd">
      <pc:chgData name="Urieth Attard" userId="75441522-1268-482d-b74b-a084f810ee66" providerId="ADAL" clId="{56DC9437-E5A0-4C37-A184-A785167622E4}" dt="2021-03-30T12:36:47.050" v="1553" actId="20577"/>
      <pc:docMkLst>
        <pc:docMk/>
      </pc:docMkLst>
      <pc:sldChg chg="addSp delSp modSp delAnim modAnim">
        <pc:chgData name="Urieth Attard" userId="75441522-1268-482d-b74b-a084f810ee66" providerId="ADAL" clId="{56DC9437-E5A0-4C37-A184-A785167622E4}" dt="2021-03-30T12:24:21.659" v="594" actId="1076"/>
        <pc:sldMkLst>
          <pc:docMk/>
          <pc:sldMk cId="3315081003" sldId="292"/>
        </pc:sldMkLst>
        <pc:spChg chg="mod">
          <ac:chgData name="Urieth Attard" userId="75441522-1268-482d-b74b-a084f810ee66" providerId="ADAL" clId="{56DC9437-E5A0-4C37-A184-A785167622E4}" dt="2021-03-30T12:23:12.913" v="532" actId="20577"/>
          <ac:spMkLst>
            <pc:docMk/>
            <pc:sldMk cId="3315081003" sldId="292"/>
            <ac:spMk id="2" creationId="{7DCEAC03-AAE8-47D2-9537-E0CF48978A9B}"/>
          </ac:spMkLst>
        </pc:spChg>
        <pc:spChg chg="del">
          <ac:chgData name="Urieth Attard" userId="75441522-1268-482d-b74b-a084f810ee66" providerId="ADAL" clId="{56DC9437-E5A0-4C37-A184-A785167622E4}" dt="2021-03-30T12:23:50.620" v="533" actId="478"/>
          <ac:spMkLst>
            <pc:docMk/>
            <pc:sldMk cId="3315081003" sldId="292"/>
            <ac:spMk id="4" creationId="{ACA58CC0-B50F-417E-A694-2CCB2135EDC9}"/>
          </ac:spMkLst>
        </pc:spChg>
        <pc:spChg chg="mod">
          <ac:chgData name="Urieth Attard" userId="75441522-1268-482d-b74b-a084f810ee66" providerId="ADAL" clId="{56DC9437-E5A0-4C37-A184-A785167622E4}" dt="2021-03-30T12:24:21.659" v="594" actId="1076"/>
          <ac:spMkLst>
            <pc:docMk/>
            <pc:sldMk cId="3315081003" sldId="292"/>
            <ac:spMk id="5" creationId="{CE0013BE-A10F-4EDD-869B-05A955D01697}"/>
          </ac:spMkLst>
        </pc:spChg>
        <pc:spChg chg="del">
          <ac:chgData name="Urieth Attard" userId="75441522-1268-482d-b74b-a084f810ee66" providerId="ADAL" clId="{56DC9437-E5A0-4C37-A184-A785167622E4}" dt="2021-03-30T12:23:53.056" v="534" actId="478"/>
          <ac:spMkLst>
            <pc:docMk/>
            <pc:sldMk cId="3315081003" sldId="292"/>
            <ac:spMk id="7" creationId="{C1D7D2EB-4022-4944-9AAF-9660A8DF6705}"/>
          </ac:spMkLst>
        </pc:spChg>
        <pc:picChg chg="add mod">
          <ac:chgData name="Urieth Attard" userId="75441522-1268-482d-b74b-a084f810ee66" providerId="ADAL" clId="{56DC9437-E5A0-4C37-A184-A785167622E4}" dt="2021-03-30T12:24:01.872" v="538" actId="1076"/>
          <ac:picMkLst>
            <pc:docMk/>
            <pc:sldMk cId="3315081003" sldId="292"/>
            <ac:picMk id="3" creationId="{1DD52F19-C1E9-43D5-B84B-5FC6996522F7}"/>
          </ac:picMkLst>
        </pc:picChg>
      </pc:sldChg>
      <pc:sldChg chg="modNotesTx">
        <pc:chgData name="Urieth Attard" userId="75441522-1268-482d-b74b-a084f810ee66" providerId="ADAL" clId="{56DC9437-E5A0-4C37-A184-A785167622E4}" dt="2021-03-30T11:53:37.680" v="32" actId="6549"/>
        <pc:sldMkLst>
          <pc:docMk/>
          <pc:sldMk cId="4109764292" sldId="307"/>
        </pc:sldMkLst>
      </pc:sldChg>
      <pc:sldChg chg="delSp modSp">
        <pc:chgData name="Urieth Attard" userId="75441522-1268-482d-b74b-a084f810ee66" providerId="ADAL" clId="{56DC9437-E5A0-4C37-A184-A785167622E4}" dt="2021-03-30T12:05:19.967" v="78" actId="478"/>
        <pc:sldMkLst>
          <pc:docMk/>
          <pc:sldMk cId="4242109168" sldId="323"/>
        </pc:sldMkLst>
        <pc:spChg chg="mod">
          <ac:chgData name="Urieth Attard" userId="75441522-1268-482d-b74b-a084f810ee66" providerId="ADAL" clId="{56DC9437-E5A0-4C37-A184-A785167622E4}" dt="2021-03-30T12:05:17.637" v="77" actId="20577"/>
          <ac:spMkLst>
            <pc:docMk/>
            <pc:sldMk cId="4242109168" sldId="323"/>
            <ac:spMk id="12" creationId="{288833BF-F55B-4665-8B8C-2410441A2E33}"/>
          </ac:spMkLst>
        </pc:spChg>
        <pc:picChg chg="del">
          <ac:chgData name="Urieth Attard" userId="75441522-1268-482d-b74b-a084f810ee66" providerId="ADAL" clId="{56DC9437-E5A0-4C37-A184-A785167622E4}" dt="2021-03-30T12:05:19.967" v="78" actId="478"/>
          <ac:picMkLst>
            <pc:docMk/>
            <pc:sldMk cId="4242109168" sldId="323"/>
            <ac:picMk id="13" creationId="{F2222CC7-213D-41D8-9065-9D8E32E5358A}"/>
          </ac:picMkLst>
        </pc:picChg>
      </pc:sldChg>
      <pc:sldChg chg="addSp delSp modSp delAnim modNotesTx">
        <pc:chgData name="Urieth Attard" userId="75441522-1268-482d-b74b-a084f810ee66" providerId="ADAL" clId="{56DC9437-E5A0-4C37-A184-A785167622E4}" dt="2021-03-30T12:22:30.055" v="504" actId="14100"/>
        <pc:sldMkLst>
          <pc:docMk/>
          <pc:sldMk cId="1102009771" sldId="326"/>
        </pc:sldMkLst>
        <pc:spChg chg="del">
          <ac:chgData name="Urieth Attard" userId="75441522-1268-482d-b74b-a084f810ee66" providerId="ADAL" clId="{56DC9437-E5A0-4C37-A184-A785167622E4}" dt="2021-03-30T12:20:45.005" v="482" actId="21"/>
          <ac:spMkLst>
            <pc:docMk/>
            <pc:sldMk cId="1102009771" sldId="326"/>
            <ac:spMk id="3" creationId="{40F74529-E6ED-4BD4-9A76-1AB17BC47D9B}"/>
          </ac:spMkLst>
        </pc:spChg>
        <pc:spChg chg="add mod">
          <ac:chgData name="Urieth Attard" userId="75441522-1268-482d-b74b-a084f810ee66" providerId="ADAL" clId="{56DC9437-E5A0-4C37-A184-A785167622E4}" dt="2021-03-30T12:20:45.005" v="482" actId="21"/>
          <ac:spMkLst>
            <pc:docMk/>
            <pc:sldMk cId="1102009771" sldId="326"/>
            <ac:spMk id="5" creationId="{78B77AA2-FE5F-4DA0-A323-9073C79846ED}"/>
          </ac:spMkLst>
        </pc:spChg>
        <pc:picChg chg="del">
          <ac:chgData name="Urieth Attard" userId="75441522-1268-482d-b74b-a084f810ee66" providerId="ADAL" clId="{56DC9437-E5A0-4C37-A184-A785167622E4}" dt="2021-03-30T12:21:04.763" v="491" actId="478"/>
          <ac:picMkLst>
            <pc:docMk/>
            <pc:sldMk cId="1102009771" sldId="326"/>
            <ac:picMk id="2" creationId="{A3E1FC6C-FD03-400B-93D7-F7CDAC87C86C}"/>
          </ac:picMkLst>
        </pc:picChg>
        <pc:picChg chg="add mod modCrop">
          <ac:chgData name="Urieth Attard" userId="75441522-1268-482d-b74b-a084f810ee66" providerId="ADAL" clId="{56DC9437-E5A0-4C37-A184-A785167622E4}" dt="2021-03-30T12:22:30.055" v="504" actId="14100"/>
          <ac:picMkLst>
            <pc:docMk/>
            <pc:sldMk cId="1102009771" sldId="326"/>
            <ac:picMk id="6" creationId="{1DF14482-54D8-47B3-AC11-C331C7756C18}"/>
          </ac:picMkLst>
        </pc:picChg>
      </pc:sldChg>
      <pc:sldChg chg="modSp ord modAnim">
        <pc:chgData name="Urieth Attard" userId="75441522-1268-482d-b74b-a084f810ee66" providerId="ADAL" clId="{56DC9437-E5A0-4C37-A184-A785167622E4}" dt="2021-03-30T12:22:53.078" v="507"/>
        <pc:sldMkLst>
          <pc:docMk/>
          <pc:sldMk cId="741478650" sldId="351"/>
        </pc:sldMkLst>
        <pc:spChg chg="mod">
          <ac:chgData name="Urieth Attard" userId="75441522-1268-482d-b74b-a084f810ee66" providerId="ADAL" clId="{56DC9437-E5A0-4C37-A184-A785167622E4}" dt="2021-03-30T12:19:08.341" v="478" actId="20577"/>
          <ac:spMkLst>
            <pc:docMk/>
            <pc:sldMk cId="741478650" sldId="351"/>
            <ac:spMk id="3" creationId="{74EEA270-4A5A-4D87-96EB-275442F993E3}"/>
          </ac:spMkLst>
        </pc:spChg>
      </pc:sldChg>
      <pc:sldChg chg="delSp modSp delAnim modAnim">
        <pc:chgData name="Urieth Attard" userId="75441522-1268-482d-b74b-a084f810ee66" providerId="ADAL" clId="{56DC9437-E5A0-4C37-A184-A785167622E4}" dt="2021-03-30T12:36:47.050" v="1553" actId="20577"/>
        <pc:sldMkLst>
          <pc:docMk/>
          <pc:sldMk cId="3219452156" sldId="360"/>
        </pc:sldMkLst>
        <pc:spChg chg="del">
          <ac:chgData name="Urieth Attard" userId="75441522-1268-482d-b74b-a084f810ee66" providerId="ADAL" clId="{56DC9437-E5A0-4C37-A184-A785167622E4}" dt="2021-03-30T12:31:40.429" v="1160" actId="478"/>
          <ac:spMkLst>
            <pc:docMk/>
            <pc:sldMk cId="3219452156" sldId="360"/>
            <ac:spMk id="2" creationId="{5CADC7DD-E769-4EC0-9B98-8C59CBB77729}"/>
          </ac:spMkLst>
        </pc:spChg>
        <pc:spChg chg="mod">
          <ac:chgData name="Urieth Attard" userId="75441522-1268-482d-b74b-a084f810ee66" providerId="ADAL" clId="{56DC9437-E5A0-4C37-A184-A785167622E4}" dt="2021-03-30T12:36:47.050" v="1553" actId="20577"/>
          <ac:spMkLst>
            <pc:docMk/>
            <pc:sldMk cId="3219452156" sldId="360"/>
            <ac:spMk id="4" creationId="{603B1652-CD79-42D7-BFC7-EA989F72FD51}"/>
          </ac:spMkLst>
        </pc:spChg>
        <pc:spChg chg="del">
          <ac:chgData name="Urieth Attard" userId="75441522-1268-482d-b74b-a084f810ee66" providerId="ADAL" clId="{56DC9437-E5A0-4C37-A184-A785167622E4}" dt="2021-03-30T12:32:00.045" v="1165" actId="478"/>
          <ac:spMkLst>
            <pc:docMk/>
            <pc:sldMk cId="3219452156" sldId="360"/>
            <ac:spMk id="6" creationId="{FF446E9A-23B8-4533-BF65-25C35AD97F48}"/>
          </ac:spMkLst>
        </pc:spChg>
        <pc:spChg chg="del">
          <ac:chgData name="Urieth Attard" userId="75441522-1268-482d-b74b-a084f810ee66" providerId="ADAL" clId="{56DC9437-E5A0-4C37-A184-A785167622E4}" dt="2021-03-30T12:33:56.517" v="1257" actId="478"/>
          <ac:spMkLst>
            <pc:docMk/>
            <pc:sldMk cId="3219452156" sldId="360"/>
            <ac:spMk id="7" creationId="{DE3AD341-037E-418E-9DFB-3E5E1E0FDA1B}"/>
          </ac:spMkLst>
        </pc:spChg>
        <pc:spChg chg="del">
          <ac:chgData name="Urieth Attard" userId="75441522-1268-482d-b74b-a084f810ee66" providerId="ADAL" clId="{56DC9437-E5A0-4C37-A184-A785167622E4}" dt="2021-03-30T12:33:58.349" v="1258" actId="478"/>
          <ac:spMkLst>
            <pc:docMk/>
            <pc:sldMk cId="3219452156" sldId="360"/>
            <ac:spMk id="8" creationId="{EF58BE40-95D2-41CE-B001-900E6365A9CD}"/>
          </ac:spMkLst>
        </pc:spChg>
        <pc:spChg chg="del">
          <ac:chgData name="Urieth Attard" userId="75441522-1268-482d-b74b-a084f810ee66" providerId="ADAL" clId="{56DC9437-E5A0-4C37-A184-A785167622E4}" dt="2021-03-30T12:34:00.774" v="1259" actId="478"/>
          <ac:spMkLst>
            <pc:docMk/>
            <pc:sldMk cId="3219452156" sldId="360"/>
            <ac:spMk id="9" creationId="{6DAA68D3-3E04-4EF9-A929-4D7D078290F7}"/>
          </ac:spMkLst>
        </pc:spChg>
        <pc:spChg chg="del">
          <ac:chgData name="Urieth Attard" userId="75441522-1268-482d-b74b-a084f810ee66" providerId="ADAL" clId="{56DC9437-E5A0-4C37-A184-A785167622E4}" dt="2021-03-30T12:34:03.231" v="1260" actId="478"/>
          <ac:spMkLst>
            <pc:docMk/>
            <pc:sldMk cId="3219452156" sldId="360"/>
            <ac:spMk id="10" creationId="{445492A9-7759-40F8-86D8-B32B604C9E66}"/>
          </ac:spMkLst>
        </pc:spChg>
        <pc:spChg chg="del">
          <ac:chgData name="Urieth Attard" userId="75441522-1268-482d-b74b-a084f810ee66" providerId="ADAL" clId="{56DC9437-E5A0-4C37-A184-A785167622E4}" dt="2021-03-30T12:34:05.134" v="1261" actId="478"/>
          <ac:spMkLst>
            <pc:docMk/>
            <pc:sldMk cId="3219452156" sldId="360"/>
            <ac:spMk id="11" creationId="{6DF2D723-682E-4FAA-A829-761151AAABAD}"/>
          </ac:spMkLst>
        </pc:spChg>
        <pc:spChg chg="del">
          <ac:chgData name="Urieth Attard" userId="75441522-1268-482d-b74b-a084f810ee66" providerId="ADAL" clId="{56DC9437-E5A0-4C37-A184-A785167622E4}" dt="2021-03-30T12:36:12.164" v="1470" actId="478"/>
          <ac:spMkLst>
            <pc:docMk/>
            <pc:sldMk cId="3219452156" sldId="360"/>
            <ac:spMk id="12" creationId="{4DCAC412-3D11-410C-857C-392E92CE6931}"/>
          </ac:spMkLst>
        </pc:spChg>
        <pc:spChg chg="del">
          <ac:chgData name="Urieth Attard" userId="75441522-1268-482d-b74b-a084f810ee66" providerId="ADAL" clId="{56DC9437-E5A0-4C37-A184-A785167622E4}" dt="2021-03-30T12:36:32.054" v="1513" actId="478"/>
          <ac:spMkLst>
            <pc:docMk/>
            <pc:sldMk cId="3219452156" sldId="360"/>
            <ac:spMk id="13" creationId="{3F59B1A6-56D1-49A0-B8DF-D1901FE83B3A}"/>
          </ac:spMkLst>
        </pc:spChg>
        <pc:spChg chg="del">
          <ac:chgData name="Urieth Attard" userId="75441522-1268-482d-b74b-a084f810ee66" providerId="ADAL" clId="{56DC9437-E5A0-4C37-A184-A785167622E4}" dt="2021-03-30T12:36:43.578" v="1552" actId="478"/>
          <ac:spMkLst>
            <pc:docMk/>
            <pc:sldMk cId="3219452156" sldId="360"/>
            <ac:spMk id="14" creationId="{60B10650-A0F1-48B9-8877-7D9082EA92E7}"/>
          </ac:spMkLst>
        </pc:spChg>
      </pc:sldChg>
      <pc:sldChg chg="delSp modSp ord">
        <pc:chgData name="Urieth Attard" userId="75441522-1268-482d-b74b-a084f810ee66" providerId="ADAL" clId="{56DC9437-E5A0-4C37-A184-A785167622E4}" dt="2021-03-30T12:08:49.360" v="194" actId="478"/>
        <pc:sldMkLst>
          <pc:docMk/>
          <pc:sldMk cId="3498739456" sldId="392"/>
        </pc:sldMkLst>
        <pc:spChg chg="mod">
          <ac:chgData name="Urieth Attard" userId="75441522-1268-482d-b74b-a084f810ee66" providerId="ADAL" clId="{56DC9437-E5A0-4C37-A184-A785167622E4}" dt="2021-03-30T12:08:26.235" v="127" actId="20577"/>
          <ac:spMkLst>
            <pc:docMk/>
            <pc:sldMk cId="3498739456" sldId="392"/>
            <ac:spMk id="7" creationId="{EA51D07A-FE00-4DF0-AD15-C2F7F18DA7FC}"/>
          </ac:spMkLst>
        </pc:spChg>
        <pc:grpChg chg="mod">
          <ac:chgData name="Urieth Attard" userId="75441522-1268-482d-b74b-a084f810ee66" providerId="ADAL" clId="{56DC9437-E5A0-4C37-A184-A785167622E4}" dt="2021-03-30T12:08:35.448" v="128" actId="1076"/>
          <ac:grpSpMkLst>
            <pc:docMk/>
            <pc:sldMk cId="3498739456" sldId="392"/>
            <ac:grpSpMk id="3" creationId="{25F94B12-3D2A-4C78-8F43-6757752CDB9E}"/>
          </ac:grpSpMkLst>
        </pc:grpChg>
        <pc:graphicFrameChg chg="mod">
          <ac:chgData name="Urieth Attard" userId="75441522-1268-482d-b74b-a084f810ee66" providerId="ADAL" clId="{56DC9437-E5A0-4C37-A184-A785167622E4}" dt="2021-03-30T12:08:47.530" v="193" actId="20577"/>
          <ac:graphicFrameMkLst>
            <pc:docMk/>
            <pc:sldMk cId="3498739456" sldId="392"/>
            <ac:graphicFrameMk id="2" creationId="{880E3CAB-3FB6-4EAC-95C9-A6D5F8BF3E8F}"/>
          </ac:graphicFrameMkLst>
        </pc:graphicFrameChg>
        <pc:picChg chg="del">
          <ac:chgData name="Urieth Attard" userId="75441522-1268-482d-b74b-a084f810ee66" providerId="ADAL" clId="{56DC9437-E5A0-4C37-A184-A785167622E4}" dt="2021-03-30T12:08:49.360" v="194" actId="478"/>
          <ac:picMkLst>
            <pc:docMk/>
            <pc:sldMk cId="3498739456" sldId="392"/>
            <ac:picMk id="1026" creationId="{4BBF74AA-CD94-4285-9794-B6825A9D851B}"/>
          </ac:picMkLst>
        </pc:picChg>
      </pc:sldChg>
      <pc:sldChg chg="addSp delSp modSp delAnim modAnim">
        <pc:chgData name="Urieth Attard" userId="75441522-1268-482d-b74b-a084f810ee66" providerId="ADAL" clId="{56DC9437-E5A0-4C37-A184-A785167622E4}" dt="2021-03-30T12:25:51.489" v="754" actId="1076"/>
        <pc:sldMkLst>
          <pc:docMk/>
          <pc:sldMk cId="2310879543" sldId="394"/>
        </pc:sldMkLst>
        <pc:spChg chg="add mod">
          <ac:chgData name="Urieth Attard" userId="75441522-1268-482d-b74b-a084f810ee66" providerId="ADAL" clId="{56DC9437-E5A0-4C37-A184-A785167622E4}" dt="2021-03-30T12:25:51.489" v="754" actId="1076"/>
          <ac:spMkLst>
            <pc:docMk/>
            <pc:sldMk cId="2310879543" sldId="394"/>
            <ac:spMk id="7" creationId="{D2A5D2E4-5F85-434D-8C52-0D8801FC24E8}"/>
          </ac:spMkLst>
        </pc:spChg>
        <pc:spChg chg="mod">
          <ac:chgData name="Urieth Attard" userId="75441522-1268-482d-b74b-a084f810ee66" providerId="ADAL" clId="{56DC9437-E5A0-4C37-A184-A785167622E4}" dt="2021-03-30T12:25:17.980" v="649" actId="20577"/>
          <ac:spMkLst>
            <pc:docMk/>
            <pc:sldMk cId="2310879543" sldId="394"/>
            <ac:spMk id="10" creationId="{C5F50EB4-2202-4754-8570-885AAC82C8EC}"/>
          </ac:spMkLst>
        </pc:spChg>
        <pc:spChg chg="del">
          <ac:chgData name="Urieth Attard" userId="75441522-1268-482d-b74b-a084f810ee66" providerId="ADAL" clId="{56DC9437-E5A0-4C37-A184-A785167622E4}" dt="2021-03-30T12:24:53.371" v="595" actId="478"/>
          <ac:spMkLst>
            <pc:docMk/>
            <pc:sldMk cId="2310879543" sldId="394"/>
            <ac:spMk id="11" creationId="{4705389F-5F9B-4DFB-B0BB-2C217E3DEE21}"/>
          </ac:spMkLst>
        </pc:spChg>
        <pc:picChg chg="add mod">
          <ac:chgData name="Urieth Attard" userId="75441522-1268-482d-b74b-a084f810ee66" providerId="ADAL" clId="{56DC9437-E5A0-4C37-A184-A785167622E4}" dt="2021-03-30T12:24:56.005" v="597" actId="1076"/>
          <ac:picMkLst>
            <pc:docMk/>
            <pc:sldMk cId="2310879543" sldId="394"/>
            <ac:picMk id="2" creationId="{C5EC9688-99B1-4765-AE3D-A6A4EAB4E27E}"/>
          </ac:picMkLst>
        </pc:picChg>
      </pc:sldChg>
      <pc:sldChg chg="addSp delSp modSp addAnim delAnim modAnim">
        <pc:chgData name="Urieth Attard" userId="75441522-1268-482d-b74b-a084f810ee66" providerId="ADAL" clId="{56DC9437-E5A0-4C37-A184-A785167622E4}" dt="2021-03-30T12:28:44.301" v="935" actId="20577"/>
        <pc:sldMkLst>
          <pc:docMk/>
          <pc:sldMk cId="4172378523" sldId="395"/>
        </pc:sldMkLst>
        <pc:spChg chg="mod">
          <ac:chgData name="Urieth Attard" userId="75441522-1268-482d-b74b-a084f810ee66" providerId="ADAL" clId="{56DC9437-E5A0-4C37-A184-A785167622E4}" dt="2021-03-30T12:28:44.301" v="935" actId="20577"/>
          <ac:spMkLst>
            <pc:docMk/>
            <pc:sldMk cId="4172378523" sldId="395"/>
            <ac:spMk id="7" creationId="{7B70BA0B-A6F5-4E55-9AA8-6FF168DB08FB}"/>
          </ac:spMkLst>
        </pc:spChg>
        <pc:spChg chg="add del mod">
          <ac:chgData name="Urieth Attard" userId="75441522-1268-482d-b74b-a084f810ee66" providerId="ADAL" clId="{56DC9437-E5A0-4C37-A184-A785167622E4}" dt="2021-03-30T12:28:43.246" v="933" actId="478"/>
          <ac:spMkLst>
            <pc:docMk/>
            <pc:sldMk cId="4172378523" sldId="395"/>
            <ac:spMk id="10" creationId="{F6EA42F0-5A16-4D50-AF0B-6792FB3639BC}"/>
          </ac:spMkLst>
        </pc:spChg>
        <pc:spChg chg="del">
          <ac:chgData name="Urieth Attard" userId="75441522-1268-482d-b74b-a084f810ee66" providerId="ADAL" clId="{56DC9437-E5A0-4C37-A184-A785167622E4}" dt="2021-03-30T12:26:49.781" v="797" actId="478"/>
          <ac:spMkLst>
            <pc:docMk/>
            <pc:sldMk cId="4172378523" sldId="395"/>
            <ac:spMk id="11" creationId="{95C9492A-78C1-4E36-BDCA-7F2A1060F5D0}"/>
          </ac:spMkLst>
        </pc:spChg>
        <pc:picChg chg="add del mod">
          <ac:chgData name="Urieth Attard" userId="75441522-1268-482d-b74b-a084f810ee66" providerId="ADAL" clId="{56DC9437-E5A0-4C37-A184-A785167622E4}" dt="2021-03-30T12:28:43.843" v="934" actId="478"/>
          <ac:picMkLst>
            <pc:docMk/>
            <pc:sldMk cId="4172378523" sldId="395"/>
            <ac:picMk id="2" creationId="{7C826B43-7D7B-41D5-8034-64D297B66BCF}"/>
          </ac:picMkLst>
        </pc:picChg>
        <pc:picChg chg="add del">
          <ac:chgData name="Urieth Attard" userId="75441522-1268-482d-b74b-a084f810ee66" providerId="ADAL" clId="{56DC9437-E5A0-4C37-A184-A785167622E4}" dt="2021-03-30T12:28:42.556" v="932"/>
          <ac:picMkLst>
            <pc:docMk/>
            <pc:sldMk cId="4172378523" sldId="395"/>
            <ac:picMk id="3" creationId="{70B168BA-9C2C-4BBC-890D-78B7AD62DA35}"/>
          </ac:picMkLst>
        </pc:picChg>
        <pc:picChg chg="del">
          <ac:chgData name="Urieth Attard" userId="75441522-1268-482d-b74b-a084f810ee66" providerId="ADAL" clId="{56DC9437-E5A0-4C37-A184-A785167622E4}" dt="2021-03-30T12:26:53.912" v="800" actId="478"/>
          <ac:picMkLst>
            <pc:docMk/>
            <pc:sldMk cId="4172378523" sldId="395"/>
            <ac:picMk id="9" creationId="{23E2CC04-1363-4125-8F8E-6588C5725745}"/>
          </ac:picMkLst>
        </pc:picChg>
      </pc:sldChg>
      <pc:sldChg chg="addSp delSp modSp delAnim modAnim">
        <pc:chgData name="Urieth Attard" userId="75441522-1268-482d-b74b-a084f810ee66" providerId="ADAL" clId="{56DC9437-E5A0-4C37-A184-A785167622E4}" dt="2021-03-30T12:31:08.729" v="1113" actId="1076"/>
        <pc:sldMkLst>
          <pc:docMk/>
          <pc:sldMk cId="2252163872" sldId="396"/>
        </pc:sldMkLst>
        <pc:spChg chg="add mod">
          <ac:chgData name="Urieth Attard" userId="75441522-1268-482d-b74b-a084f810ee66" providerId="ADAL" clId="{56DC9437-E5A0-4C37-A184-A785167622E4}" dt="2021-03-30T12:31:03.895" v="1112" actId="20577"/>
          <ac:spMkLst>
            <pc:docMk/>
            <pc:sldMk cId="2252163872" sldId="396"/>
            <ac:spMk id="9" creationId="{FF3D11BF-1A08-4F0E-9317-FBD47520BCBB}"/>
          </ac:spMkLst>
        </pc:spChg>
        <pc:spChg chg="mod">
          <ac:chgData name="Urieth Attard" userId="75441522-1268-482d-b74b-a084f810ee66" providerId="ADAL" clId="{56DC9437-E5A0-4C37-A184-A785167622E4}" dt="2021-03-30T12:28:52.958" v="975" actId="20577"/>
          <ac:spMkLst>
            <pc:docMk/>
            <pc:sldMk cId="2252163872" sldId="396"/>
            <ac:spMk id="10" creationId="{634EB28F-6637-42E2-9EC8-4F4E6955042C}"/>
          </ac:spMkLst>
        </pc:spChg>
        <pc:spChg chg="del">
          <ac:chgData name="Urieth Attard" userId="75441522-1268-482d-b74b-a084f810ee66" providerId="ADAL" clId="{56DC9437-E5A0-4C37-A184-A785167622E4}" dt="2021-03-30T12:28:56.407" v="976" actId="478"/>
          <ac:spMkLst>
            <pc:docMk/>
            <pc:sldMk cId="2252163872" sldId="396"/>
            <ac:spMk id="12" creationId="{00CA0FB9-14EE-4EC6-B89E-A06BC60CC6CC}"/>
          </ac:spMkLst>
        </pc:spChg>
        <pc:picChg chg="add mod">
          <ac:chgData name="Urieth Attard" userId="75441522-1268-482d-b74b-a084f810ee66" providerId="ADAL" clId="{56DC9437-E5A0-4C37-A184-A785167622E4}" dt="2021-03-30T12:31:08.729" v="1113" actId="1076"/>
          <ac:picMkLst>
            <pc:docMk/>
            <pc:sldMk cId="2252163872" sldId="396"/>
            <ac:picMk id="2" creationId="{DCBBEC0B-ACDA-4ABA-9504-AE26F8A8B481}"/>
          </ac:picMkLst>
        </pc:picChg>
        <pc:picChg chg="del">
          <ac:chgData name="Urieth Attard" userId="75441522-1268-482d-b74b-a084f810ee66" providerId="ADAL" clId="{56DC9437-E5A0-4C37-A184-A785167622E4}" dt="2021-03-30T12:29:21.429" v="980" actId="478"/>
          <ac:picMkLst>
            <pc:docMk/>
            <pc:sldMk cId="2252163872" sldId="396"/>
            <ac:picMk id="13" creationId="{8A0F1E13-B7D7-4D23-A775-C08D98ED6365}"/>
          </ac:picMkLst>
        </pc:picChg>
      </pc:sldChg>
      <pc:sldChg chg="addSp delSp modSp new add mod setBg">
        <pc:chgData name="Urieth Attard" userId="75441522-1268-482d-b74b-a084f810ee66" providerId="ADAL" clId="{56DC9437-E5A0-4C37-A184-A785167622E4}" dt="2021-03-30T12:00:02.382" v="59" actId="1076"/>
        <pc:sldMkLst>
          <pc:docMk/>
          <pc:sldMk cId="2858584418" sldId="399"/>
        </pc:sldMkLst>
        <pc:spChg chg="add mod">
          <ac:chgData name="Urieth Attard" userId="75441522-1268-482d-b74b-a084f810ee66" providerId="ADAL" clId="{56DC9437-E5A0-4C37-A184-A785167622E4}" dt="2021-03-30T11:54:44.864" v="36" actId="207"/>
          <ac:spMkLst>
            <pc:docMk/>
            <pc:sldMk cId="2858584418" sldId="399"/>
            <ac:spMk id="4" creationId="{3CB35F53-28DF-4043-8FCE-D43B98223B8F}"/>
          </ac:spMkLst>
        </pc:spChg>
        <pc:spChg chg="add del">
          <ac:chgData name="Urieth Attard" userId="75441522-1268-482d-b74b-a084f810ee66" providerId="ADAL" clId="{56DC9437-E5A0-4C37-A184-A785167622E4}" dt="2021-03-30T11:52:19.488" v="25" actId="26606"/>
          <ac:spMkLst>
            <pc:docMk/>
            <pc:sldMk cId="2858584418" sldId="399"/>
            <ac:spMk id="8" creationId="{5F9CFCE6-877F-4858-B8BD-2C52CA8AFBC4}"/>
          </ac:spMkLst>
        </pc:spChg>
        <pc:spChg chg="add mod">
          <ac:chgData name="Urieth Attard" userId="75441522-1268-482d-b74b-a084f810ee66" providerId="ADAL" clId="{56DC9437-E5A0-4C37-A184-A785167622E4}" dt="2021-03-30T11:58:33.986" v="38" actId="1076"/>
          <ac:spMkLst>
            <pc:docMk/>
            <pc:sldMk cId="2858584418" sldId="399"/>
            <ac:spMk id="9" creationId="{43BF6682-E9E3-4CB0-9DEA-F2A4A33AE196}"/>
          </ac:spMkLst>
        </pc:spChg>
        <pc:spChg chg="add del">
          <ac:chgData name="Urieth Attard" userId="75441522-1268-482d-b74b-a084f810ee66" providerId="ADAL" clId="{56DC9437-E5A0-4C37-A184-A785167622E4}" dt="2021-03-30T11:52:19.488" v="25" actId="26606"/>
          <ac:spMkLst>
            <pc:docMk/>
            <pc:sldMk cId="2858584418" sldId="399"/>
            <ac:spMk id="10" creationId="{8213F8A0-12AE-4514-8372-0DD766EC28EE}"/>
          </ac:spMkLst>
        </pc:spChg>
        <pc:spChg chg="add mod">
          <ac:chgData name="Urieth Attard" userId="75441522-1268-482d-b74b-a084f810ee66" providerId="ADAL" clId="{56DC9437-E5A0-4C37-A184-A785167622E4}" dt="2021-03-30T11:58:40.464" v="42" actId="14100"/>
          <ac:spMkLst>
            <pc:docMk/>
            <pc:sldMk cId="2858584418" sldId="399"/>
            <ac:spMk id="11" creationId="{186300B6-6151-4B48-BF3A-E1A75A83DE5F}"/>
          </ac:spMkLst>
        </pc:spChg>
        <pc:spChg chg="add del">
          <ac:chgData name="Urieth Attard" userId="75441522-1268-482d-b74b-a084f810ee66" providerId="ADAL" clId="{56DC9437-E5A0-4C37-A184-A785167622E4}" dt="2021-03-30T11:52:19.488" v="25" actId="26606"/>
          <ac:spMkLst>
            <pc:docMk/>
            <pc:sldMk cId="2858584418" sldId="399"/>
            <ac:spMk id="12" creationId="{9EFF17D4-9A8C-4CE5-B096-D8CCD4400437}"/>
          </ac:spMkLst>
        </pc:spChg>
        <pc:spChg chg="add mod">
          <ac:chgData name="Urieth Attard" userId="75441522-1268-482d-b74b-a084f810ee66" providerId="ADAL" clId="{56DC9437-E5A0-4C37-A184-A785167622E4}" dt="2021-03-30T11:58:46.886" v="44" actId="1076"/>
          <ac:spMkLst>
            <pc:docMk/>
            <pc:sldMk cId="2858584418" sldId="399"/>
            <ac:spMk id="13" creationId="{EF683F87-CF1E-4680-A6B1-BE7E7BB75562}"/>
          </ac:spMkLst>
        </pc:spChg>
        <pc:spChg chg="add mod">
          <ac:chgData name="Urieth Attard" userId="75441522-1268-482d-b74b-a084f810ee66" providerId="ADAL" clId="{56DC9437-E5A0-4C37-A184-A785167622E4}" dt="2021-03-30T11:59:09.444" v="53" actId="14100"/>
          <ac:spMkLst>
            <pc:docMk/>
            <pc:sldMk cId="2858584418" sldId="399"/>
            <ac:spMk id="14" creationId="{970CD04D-445E-47E1-B14A-036DE3B1B87D}"/>
          </ac:spMkLst>
        </pc:spChg>
        <pc:spChg chg="add mod">
          <ac:chgData name="Urieth Attard" userId="75441522-1268-482d-b74b-a084f810ee66" providerId="ADAL" clId="{56DC9437-E5A0-4C37-A184-A785167622E4}" dt="2021-03-30T11:59:17.640" v="55" actId="1076"/>
          <ac:spMkLst>
            <pc:docMk/>
            <pc:sldMk cId="2858584418" sldId="399"/>
            <ac:spMk id="15" creationId="{0289736A-AA69-415A-A2B0-72AB983E1F83}"/>
          </ac:spMkLst>
        </pc:spChg>
        <pc:spChg chg="add mod">
          <ac:chgData name="Urieth Attard" userId="75441522-1268-482d-b74b-a084f810ee66" providerId="ADAL" clId="{56DC9437-E5A0-4C37-A184-A785167622E4}" dt="2021-03-30T12:00:02.382" v="59" actId="1076"/>
          <ac:spMkLst>
            <pc:docMk/>
            <pc:sldMk cId="2858584418" sldId="399"/>
            <ac:spMk id="16" creationId="{C7484BB8-6919-46D0-B03A-D51B64ABBCAB}"/>
          </ac:spMkLst>
        </pc:spChg>
        <pc:picChg chg="add mod ord modCrop">
          <ac:chgData name="Urieth Attard" userId="75441522-1268-482d-b74b-a084f810ee66" providerId="ADAL" clId="{56DC9437-E5A0-4C37-A184-A785167622E4}" dt="2021-03-30T11:52:56.948" v="31" actId="14100"/>
          <ac:picMkLst>
            <pc:docMk/>
            <pc:sldMk cId="2858584418" sldId="399"/>
            <ac:picMk id="2" creationId="{CDDB6246-397F-4E62-AEC7-CC56DA3B6E88}"/>
          </ac:picMkLst>
        </pc:picChg>
        <pc:picChg chg="add mod">
          <ac:chgData name="Urieth Attard" userId="75441522-1268-482d-b74b-a084f810ee66" providerId="ADAL" clId="{56DC9437-E5A0-4C37-A184-A785167622E4}" dt="2021-03-30T11:52:19.488" v="25" actId="26606"/>
          <ac:picMkLst>
            <pc:docMk/>
            <pc:sldMk cId="2858584418" sldId="399"/>
            <ac:picMk id="3" creationId="{FEBF37F6-B8EC-4945-8FA5-3452430DB675}"/>
          </ac:picMkLst>
        </pc:picChg>
      </pc:sldChg>
      <pc:sldChg chg="addSp delSp modSp new add">
        <pc:chgData name="Urieth Attard" userId="75441522-1268-482d-b74b-a084f810ee66" providerId="ADAL" clId="{56DC9437-E5A0-4C37-A184-A785167622E4}" dt="2021-03-30T12:07:05.029" v="101" actId="478"/>
        <pc:sldMkLst>
          <pc:docMk/>
          <pc:sldMk cId="149999026" sldId="400"/>
        </pc:sldMkLst>
        <pc:spChg chg="add del mod">
          <ac:chgData name="Urieth Attard" userId="75441522-1268-482d-b74b-a084f810ee66" providerId="ADAL" clId="{56DC9437-E5A0-4C37-A184-A785167622E4}" dt="2021-03-30T12:07:05.029" v="101" actId="478"/>
          <ac:spMkLst>
            <pc:docMk/>
            <pc:sldMk cId="149999026" sldId="400"/>
            <ac:spMk id="3" creationId="{0D487C83-58AF-44BA-B47A-3CFA8448AF99}"/>
          </ac:spMkLst>
        </pc:spChg>
        <pc:picChg chg="add mod">
          <ac:chgData name="Urieth Attard" userId="75441522-1268-482d-b74b-a084f810ee66" providerId="ADAL" clId="{56DC9437-E5A0-4C37-A184-A785167622E4}" dt="2021-03-30T12:03:45.638" v="66" actId="1076"/>
          <ac:picMkLst>
            <pc:docMk/>
            <pc:sldMk cId="149999026" sldId="400"/>
            <ac:picMk id="2" creationId="{A30A963F-D6AB-4E34-8C73-A39807122650}"/>
          </ac:picMkLst>
        </pc:picChg>
      </pc:sldChg>
      <pc:sldChg chg="modSp add">
        <pc:chgData name="Urieth Attard" userId="75441522-1268-482d-b74b-a084f810ee66" providerId="ADAL" clId="{56DC9437-E5A0-4C37-A184-A785167622E4}" dt="2021-03-30T12:05:31.042" v="89" actId="20577"/>
        <pc:sldMkLst>
          <pc:docMk/>
          <pc:sldMk cId="2391842461" sldId="401"/>
        </pc:sldMkLst>
        <pc:spChg chg="mod">
          <ac:chgData name="Urieth Attard" userId="75441522-1268-482d-b74b-a084f810ee66" providerId="ADAL" clId="{56DC9437-E5A0-4C37-A184-A785167622E4}" dt="2021-03-30T12:05:31.042" v="89" actId="20577"/>
          <ac:spMkLst>
            <pc:docMk/>
            <pc:sldMk cId="2391842461" sldId="401"/>
            <ac:spMk id="12" creationId="{288833BF-F55B-4665-8B8C-2410441A2E33}"/>
          </ac:spMkLst>
        </pc:spChg>
      </pc:sldChg>
      <pc:sldChg chg="add">
        <pc:chgData name="Urieth Attard" userId="75441522-1268-482d-b74b-a084f810ee66" providerId="ADAL" clId="{56DC9437-E5A0-4C37-A184-A785167622E4}" dt="2021-03-30T12:07:19.928" v="111"/>
        <pc:sldMkLst>
          <pc:docMk/>
          <pc:sldMk cId="3733186413" sldId="403"/>
        </pc:sldMkLst>
      </pc:sldChg>
      <pc:sldChg chg="modSp add">
        <pc:chgData name="Urieth Attard" userId="75441522-1268-482d-b74b-a084f810ee66" providerId="ADAL" clId="{56DC9437-E5A0-4C37-A184-A785167622E4}" dt="2021-03-30T12:07:48.026" v="119" actId="20577"/>
        <pc:sldMkLst>
          <pc:docMk/>
          <pc:sldMk cId="2696387474" sldId="404"/>
        </pc:sldMkLst>
        <pc:spChg chg="mod">
          <ac:chgData name="Urieth Attard" userId="75441522-1268-482d-b74b-a084f810ee66" providerId="ADAL" clId="{56DC9437-E5A0-4C37-A184-A785167622E4}" dt="2021-03-30T12:07:48.026" v="119" actId="20577"/>
          <ac:spMkLst>
            <pc:docMk/>
            <pc:sldMk cId="2696387474" sldId="404"/>
            <ac:spMk id="12" creationId="{288833BF-F55B-4665-8B8C-2410441A2E33}"/>
          </ac:spMkLst>
        </pc:spChg>
      </pc:sldChg>
    </pc:docChg>
  </pc:docChgLst>
  <pc:docChgLst>
    <pc:chgData name="Urieth Attard" userId="75441522-1268-482d-b74b-a084f810ee66" providerId="ADAL" clId="{D238E1D3-5081-4393-BA60-FB8983B2979C}"/>
    <pc:docChg chg="undo custSel addSld delSld modSld sldOrd">
      <pc:chgData name="Urieth Attard" userId="75441522-1268-482d-b74b-a084f810ee66" providerId="ADAL" clId="{D238E1D3-5081-4393-BA60-FB8983B2979C}" dt="2021-04-10T19:26:38.937" v="2273"/>
      <pc:docMkLst>
        <pc:docMk/>
      </pc:docMkLst>
      <pc:sldChg chg="addSp delSp modNotesTx">
        <pc:chgData name="Urieth Attard" userId="75441522-1268-482d-b74b-a084f810ee66" providerId="ADAL" clId="{D238E1D3-5081-4393-BA60-FB8983B2979C}" dt="2021-04-10T19:17:55.835" v="2150" actId="6549"/>
        <pc:sldMkLst>
          <pc:docMk/>
          <pc:sldMk cId="996910331" sldId="260"/>
        </pc:sldMkLst>
        <pc:picChg chg="add del">
          <ac:chgData name="Urieth Attard" userId="75441522-1268-482d-b74b-a084f810ee66" providerId="ADAL" clId="{D238E1D3-5081-4393-BA60-FB8983B2979C}" dt="2021-04-08T08:46:57.242" v="2126"/>
          <ac:picMkLst>
            <pc:docMk/>
            <pc:sldMk cId="996910331" sldId="260"/>
            <ac:picMk id="7" creationId="{6E7FC3D5-D9D6-4FA3-9047-BF9B0A7F90DE}"/>
          </ac:picMkLst>
        </pc:picChg>
      </pc:sldChg>
      <pc:sldChg chg="addSp delSp modSp modAnim modNotesTx">
        <pc:chgData name="Urieth Attard" userId="75441522-1268-482d-b74b-a084f810ee66" providerId="ADAL" clId="{D238E1D3-5081-4393-BA60-FB8983B2979C}" dt="2021-04-10T19:25:00.699" v="2165" actId="6549"/>
        <pc:sldMkLst>
          <pc:docMk/>
          <pc:sldMk cId="3315081003" sldId="292"/>
        </pc:sldMkLst>
        <pc:spChg chg="mod">
          <ac:chgData name="Urieth Attard" userId="75441522-1268-482d-b74b-a084f810ee66" providerId="ADAL" clId="{D238E1D3-5081-4393-BA60-FB8983B2979C}" dt="2021-04-05T10:52:07.504" v="1326" actId="1076"/>
          <ac:spMkLst>
            <pc:docMk/>
            <pc:sldMk cId="3315081003" sldId="292"/>
            <ac:spMk id="5" creationId="{CE0013BE-A10F-4EDD-869B-05A955D01697}"/>
          </ac:spMkLst>
        </pc:spChg>
        <pc:picChg chg="add del mod">
          <ac:chgData name="Urieth Attard" userId="75441522-1268-482d-b74b-a084f810ee66" providerId="ADAL" clId="{D238E1D3-5081-4393-BA60-FB8983B2979C}" dt="2021-04-05T10:52:11.378" v="1328" actId="478"/>
          <ac:picMkLst>
            <pc:docMk/>
            <pc:sldMk cId="3315081003" sldId="292"/>
            <ac:picMk id="7170" creationId="{D18DDB12-E5D8-4BD5-8292-51DA1934C0CA}"/>
          </ac:picMkLst>
        </pc:picChg>
      </pc:sldChg>
      <pc:sldChg chg="modSp modNotesTx">
        <pc:chgData name="Urieth Attard" userId="75441522-1268-482d-b74b-a084f810ee66" providerId="ADAL" clId="{D238E1D3-5081-4393-BA60-FB8983B2979C}" dt="2021-04-10T19:23:22.191" v="2162" actId="6549"/>
        <pc:sldMkLst>
          <pc:docMk/>
          <pc:sldMk cId="2808312611" sldId="299"/>
        </pc:sldMkLst>
        <pc:spChg chg="mod">
          <ac:chgData name="Urieth Attard" userId="75441522-1268-482d-b74b-a084f810ee66" providerId="ADAL" clId="{D238E1D3-5081-4393-BA60-FB8983B2979C}" dt="2021-04-05T09:54:39.687" v="402" actId="1076"/>
          <ac:spMkLst>
            <pc:docMk/>
            <pc:sldMk cId="2808312611" sldId="299"/>
            <ac:spMk id="2" creationId="{8D4ED53B-8230-4C36-9720-599714DF2D7B}"/>
          </ac:spMkLst>
        </pc:spChg>
        <pc:spChg chg="mod">
          <ac:chgData name="Urieth Attard" userId="75441522-1268-482d-b74b-a084f810ee66" providerId="ADAL" clId="{D238E1D3-5081-4393-BA60-FB8983B2979C}" dt="2021-04-05T09:54:42.695" v="408" actId="20577"/>
          <ac:spMkLst>
            <pc:docMk/>
            <pc:sldMk cId="2808312611" sldId="299"/>
            <ac:spMk id="5" creationId="{33ABF8D6-6C2B-4903-98CE-1F144FCF99A6}"/>
          </ac:spMkLst>
        </pc:spChg>
        <pc:spChg chg="mod">
          <ac:chgData name="Urieth Attard" userId="75441522-1268-482d-b74b-a084f810ee66" providerId="ADAL" clId="{D238E1D3-5081-4393-BA60-FB8983B2979C}" dt="2021-04-05T09:55:08.740" v="491" actId="20577"/>
          <ac:spMkLst>
            <pc:docMk/>
            <pc:sldMk cId="2808312611" sldId="299"/>
            <ac:spMk id="6" creationId="{5D6D1D10-0D77-4C11-992F-E55367ABD66A}"/>
          </ac:spMkLst>
        </pc:spChg>
      </pc:sldChg>
      <pc:sldChg chg="mod modTransition modShow">
        <pc:chgData name="Urieth Attard" userId="75441522-1268-482d-b74b-a084f810ee66" providerId="ADAL" clId="{D238E1D3-5081-4393-BA60-FB8983B2979C}" dt="2021-04-10T19:19:05.839" v="2152"/>
        <pc:sldMkLst>
          <pc:docMk/>
          <pc:sldMk cId="4109764292" sldId="307"/>
        </pc:sldMkLst>
      </pc:sldChg>
      <pc:sldChg chg="addSp delSp modSp modNotesTx">
        <pc:chgData name="Urieth Attard" userId="75441522-1268-482d-b74b-a084f810ee66" providerId="ADAL" clId="{D238E1D3-5081-4393-BA60-FB8983B2979C}" dt="2021-04-10T19:22:54.307" v="2156" actId="6549"/>
        <pc:sldMkLst>
          <pc:docMk/>
          <pc:sldMk cId="4242109168" sldId="323"/>
        </pc:sldMkLst>
        <pc:spChg chg="mod">
          <ac:chgData name="Urieth Attard" userId="75441522-1268-482d-b74b-a084f810ee66" providerId="ADAL" clId="{D238E1D3-5081-4393-BA60-FB8983B2979C}" dt="2021-04-05T09:47:31.670" v="352" actId="20577"/>
          <ac:spMkLst>
            <pc:docMk/>
            <pc:sldMk cId="4242109168" sldId="323"/>
            <ac:spMk id="12" creationId="{288833BF-F55B-4665-8B8C-2410441A2E33}"/>
          </ac:spMkLst>
        </pc:spChg>
        <pc:picChg chg="add del mod modCrop">
          <ac:chgData name="Urieth Attard" userId="75441522-1268-482d-b74b-a084f810ee66" providerId="ADAL" clId="{D238E1D3-5081-4393-BA60-FB8983B2979C}" dt="2021-04-05T09:47:46.311" v="353" actId="478"/>
          <ac:picMkLst>
            <pc:docMk/>
            <pc:sldMk cId="4242109168" sldId="323"/>
            <ac:picMk id="2050" creationId="{DABB062B-880C-412C-85CD-0E60CC875496}"/>
          </ac:picMkLst>
        </pc:picChg>
        <pc:picChg chg="add mod">
          <ac:chgData name="Urieth Attard" userId="75441522-1268-482d-b74b-a084f810ee66" providerId="ADAL" clId="{D238E1D3-5081-4393-BA60-FB8983B2979C}" dt="2021-04-05T09:47:52.248" v="357" actId="1076"/>
          <ac:picMkLst>
            <pc:docMk/>
            <pc:sldMk cId="4242109168" sldId="323"/>
            <ac:picMk id="2052" creationId="{5760DA99-87D5-4BF6-B915-837924B12B3C}"/>
          </ac:picMkLst>
        </pc:picChg>
      </pc:sldChg>
      <pc:sldChg chg="addSp delSp modSp ord modAnim">
        <pc:chgData name="Urieth Attard" userId="75441522-1268-482d-b74b-a084f810ee66" providerId="ADAL" clId="{D238E1D3-5081-4393-BA60-FB8983B2979C}" dt="2021-04-08T07:58:17.938" v="1536"/>
        <pc:sldMkLst>
          <pc:docMk/>
          <pc:sldMk cId="1102009771" sldId="326"/>
        </pc:sldMkLst>
        <pc:spChg chg="add mod ord">
          <ac:chgData name="Urieth Attard" userId="75441522-1268-482d-b74b-a084f810ee66" providerId="ADAL" clId="{D238E1D3-5081-4393-BA60-FB8983B2979C}" dt="2021-04-08T07:57:25.528" v="1529" actId="164"/>
          <ac:spMkLst>
            <pc:docMk/>
            <pc:sldMk cId="1102009771" sldId="326"/>
            <ac:spMk id="4" creationId="{A5CE7A87-9C72-48E3-B52B-C00240839206}"/>
          </ac:spMkLst>
        </pc:spChg>
        <pc:spChg chg="del">
          <ac:chgData name="Urieth Attard" userId="75441522-1268-482d-b74b-a084f810ee66" providerId="ADAL" clId="{D238E1D3-5081-4393-BA60-FB8983B2979C}" dt="2021-04-05T10:06:35.308" v="881" actId="478"/>
          <ac:spMkLst>
            <pc:docMk/>
            <pc:sldMk cId="1102009771" sldId="326"/>
            <ac:spMk id="5" creationId="{78B77AA2-FE5F-4DA0-A323-9073C79846ED}"/>
          </ac:spMkLst>
        </pc:spChg>
        <pc:spChg chg="add mod ord">
          <ac:chgData name="Urieth Attard" userId="75441522-1268-482d-b74b-a084f810ee66" providerId="ADAL" clId="{D238E1D3-5081-4393-BA60-FB8983B2979C}" dt="2021-04-08T07:57:32.023" v="1530" actId="164"/>
          <ac:spMkLst>
            <pc:docMk/>
            <pc:sldMk cId="1102009771" sldId="326"/>
            <ac:spMk id="7" creationId="{8C5233FA-F752-42E8-906B-CD9D79F05C4C}"/>
          </ac:spMkLst>
        </pc:spChg>
        <pc:spChg chg="add mod ord">
          <ac:chgData name="Urieth Attard" userId="75441522-1268-482d-b74b-a084f810ee66" providerId="ADAL" clId="{D238E1D3-5081-4393-BA60-FB8983B2979C}" dt="2021-04-08T07:57:45.673" v="1532" actId="164"/>
          <ac:spMkLst>
            <pc:docMk/>
            <pc:sldMk cId="1102009771" sldId="326"/>
            <ac:spMk id="8" creationId="{F238ECFC-B4E2-40FC-A03D-B6C10893F019}"/>
          </ac:spMkLst>
        </pc:spChg>
        <pc:spChg chg="add mod ord">
          <ac:chgData name="Urieth Attard" userId="75441522-1268-482d-b74b-a084f810ee66" providerId="ADAL" clId="{D238E1D3-5081-4393-BA60-FB8983B2979C}" dt="2021-04-08T07:57:39.967" v="1531" actId="164"/>
          <ac:spMkLst>
            <pc:docMk/>
            <pc:sldMk cId="1102009771" sldId="326"/>
            <ac:spMk id="9" creationId="{36576FB4-1E62-4D7A-A3BD-3D445F3CDC4F}"/>
          </ac:spMkLst>
        </pc:spChg>
        <pc:grpChg chg="add mod">
          <ac:chgData name="Urieth Attard" userId="75441522-1268-482d-b74b-a084f810ee66" providerId="ADAL" clId="{D238E1D3-5081-4393-BA60-FB8983B2979C}" dt="2021-04-08T07:57:25.528" v="1529" actId="164"/>
          <ac:grpSpMkLst>
            <pc:docMk/>
            <pc:sldMk cId="1102009771" sldId="326"/>
            <ac:grpSpMk id="2" creationId="{ADB9AFB8-52B8-49BC-890D-9EC5BC703004}"/>
          </ac:grpSpMkLst>
        </pc:grpChg>
        <pc:grpChg chg="add mod">
          <ac:chgData name="Urieth Attard" userId="75441522-1268-482d-b74b-a084f810ee66" providerId="ADAL" clId="{D238E1D3-5081-4393-BA60-FB8983B2979C}" dt="2021-04-08T07:57:32.023" v="1530" actId="164"/>
          <ac:grpSpMkLst>
            <pc:docMk/>
            <pc:sldMk cId="1102009771" sldId="326"/>
            <ac:grpSpMk id="3" creationId="{33EEEEC2-A4E5-49D8-BFD3-F1AFD253BD2C}"/>
          </ac:grpSpMkLst>
        </pc:grpChg>
        <pc:grpChg chg="add mod">
          <ac:chgData name="Urieth Attard" userId="75441522-1268-482d-b74b-a084f810ee66" providerId="ADAL" clId="{D238E1D3-5081-4393-BA60-FB8983B2979C}" dt="2021-04-08T07:57:39.967" v="1531" actId="164"/>
          <ac:grpSpMkLst>
            <pc:docMk/>
            <pc:sldMk cId="1102009771" sldId="326"/>
            <ac:grpSpMk id="5" creationId="{BF4E5734-C523-47D7-A06E-E538BDD5EAF2}"/>
          </ac:grpSpMkLst>
        </pc:grpChg>
        <pc:grpChg chg="add mod">
          <ac:chgData name="Urieth Attard" userId="75441522-1268-482d-b74b-a084f810ee66" providerId="ADAL" clId="{D238E1D3-5081-4393-BA60-FB8983B2979C}" dt="2021-04-08T07:57:45.673" v="1532" actId="164"/>
          <ac:grpSpMkLst>
            <pc:docMk/>
            <pc:sldMk cId="1102009771" sldId="326"/>
            <ac:grpSpMk id="13" creationId="{A3594709-0B3F-4C7C-B17D-E2C98323F32F}"/>
          </ac:grpSpMkLst>
        </pc:grpChg>
        <pc:picChg chg="mod">
          <ac:chgData name="Urieth Attard" userId="75441522-1268-482d-b74b-a084f810ee66" providerId="ADAL" clId="{D238E1D3-5081-4393-BA60-FB8983B2979C}" dt="2021-04-05T10:07:44.644" v="1000" actId="1076"/>
          <ac:picMkLst>
            <pc:docMk/>
            <pc:sldMk cId="1102009771" sldId="326"/>
            <ac:picMk id="6" creationId="{1DF14482-54D8-47B3-AC11-C331C7756C18}"/>
          </ac:picMkLst>
        </pc:picChg>
        <pc:cxnChg chg="add mod">
          <ac:chgData name="Urieth Attard" userId="75441522-1268-482d-b74b-a084f810ee66" providerId="ADAL" clId="{D238E1D3-5081-4393-BA60-FB8983B2979C}" dt="2021-04-08T07:57:25.528" v="1529" actId="164"/>
          <ac:cxnSpMkLst>
            <pc:docMk/>
            <pc:sldMk cId="1102009771" sldId="326"/>
            <ac:cxnSpMk id="10" creationId="{ACB36B83-4BF0-4F76-9833-BFFC583EF6FA}"/>
          </ac:cxnSpMkLst>
        </pc:cxnChg>
        <pc:cxnChg chg="add mod">
          <ac:chgData name="Urieth Attard" userId="75441522-1268-482d-b74b-a084f810ee66" providerId="ADAL" clId="{D238E1D3-5081-4393-BA60-FB8983B2979C}" dt="2021-04-08T07:57:39.967" v="1531" actId="164"/>
          <ac:cxnSpMkLst>
            <pc:docMk/>
            <pc:sldMk cId="1102009771" sldId="326"/>
            <ac:cxnSpMk id="11" creationId="{6C050FBC-B8CF-432F-8864-09C4496DB8F7}"/>
          </ac:cxnSpMkLst>
        </pc:cxnChg>
        <pc:cxnChg chg="add mod">
          <ac:chgData name="Urieth Attard" userId="75441522-1268-482d-b74b-a084f810ee66" providerId="ADAL" clId="{D238E1D3-5081-4393-BA60-FB8983B2979C}" dt="2021-04-08T07:57:45.673" v="1532" actId="164"/>
          <ac:cxnSpMkLst>
            <pc:docMk/>
            <pc:sldMk cId="1102009771" sldId="326"/>
            <ac:cxnSpMk id="12" creationId="{5778BD40-DE23-455B-B3FB-A8210D733795}"/>
          </ac:cxnSpMkLst>
        </pc:cxnChg>
        <pc:cxnChg chg="add mod">
          <ac:chgData name="Urieth Attard" userId="75441522-1268-482d-b74b-a084f810ee66" providerId="ADAL" clId="{D238E1D3-5081-4393-BA60-FB8983B2979C}" dt="2021-04-08T07:57:32.023" v="1530" actId="164"/>
          <ac:cxnSpMkLst>
            <pc:docMk/>
            <pc:sldMk cId="1102009771" sldId="326"/>
            <ac:cxnSpMk id="15" creationId="{91C7A278-D815-4BE4-B293-D6FEA5295405}"/>
          </ac:cxnSpMkLst>
        </pc:cxnChg>
      </pc:sldChg>
      <pc:sldChg chg="modNotesTx">
        <pc:chgData name="Urieth Attard" userId="75441522-1268-482d-b74b-a084f810ee66" providerId="ADAL" clId="{D238E1D3-5081-4393-BA60-FB8983B2979C}" dt="2021-04-10T19:23:27.267" v="2163" actId="6549"/>
        <pc:sldMkLst>
          <pc:docMk/>
          <pc:sldMk cId="741478650" sldId="351"/>
        </pc:sldMkLst>
      </pc:sldChg>
      <pc:sldChg chg="addSp modSp modAnim modNotesTx">
        <pc:chgData name="Urieth Attard" userId="75441522-1268-482d-b74b-a084f810ee66" providerId="ADAL" clId="{D238E1D3-5081-4393-BA60-FB8983B2979C}" dt="2021-04-10T19:25:47.438" v="2199" actId="20577"/>
        <pc:sldMkLst>
          <pc:docMk/>
          <pc:sldMk cId="3219452156" sldId="360"/>
        </pc:sldMkLst>
        <pc:spChg chg="mod">
          <ac:chgData name="Urieth Attard" userId="75441522-1268-482d-b74b-a084f810ee66" providerId="ADAL" clId="{D238E1D3-5081-4393-BA60-FB8983B2979C}" dt="2021-04-08T08:34:33.442" v="1923" actId="20577"/>
          <ac:spMkLst>
            <pc:docMk/>
            <pc:sldMk cId="3219452156" sldId="360"/>
            <ac:spMk id="4" creationId="{603B1652-CD79-42D7-BFC7-EA989F72FD51}"/>
          </ac:spMkLst>
        </pc:spChg>
        <pc:picChg chg="add mod">
          <ac:chgData name="Urieth Attard" userId="75441522-1268-482d-b74b-a084f810ee66" providerId="ADAL" clId="{D238E1D3-5081-4393-BA60-FB8983B2979C}" dt="2021-04-08T08:06:16.960" v="1576"/>
          <ac:picMkLst>
            <pc:docMk/>
            <pc:sldMk cId="3219452156" sldId="360"/>
            <ac:picMk id="3" creationId="{001C2314-D636-4484-8D29-FEB00218769D}"/>
          </ac:picMkLst>
        </pc:picChg>
        <pc:picChg chg="add mod">
          <ac:chgData name="Urieth Attard" userId="75441522-1268-482d-b74b-a084f810ee66" providerId="ADAL" clId="{D238E1D3-5081-4393-BA60-FB8983B2979C}" dt="2021-04-08T08:47:53.992" v="2131"/>
          <ac:picMkLst>
            <pc:docMk/>
            <pc:sldMk cId="3219452156" sldId="360"/>
            <ac:picMk id="5" creationId="{166BFD8A-9EE2-49A5-AEC6-3334E9C9D6C9}"/>
          </ac:picMkLst>
        </pc:picChg>
        <pc:picChg chg="add mod">
          <ac:chgData name="Urieth Attard" userId="75441522-1268-482d-b74b-a084f810ee66" providerId="ADAL" clId="{D238E1D3-5081-4393-BA60-FB8983B2979C}" dt="2021-04-08T08:48:02.740" v="2132"/>
          <ac:picMkLst>
            <pc:docMk/>
            <pc:sldMk cId="3219452156" sldId="360"/>
            <ac:picMk id="6" creationId="{A3824F3C-C671-41D3-86DF-B16B909CC9A3}"/>
          </ac:picMkLst>
        </pc:picChg>
        <pc:picChg chg="add mod">
          <ac:chgData name="Urieth Attard" userId="75441522-1268-482d-b74b-a084f810ee66" providerId="ADAL" clId="{D238E1D3-5081-4393-BA60-FB8983B2979C}" dt="2021-04-08T08:48:12.227" v="2133"/>
          <ac:picMkLst>
            <pc:docMk/>
            <pc:sldMk cId="3219452156" sldId="360"/>
            <ac:picMk id="7" creationId="{9A228BD4-11B3-4E0B-845C-DCA9DB7079EF}"/>
          </ac:picMkLst>
        </pc:picChg>
        <pc:picChg chg="add mod">
          <ac:chgData name="Urieth Attard" userId="75441522-1268-482d-b74b-a084f810ee66" providerId="ADAL" clId="{D238E1D3-5081-4393-BA60-FB8983B2979C}" dt="2021-04-08T08:48:22.778" v="2134"/>
          <ac:picMkLst>
            <pc:docMk/>
            <pc:sldMk cId="3219452156" sldId="360"/>
            <ac:picMk id="8" creationId="{A6A3D0D1-91C5-4989-A3E6-491C8F9AE1F9}"/>
          </ac:picMkLst>
        </pc:picChg>
        <pc:picChg chg="add mod">
          <ac:chgData name="Urieth Attard" userId="75441522-1268-482d-b74b-a084f810ee66" providerId="ADAL" clId="{D238E1D3-5081-4393-BA60-FB8983B2979C}" dt="2021-04-08T08:48:33.736" v="2135"/>
          <ac:picMkLst>
            <pc:docMk/>
            <pc:sldMk cId="3219452156" sldId="360"/>
            <ac:picMk id="9" creationId="{3EC617E2-FDD1-4CC3-A64C-583395D4DD96}"/>
          </ac:picMkLst>
        </pc:picChg>
        <pc:picChg chg="add mod">
          <ac:chgData name="Urieth Attard" userId="75441522-1268-482d-b74b-a084f810ee66" providerId="ADAL" clId="{D238E1D3-5081-4393-BA60-FB8983B2979C}" dt="2021-04-08T08:48:44.179" v="2136"/>
          <ac:picMkLst>
            <pc:docMk/>
            <pc:sldMk cId="3219452156" sldId="360"/>
            <ac:picMk id="10" creationId="{93A40914-1367-4CF8-82EB-2520486DE8C3}"/>
          </ac:picMkLst>
        </pc:picChg>
        <pc:picChg chg="add mod">
          <ac:chgData name="Urieth Attard" userId="75441522-1268-482d-b74b-a084f810ee66" providerId="ADAL" clId="{D238E1D3-5081-4393-BA60-FB8983B2979C}" dt="2021-04-08T08:48:54.929" v="2137"/>
          <ac:picMkLst>
            <pc:docMk/>
            <pc:sldMk cId="3219452156" sldId="360"/>
            <ac:picMk id="11" creationId="{A1381CAD-7A6C-44BE-A597-A56A56F19EC4}"/>
          </ac:picMkLst>
        </pc:picChg>
        <pc:picChg chg="add mod">
          <ac:chgData name="Urieth Attard" userId="75441522-1268-482d-b74b-a084f810ee66" providerId="ADAL" clId="{D238E1D3-5081-4393-BA60-FB8983B2979C}" dt="2021-04-08T08:53:17.438" v="2141"/>
          <ac:picMkLst>
            <pc:docMk/>
            <pc:sldMk cId="3219452156" sldId="360"/>
            <ac:picMk id="13" creationId="{D493B204-B170-4617-AFF7-5135D8B578E2}"/>
          </ac:picMkLst>
        </pc:picChg>
      </pc:sldChg>
      <pc:sldChg chg="modNotesTx">
        <pc:chgData name="Urieth Attard" userId="75441522-1268-482d-b74b-a084f810ee66" providerId="ADAL" clId="{D238E1D3-5081-4393-BA60-FB8983B2979C}" dt="2021-04-08T08:57:08.765" v="2145" actId="20577"/>
        <pc:sldMkLst>
          <pc:docMk/>
          <pc:sldMk cId="1917029646" sldId="390"/>
        </pc:sldMkLst>
      </pc:sldChg>
      <pc:sldChg chg="addSp delSp modSp delAnim modNotesTx">
        <pc:chgData name="Urieth Attard" userId="75441522-1268-482d-b74b-a084f810ee66" providerId="ADAL" clId="{D238E1D3-5081-4393-BA60-FB8983B2979C}" dt="2021-04-10T19:21:54.886" v="2154" actId="6549"/>
        <pc:sldMkLst>
          <pc:docMk/>
          <pc:sldMk cId="3498739456" sldId="392"/>
        </pc:sldMkLst>
        <pc:spChg chg="mod">
          <ac:chgData name="Urieth Attard" userId="75441522-1268-482d-b74b-a084f810ee66" providerId="ADAL" clId="{D238E1D3-5081-4393-BA60-FB8983B2979C}" dt="2021-04-05T10:00:30.489" v="501" actId="6549"/>
          <ac:spMkLst>
            <pc:docMk/>
            <pc:sldMk cId="3498739456" sldId="392"/>
            <ac:spMk id="7" creationId="{EA51D07A-FE00-4DF0-AD15-C2F7F18DA7FC}"/>
          </ac:spMkLst>
        </pc:spChg>
        <pc:grpChg chg="del">
          <ac:chgData name="Urieth Attard" userId="75441522-1268-482d-b74b-a084f810ee66" providerId="ADAL" clId="{D238E1D3-5081-4393-BA60-FB8983B2979C}" dt="2021-04-04T19:38:49.276" v="199" actId="478"/>
          <ac:grpSpMkLst>
            <pc:docMk/>
            <pc:sldMk cId="3498739456" sldId="392"/>
            <ac:grpSpMk id="3" creationId="{25F94B12-3D2A-4C78-8F43-6757752CDB9E}"/>
          </ac:grpSpMkLst>
        </pc:grpChg>
        <pc:graphicFrameChg chg="mod topLvl">
          <ac:chgData name="Urieth Attard" userId="75441522-1268-482d-b74b-a084f810ee66" providerId="ADAL" clId="{D238E1D3-5081-4393-BA60-FB8983B2979C}" dt="2021-04-05T10:00:44.497" v="534" actId="20577"/>
          <ac:graphicFrameMkLst>
            <pc:docMk/>
            <pc:sldMk cId="3498739456" sldId="392"/>
            <ac:graphicFrameMk id="2" creationId="{880E3CAB-3FB6-4EAC-95C9-A6D5F8BF3E8F}"/>
          </ac:graphicFrameMkLst>
        </pc:graphicFrameChg>
        <pc:picChg chg="add mod">
          <ac:chgData name="Urieth Attard" userId="75441522-1268-482d-b74b-a084f810ee66" providerId="ADAL" clId="{D238E1D3-5081-4393-BA60-FB8983B2979C}" dt="2021-04-05T09:30:43.316" v="298" actId="1076"/>
          <ac:picMkLst>
            <pc:docMk/>
            <pc:sldMk cId="3498739456" sldId="392"/>
            <ac:picMk id="1026" creationId="{6FF593CF-26CB-4E05-85B3-707A8469EF88}"/>
          </ac:picMkLst>
        </pc:picChg>
        <pc:picChg chg="add mod">
          <ac:chgData name="Urieth Attard" userId="75441522-1268-482d-b74b-a084f810ee66" providerId="ADAL" clId="{D238E1D3-5081-4393-BA60-FB8983B2979C}" dt="2021-04-05T09:31:20.289" v="302" actId="1076"/>
          <ac:picMkLst>
            <pc:docMk/>
            <pc:sldMk cId="3498739456" sldId="392"/>
            <ac:picMk id="1028" creationId="{2D71A603-07F7-4908-A8AF-8000CB22CB5D}"/>
          </ac:picMkLst>
        </pc:picChg>
        <pc:picChg chg="del topLvl">
          <ac:chgData name="Urieth Attard" userId="75441522-1268-482d-b74b-a084f810ee66" providerId="ADAL" clId="{D238E1D3-5081-4393-BA60-FB8983B2979C}" dt="2021-04-04T19:38:49.276" v="199" actId="478"/>
          <ac:picMkLst>
            <pc:docMk/>
            <pc:sldMk cId="3498739456" sldId="392"/>
            <ac:picMk id="1028" creationId="{B3AD8FFD-99CD-4383-89A5-99BDD8DD8591}"/>
          </ac:picMkLst>
        </pc:picChg>
        <pc:picChg chg="add mod modCrop">
          <ac:chgData name="Urieth Attard" userId="75441522-1268-482d-b74b-a084f810ee66" providerId="ADAL" clId="{D238E1D3-5081-4393-BA60-FB8983B2979C}" dt="2021-04-05T09:32:28.142" v="309" actId="1076"/>
          <ac:picMkLst>
            <pc:docMk/>
            <pc:sldMk cId="3498739456" sldId="392"/>
            <ac:picMk id="1030" creationId="{3512113A-CC1B-424E-A1E0-9BA49223A447}"/>
          </ac:picMkLst>
        </pc:picChg>
        <pc:picChg chg="del">
          <ac:chgData name="Urieth Attard" userId="75441522-1268-482d-b74b-a084f810ee66" providerId="ADAL" clId="{D238E1D3-5081-4393-BA60-FB8983B2979C}" dt="2021-04-04T19:38:46.607" v="198" actId="478"/>
          <ac:picMkLst>
            <pc:docMk/>
            <pc:sldMk cId="3498739456" sldId="392"/>
            <ac:picMk id="1032" creationId="{285B7DD9-CADE-429E-8815-1F54F894687D}"/>
          </ac:picMkLst>
        </pc:picChg>
      </pc:sldChg>
      <pc:sldChg chg="modAnim">
        <pc:chgData name="Urieth Attard" userId="75441522-1268-482d-b74b-a084f810ee66" providerId="ADAL" clId="{D238E1D3-5081-4393-BA60-FB8983B2979C}" dt="2021-04-08T08:04:29.151" v="1567"/>
        <pc:sldMkLst>
          <pc:docMk/>
          <pc:sldMk cId="2310879543" sldId="394"/>
        </pc:sldMkLst>
      </pc:sldChg>
      <pc:sldChg chg="modAnim">
        <pc:chgData name="Urieth Attard" userId="75441522-1268-482d-b74b-a084f810ee66" providerId="ADAL" clId="{D238E1D3-5081-4393-BA60-FB8983B2979C}" dt="2021-04-08T08:04:37.998" v="1569"/>
        <pc:sldMkLst>
          <pc:docMk/>
          <pc:sldMk cId="4172378523" sldId="395"/>
        </pc:sldMkLst>
      </pc:sldChg>
      <pc:sldChg chg="modAnim">
        <pc:chgData name="Urieth Attard" userId="75441522-1268-482d-b74b-a084f810ee66" providerId="ADAL" clId="{D238E1D3-5081-4393-BA60-FB8983B2979C}" dt="2021-04-08T08:54:37.487" v="2142"/>
        <pc:sldMkLst>
          <pc:docMk/>
          <pc:sldMk cId="2252163872" sldId="396"/>
        </pc:sldMkLst>
      </pc:sldChg>
      <pc:sldChg chg="mod modTransition modShow">
        <pc:chgData name="Urieth Attard" userId="75441522-1268-482d-b74b-a084f810ee66" providerId="ADAL" clId="{D238E1D3-5081-4393-BA60-FB8983B2979C}" dt="2021-04-10T19:26:38.937" v="2273"/>
        <pc:sldMkLst>
          <pc:docMk/>
          <pc:sldMk cId="2961034297" sldId="398"/>
        </pc:sldMkLst>
      </pc:sldChg>
      <pc:sldChg chg="addSp modSp modAnim modNotesTx">
        <pc:chgData name="Urieth Attard" userId="75441522-1268-482d-b74b-a084f810ee66" providerId="ADAL" clId="{D238E1D3-5081-4393-BA60-FB8983B2979C}" dt="2021-04-10T19:19:30.925" v="2153" actId="6549"/>
        <pc:sldMkLst>
          <pc:docMk/>
          <pc:sldMk cId="2858584418" sldId="399"/>
        </pc:sldMkLst>
        <pc:spChg chg="add mod">
          <ac:chgData name="Urieth Attard" userId="75441522-1268-482d-b74b-a084f810ee66" providerId="ADAL" clId="{D238E1D3-5081-4393-BA60-FB8983B2979C}" dt="2021-04-08T07:53:35.866" v="1497" actId="1076"/>
          <ac:spMkLst>
            <pc:docMk/>
            <pc:sldMk cId="2858584418" sldId="399"/>
            <ac:spMk id="12" creationId="{7F5B7581-DDDE-45FF-BB45-C6BFC9C27CBA}"/>
          </ac:spMkLst>
        </pc:spChg>
        <pc:spChg chg="add mod">
          <ac:chgData name="Urieth Attard" userId="75441522-1268-482d-b74b-a084f810ee66" providerId="ADAL" clId="{D238E1D3-5081-4393-BA60-FB8983B2979C}" dt="2021-04-08T07:53:44.083" v="1500" actId="14100"/>
          <ac:spMkLst>
            <pc:docMk/>
            <pc:sldMk cId="2858584418" sldId="399"/>
            <ac:spMk id="17" creationId="{69A0EF19-F3A9-49CE-B6A4-6BA6417EFB05}"/>
          </ac:spMkLst>
        </pc:spChg>
      </pc:sldChg>
      <pc:sldChg chg="ord modNotesTx">
        <pc:chgData name="Urieth Attard" userId="75441522-1268-482d-b74b-a084f810ee66" providerId="ADAL" clId="{D238E1D3-5081-4393-BA60-FB8983B2979C}" dt="2021-04-10T19:22:03.297" v="2155" actId="6549"/>
        <pc:sldMkLst>
          <pc:docMk/>
          <pc:sldMk cId="149999026" sldId="400"/>
        </pc:sldMkLst>
      </pc:sldChg>
      <pc:sldChg chg="addSp modSp modNotesTx">
        <pc:chgData name="Urieth Attard" userId="75441522-1268-482d-b74b-a084f810ee66" providerId="ADAL" clId="{D238E1D3-5081-4393-BA60-FB8983B2979C}" dt="2021-04-10T19:23:09.522" v="2159" actId="6549"/>
        <pc:sldMkLst>
          <pc:docMk/>
          <pc:sldMk cId="2391842461" sldId="401"/>
        </pc:sldMkLst>
        <pc:spChg chg="mod">
          <ac:chgData name="Urieth Attard" userId="75441522-1268-482d-b74b-a084f810ee66" providerId="ADAL" clId="{D238E1D3-5081-4393-BA60-FB8983B2979C}" dt="2021-04-05T09:40:21.253" v="322" actId="1076"/>
          <ac:spMkLst>
            <pc:docMk/>
            <pc:sldMk cId="2391842461" sldId="401"/>
            <ac:spMk id="12" creationId="{288833BF-F55B-4665-8B8C-2410441A2E33}"/>
          </ac:spMkLst>
        </pc:spChg>
        <pc:picChg chg="add mod">
          <ac:chgData name="Urieth Attard" userId="75441522-1268-482d-b74b-a084f810ee66" providerId="ADAL" clId="{D238E1D3-5081-4393-BA60-FB8983B2979C}" dt="2021-04-05T09:40:24.020" v="323" actId="14100"/>
          <ac:picMkLst>
            <pc:docMk/>
            <pc:sldMk cId="2391842461" sldId="401"/>
            <ac:picMk id="3074" creationId="{5C481E9F-5A34-4AE1-A709-B9B55975DA22}"/>
          </ac:picMkLst>
        </pc:picChg>
      </pc:sldChg>
      <pc:sldChg chg="addSp delSp modSp modNotesTx">
        <pc:chgData name="Urieth Attard" userId="75441522-1268-482d-b74b-a084f810ee66" providerId="ADAL" clId="{D238E1D3-5081-4393-BA60-FB8983B2979C}" dt="2021-04-10T19:23:13.800" v="2160" actId="6549"/>
        <pc:sldMkLst>
          <pc:docMk/>
          <pc:sldMk cId="3733186413" sldId="403"/>
        </pc:sldMkLst>
        <pc:spChg chg="add mod">
          <ac:chgData name="Urieth Attard" userId="75441522-1268-482d-b74b-a084f810ee66" providerId="ADAL" clId="{D238E1D3-5081-4393-BA60-FB8983B2979C}" dt="2021-04-05T09:44:31.927" v="337" actId="20577"/>
          <ac:spMkLst>
            <pc:docMk/>
            <pc:sldMk cId="3733186413" sldId="403"/>
            <ac:spMk id="6" creationId="{FB035DFF-813F-4791-902D-E3E1C5516F24}"/>
          </ac:spMkLst>
        </pc:spChg>
        <pc:spChg chg="mod">
          <ac:chgData name="Urieth Attard" userId="75441522-1268-482d-b74b-a084f810ee66" providerId="ADAL" clId="{D238E1D3-5081-4393-BA60-FB8983B2979C}" dt="2021-04-05T09:44:24.878" v="330" actId="1076"/>
          <ac:spMkLst>
            <pc:docMk/>
            <pc:sldMk cId="3733186413" sldId="403"/>
            <ac:spMk id="12" creationId="{288833BF-F55B-4665-8B8C-2410441A2E33}"/>
          </ac:spMkLst>
        </pc:spChg>
        <pc:picChg chg="add mod">
          <ac:chgData name="Urieth Attard" userId="75441522-1268-482d-b74b-a084f810ee66" providerId="ADAL" clId="{D238E1D3-5081-4393-BA60-FB8983B2979C}" dt="2021-04-05T09:45:57.818" v="342" actId="14100"/>
          <ac:picMkLst>
            <pc:docMk/>
            <pc:sldMk cId="3733186413" sldId="403"/>
            <ac:picMk id="4098" creationId="{8EFFB12D-231E-4204-8F8B-A70486F709B2}"/>
          </ac:picMkLst>
        </pc:picChg>
        <pc:picChg chg="add del">
          <ac:chgData name="Urieth Attard" userId="75441522-1268-482d-b74b-a084f810ee66" providerId="ADAL" clId="{D238E1D3-5081-4393-BA60-FB8983B2979C}" dt="2021-04-05T09:44:59.415" v="339" actId="478"/>
          <ac:picMkLst>
            <pc:docMk/>
            <pc:sldMk cId="3733186413" sldId="403"/>
            <ac:picMk id="4100" creationId="{8128A1FE-46BD-4EDB-B2A1-B8C21769291D}"/>
          </ac:picMkLst>
        </pc:picChg>
        <pc:picChg chg="add mod">
          <ac:chgData name="Urieth Attard" userId="75441522-1268-482d-b74b-a084f810ee66" providerId="ADAL" clId="{D238E1D3-5081-4393-BA60-FB8983B2979C}" dt="2021-04-05T09:45:59.353" v="343" actId="1076"/>
          <ac:picMkLst>
            <pc:docMk/>
            <pc:sldMk cId="3733186413" sldId="403"/>
            <ac:picMk id="4102" creationId="{46B7716C-0D46-4172-9C65-20260CD35254}"/>
          </ac:picMkLst>
        </pc:picChg>
      </pc:sldChg>
      <pc:sldChg chg="modSp">
        <pc:chgData name="Urieth Attard" userId="75441522-1268-482d-b74b-a084f810ee66" providerId="ADAL" clId="{D238E1D3-5081-4393-BA60-FB8983B2979C}" dt="2021-04-05T09:46:25.753" v="345" actId="1076"/>
        <pc:sldMkLst>
          <pc:docMk/>
          <pc:sldMk cId="2696387474" sldId="404"/>
        </pc:sldMkLst>
        <pc:spChg chg="mod">
          <ac:chgData name="Urieth Attard" userId="75441522-1268-482d-b74b-a084f810ee66" providerId="ADAL" clId="{D238E1D3-5081-4393-BA60-FB8983B2979C}" dt="2021-04-05T09:46:25.753" v="345" actId="1076"/>
          <ac:spMkLst>
            <pc:docMk/>
            <pc:sldMk cId="2696387474" sldId="404"/>
            <ac:spMk id="12" creationId="{288833BF-F55B-4665-8B8C-2410441A2E33}"/>
          </ac:spMkLst>
        </pc:spChg>
      </pc:sldChg>
      <pc:sldChg chg="add modNotesTx">
        <pc:chgData name="Urieth Attard" userId="75441522-1268-482d-b74b-a084f810ee66" providerId="ADAL" clId="{D238E1D3-5081-4393-BA60-FB8983B2979C}" dt="2021-04-10T19:23:05.383" v="2158" actId="6549"/>
        <pc:sldMkLst>
          <pc:docMk/>
          <pc:sldMk cId="3084343397" sldId="406"/>
        </pc:sldMkLst>
      </pc:sldChg>
      <pc:sldChg chg="addSp delSp modSp add modNotesTx">
        <pc:chgData name="Urieth Attard" userId="75441522-1268-482d-b74b-a084f810ee66" providerId="ADAL" clId="{D238E1D3-5081-4393-BA60-FB8983B2979C}" dt="2021-04-10T19:23:01.325" v="2157" actId="6549"/>
        <pc:sldMkLst>
          <pc:docMk/>
          <pc:sldMk cId="3624918035" sldId="407"/>
        </pc:sldMkLst>
        <pc:spChg chg="mod">
          <ac:chgData name="Urieth Attard" userId="75441522-1268-482d-b74b-a084f810ee66" providerId="ADAL" clId="{D238E1D3-5081-4393-BA60-FB8983B2979C}" dt="2021-04-05T09:48:27.682" v="370" actId="1076"/>
          <ac:spMkLst>
            <pc:docMk/>
            <pc:sldMk cId="3624918035" sldId="407"/>
            <ac:spMk id="12" creationId="{288833BF-F55B-4665-8B8C-2410441A2E33}"/>
          </ac:spMkLst>
        </pc:spChg>
        <pc:picChg chg="del">
          <ac:chgData name="Urieth Attard" userId="75441522-1268-482d-b74b-a084f810ee66" providerId="ADAL" clId="{D238E1D3-5081-4393-BA60-FB8983B2979C}" dt="2021-04-05T09:48:23.556" v="367" actId="478"/>
          <ac:picMkLst>
            <pc:docMk/>
            <pc:sldMk cId="3624918035" sldId="407"/>
            <ac:picMk id="2052" creationId="{5760DA99-87D5-4BF6-B915-837924B12B3C}"/>
          </ac:picMkLst>
        </pc:picChg>
        <pc:picChg chg="add mod">
          <ac:chgData name="Urieth Attard" userId="75441522-1268-482d-b74b-a084f810ee66" providerId="ADAL" clId="{D238E1D3-5081-4393-BA60-FB8983B2979C}" dt="2021-04-05T09:48:29.086" v="371" actId="1076"/>
          <ac:picMkLst>
            <pc:docMk/>
            <pc:sldMk cId="3624918035" sldId="407"/>
            <ac:picMk id="5122" creationId="{B0EFA02F-F15C-403C-BA84-F821B19FF219}"/>
          </ac:picMkLst>
        </pc:picChg>
      </pc:sldChg>
      <pc:sldChg chg="addSp delSp modSp add delAnim modAnim">
        <pc:chgData name="Urieth Attard" userId="75441522-1268-482d-b74b-a084f810ee66" providerId="ADAL" clId="{D238E1D3-5081-4393-BA60-FB8983B2979C}" dt="2021-04-08T07:57:15.368" v="1528"/>
        <pc:sldMkLst>
          <pc:docMk/>
          <pc:sldMk cId="508582339" sldId="408"/>
        </pc:sldMkLst>
        <pc:spChg chg="del">
          <ac:chgData name="Urieth Attard" userId="75441522-1268-482d-b74b-a084f810ee66" providerId="ADAL" clId="{D238E1D3-5081-4393-BA60-FB8983B2979C}" dt="2021-04-05T10:01:23.241" v="541" actId="478"/>
          <ac:spMkLst>
            <pc:docMk/>
            <pc:sldMk cId="508582339" sldId="408"/>
            <ac:spMk id="3" creationId="{CA7C57D4-A6C6-4C68-B8E6-5F22AC6E61E9}"/>
          </ac:spMkLst>
        </pc:spChg>
        <pc:spChg chg="add mod">
          <ac:chgData name="Urieth Attard" userId="75441522-1268-482d-b74b-a084f810ee66" providerId="ADAL" clId="{D238E1D3-5081-4393-BA60-FB8983B2979C}" dt="2021-04-08T07:55:47.381" v="1513" actId="164"/>
          <ac:spMkLst>
            <pc:docMk/>
            <pc:sldMk cId="508582339" sldId="408"/>
            <ac:spMk id="4" creationId="{CAA48193-C5C8-41F1-8402-1D1184767999}"/>
          </ac:spMkLst>
        </pc:spChg>
        <pc:spChg chg="add del">
          <ac:chgData name="Urieth Attard" userId="75441522-1268-482d-b74b-a084f810ee66" providerId="ADAL" clId="{D238E1D3-5081-4393-BA60-FB8983B2979C}" dt="2021-04-05T10:01:37.632" v="557" actId="478"/>
          <ac:spMkLst>
            <pc:docMk/>
            <pc:sldMk cId="508582339" sldId="408"/>
            <ac:spMk id="6" creationId="{BA20C3B9-3A33-4A87-BBE0-8F81C905A425}"/>
          </ac:spMkLst>
        </pc:spChg>
        <pc:spChg chg="add mod">
          <ac:chgData name="Urieth Attard" userId="75441522-1268-482d-b74b-a084f810ee66" providerId="ADAL" clId="{D238E1D3-5081-4393-BA60-FB8983B2979C}" dt="2021-04-08T07:55:57.154" v="1514" actId="164"/>
          <ac:spMkLst>
            <pc:docMk/>
            <pc:sldMk cId="508582339" sldId="408"/>
            <ac:spMk id="8" creationId="{1327B50F-7FE1-4E90-8896-714FB66AF241}"/>
          </ac:spMkLst>
        </pc:spChg>
        <pc:spChg chg="add mod ord">
          <ac:chgData name="Urieth Attard" userId="75441522-1268-482d-b74b-a084f810ee66" providerId="ADAL" clId="{D238E1D3-5081-4393-BA60-FB8983B2979C}" dt="2021-04-08T07:56:06.333" v="1515" actId="164"/>
          <ac:spMkLst>
            <pc:docMk/>
            <pc:sldMk cId="508582339" sldId="408"/>
            <ac:spMk id="9" creationId="{E8C3E723-010E-48CE-9A94-5FC5F6EE1AED}"/>
          </ac:spMkLst>
        </pc:spChg>
        <pc:spChg chg="add mod ord">
          <ac:chgData name="Urieth Attard" userId="75441522-1268-482d-b74b-a084f810ee66" providerId="ADAL" clId="{D238E1D3-5081-4393-BA60-FB8983B2979C}" dt="2021-04-08T07:56:16.691" v="1516" actId="164"/>
          <ac:spMkLst>
            <pc:docMk/>
            <pc:sldMk cId="508582339" sldId="408"/>
            <ac:spMk id="17" creationId="{C56D2537-9A00-46B2-8FDF-500C6766B5C9}"/>
          </ac:spMkLst>
        </pc:spChg>
        <pc:spChg chg="add mod ord">
          <ac:chgData name="Urieth Attard" userId="75441522-1268-482d-b74b-a084f810ee66" providerId="ADAL" clId="{D238E1D3-5081-4393-BA60-FB8983B2979C}" dt="2021-04-08T07:56:38.471" v="1518" actId="164"/>
          <ac:spMkLst>
            <pc:docMk/>
            <pc:sldMk cId="508582339" sldId="408"/>
            <ac:spMk id="20" creationId="{A1427E9B-EC6D-4960-8D01-792F92D878C1}"/>
          </ac:spMkLst>
        </pc:spChg>
        <pc:spChg chg="add mod ord">
          <ac:chgData name="Urieth Attard" userId="75441522-1268-482d-b74b-a084f810ee66" providerId="ADAL" clId="{D238E1D3-5081-4393-BA60-FB8983B2979C}" dt="2021-04-08T07:56:26.945" v="1517" actId="164"/>
          <ac:spMkLst>
            <pc:docMk/>
            <pc:sldMk cId="508582339" sldId="408"/>
            <ac:spMk id="21" creationId="{BC524375-0F81-480F-8796-7F1687A320B5}"/>
          </ac:spMkLst>
        </pc:spChg>
        <pc:spChg chg="add mod ord">
          <ac:chgData name="Urieth Attard" userId="75441522-1268-482d-b74b-a084f810ee66" providerId="ADAL" clId="{D238E1D3-5081-4393-BA60-FB8983B2979C}" dt="2021-04-08T07:56:50.391" v="1520" actId="164"/>
          <ac:spMkLst>
            <pc:docMk/>
            <pc:sldMk cId="508582339" sldId="408"/>
            <ac:spMk id="22" creationId="{B6401370-2FB8-42A9-B148-BA207EB3D6E8}"/>
          </ac:spMkLst>
        </pc:spChg>
        <pc:spChg chg="add mod ord">
          <ac:chgData name="Urieth Attard" userId="75441522-1268-482d-b74b-a084f810ee66" providerId="ADAL" clId="{D238E1D3-5081-4393-BA60-FB8983B2979C}" dt="2021-04-08T07:56:43.836" v="1519" actId="164"/>
          <ac:spMkLst>
            <pc:docMk/>
            <pc:sldMk cId="508582339" sldId="408"/>
            <ac:spMk id="23" creationId="{876B9D2C-233E-48B9-B741-F6E1FC00AD5D}"/>
          </ac:spMkLst>
        </pc:spChg>
        <pc:grpChg chg="add mod">
          <ac:chgData name="Urieth Attard" userId="75441522-1268-482d-b74b-a084f810ee66" providerId="ADAL" clId="{D238E1D3-5081-4393-BA60-FB8983B2979C}" dt="2021-04-08T07:55:47.381" v="1513" actId="164"/>
          <ac:grpSpMkLst>
            <pc:docMk/>
            <pc:sldMk cId="508582339" sldId="408"/>
            <ac:grpSpMk id="3" creationId="{B6E9C0CF-EA74-4397-8C33-D97C911936C1}"/>
          </ac:grpSpMkLst>
        </pc:grpChg>
        <pc:grpChg chg="add mod">
          <ac:chgData name="Urieth Attard" userId="75441522-1268-482d-b74b-a084f810ee66" providerId="ADAL" clId="{D238E1D3-5081-4393-BA60-FB8983B2979C}" dt="2021-04-08T07:55:57.154" v="1514" actId="164"/>
          <ac:grpSpMkLst>
            <pc:docMk/>
            <pc:sldMk cId="508582339" sldId="408"/>
            <ac:grpSpMk id="6" creationId="{0F467B52-9F85-4A8F-A569-F01AC6439258}"/>
          </ac:grpSpMkLst>
        </pc:grpChg>
        <pc:grpChg chg="add mod">
          <ac:chgData name="Urieth Attard" userId="75441522-1268-482d-b74b-a084f810ee66" providerId="ADAL" clId="{D238E1D3-5081-4393-BA60-FB8983B2979C}" dt="2021-04-08T07:56:06.333" v="1515" actId="164"/>
          <ac:grpSpMkLst>
            <pc:docMk/>
            <pc:sldMk cId="508582339" sldId="408"/>
            <ac:grpSpMk id="7" creationId="{626B3556-5CC7-44B8-86CD-D83072C469B8}"/>
          </ac:grpSpMkLst>
        </pc:grpChg>
        <pc:grpChg chg="add mod">
          <ac:chgData name="Urieth Attard" userId="75441522-1268-482d-b74b-a084f810ee66" providerId="ADAL" clId="{D238E1D3-5081-4393-BA60-FB8983B2979C}" dt="2021-04-08T07:56:16.691" v="1516" actId="164"/>
          <ac:grpSpMkLst>
            <pc:docMk/>
            <pc:sldMk cId="508582339" sldId="408"/>
            <ac:grpSpMk id="10" creationId="{2B553CB2-7BCF-4E1A-8771-A45AF10FBA1F}"/>
          </ac:grpSpMkLst>
        </pc:grpChg>
        <pc:grpChg chg="add mod">
          <ac:chgData name="Urieth Attard" userId="75441522-1268-482d-b74b-a084f810ee66" providerId="ADAL" clId="{D238E1D3-5081-4393-BA60-FB8983B2979C}" dt="2021-04-08T07:56:26.945" v="1517" actId="164"/>
          <ac:grpSpMkLst>
            <pc:docMk/>
            <pc:sldMk cId="508582339" sldId="408"/>
            <ac:grpSpMk id="12" creationId="{A7020994-FB5B-4F84-BA5C-DAD01AF625E5}"/>
          </ac:grpSpMkLst>
        </pc:grpChg>
        <pc:grpChg chg="add mod">
          <ac:chgData name="Urieth Attard" userId="75441522-1268-482d-b74b-a084f810ee66" providerId="ADAL" clId="{D238E1D3-5081-4393-BA60-FB8983B2979C}" dt="2021-04-08T07:56:38.471" v="1518" actId="164"/>
          <ac:grpSpMkLst>
            <pc:docMk/>
            <pc:sldMk cId="508582339" sldId="408"/>
            <ac:grpSpMk id="14" creationId="{8DDAE8E1-77F1-40B0-B7D6-69D52EC826CC}"/>
          </ac:grpSpMkLst>
        </pc:grpChg>
        <pc:grpChg chg="add mod">
          <ac:chgData name="Urieth Attard" userId="75441522-1268-482d-b74b-a084f810ee66" providerId="ADAL" clId="{D238E1D3-5081-4393-BA60-FB8983B2979C}" dt="2021-04-08T07:56:43.836" v="1519" actId="164"/>
          <ac:grpSpMkLst>
            <pc:docMk/>
            <pc:sldMk cId="508582339" sldId="408"/>
            <ac:grpSpMk id="15" creationId="{BB02259B-FC80-4F13-B6C8-138D34239439}"/>
          </ac:grpSpMkLst>
        </pc:grpChg>
        <pc:grpChg chg="add mod">
          <ac:chgData name="Urieth Attard" userId="75441522-1268-482d-b74b-a084f810ee66" providerId="ADAL" clId="{D238E1D3-5081-4393-BA60-FB8983B2979C}" dt="2021-04-08T07:56:50.391" v="1520" actId="164"/>
          <ac:grpSpMkLst>
            <pc:docMk/>
            <pc:sldMk cId="508582339" sldId="408"/>
            <ac:grpSpMk id="16" creationId="{6E9DBC01-A71E-429C-82B4-EF33198006E8}"/>
          </ac:grpSpMkLst>
        </pc:grpChg>
        <pc:picChg chg="mod">
          <ac:chgData name="Urieth Attard" userId="75441522-1268-482d-b74b-a084f810ee66" providerId="ADAL" clId="{D238E1D3-5081-4393-BA60-FB8983B2979C}" dt="2021-04-05T10:02:32.209" v="601" actId="1076"/>
          <ac:picMkLst>
            <pc:docMk/>
            <pc:sldMk cId="508582339" sldId="408"/>
            <ac:picMk id="2" creationId="{A30A963F-D6AB-4E34-8C73-A39807122650}"/>
          </ac:picMkLst>
        </pc:picChg>
        <pc:cxnChg chg="add mod">
          <ac:chgData name="Urieth Attard" userId="75441522-1268-482d-b74b-a084f810ee66" providerId="ADAL" clId="{D238E1D3-5081-4393-BA60-FB8983B2979C}" dt="2021-04-08T07:55:47.381" v="1513" actId="164"/>
          <ac:cxnSpMkLst>
            <pc:docMk/>
            <pc:sldMk cId="508582339" sldId="408"/>
            <ac:cxnSpMk id="5" creationId="{6FE30D1B-B246-4A3D-993A-FC95CFD60A44}"/>
          </ac:cxnSpMkLst>
        </pc:cxnChg>
        <pc:cxnChg chg="add mod">
          <ac:chgData name="Urieth Attard" userId="75441522-1268-482d-b74b-a084f810ee66" providerId="ADAL" clId="{D238E1D3-5081-4393-BA60-FB8983B2979C}" dt="2021-04-08T07:55:57.154" v="1514" actId="164"/>
          <ac:cxnSpMkLst>
            <pc:docMk/>
            <pc:sldMk cId="508582339" sldId="408"/>
            <ac:cxnSpMk id="11" creationId="{1BCC4CA8-4FC8-4371-A149-11BB9A766434}"/>
          </ac:cxnSpMkLst>
        </pc:cxnChg>
        <pc:cxnChg chg="add mod">
          <ac:chgData name="Urieth Attard" userId="75441522-1268-482d-b74b-a084f810ee66" providerId="ADAL" clId="{D238E1D3-5081-4393-BA60-FB8983B2979C}" dt="2021-04-08T07:56:06.333" v="1515" actId="164"/>
          <ac:cxnSpMkLst>
            <pc:docMk/>
            <pc:sldMk cId="508582339" sldId="408"/>
            <ac:cxnSpMk id="13" creationId="{AE3090C9-9CB2-40D4-92AD-883EA5C68E47}"/>
          </ac:cxnSpMkLst>
        </pc:cxnChg>
        <pc:cxnChg chg="add mod">
          <ac:chgData name="Urieth Attard" userId="75441522-1268-482d-b74b-a084f810ee66" providerId="ADAL" clId="{D238E1D3-5081-4393-BA60-FB8983B2979C}" dt="2021-04-08T07:56:16.691" v="1516" actId="164"/>
          <ac:cxnSpMkLst>
            <pc:docMk/>
            <pc:sldMk cId="508582339" sldId="408"/>
            <ac:cxnSpMk id="18" creationId="{C8ACE77E-2FF4-44F9-8F16-78A94F28D040}"/>
          </ac:cxnSpMkLst>
        </pc:cxnChg>
        <pc:cxnChg chg="add mod">
          <ac:chgData name="Urieth Attard" userId="75441522-1268-482d-b74b-a084f810ee66" providerId="ADAL" clId="{D238E1D3-5081-4393-BA60-FB8983B2979C}" dt="2021-04-08T07:56:38.471" v="1518" actId="164"/>
          <ac:cxnSpMkLst>
            <pc:docMk/>
            <pc:sldMk cId="508582339" sldId="408"/>
            <ac:cxnSpMk id="25" creationId="{B748B1C3-DE8C-410F-BC3B-EBF710DD3C12}"/>
          </ac:cxnSpMkLst>
        </pc:cxnChg>
        <pc:cxnChg chg="add mod">
          <ac:chgData name="Urieth Attard" userId="75441522-1268-482d-b74b-a084f810ee66" providerId="ADAL" clId="{D238E1D3-5081-4393-BA60-FB8983B2979C}" dt="2021-04-08T07:56:43.836" v="1519" actId="164"/>
          <ac:cxnSpMkLst>
            <pc:docMk/>
            <pc:sldMk cId="508582339" sldId="408"/>
            <ac:cxnSpMk id="27" creationId="{5AC90638-9BD7-4356-99FB-5AEC56FF577B}"/>
          </ac:cxnSpMkLst>
        </pc:cxnChg>
        <pc:cxnChg chg="add mod">
          <ac:chgData name="Urieth Attard" userId="75441522-1268-482d-b74b-a084f810ee66" providerId="ADAL" clId="{D238E1D3-5081-4393-BA60-FB8983B2979C}" dt="2021-04-08T07:56:26.945" v="1517" actId="164"/>
          <ac:cxnSpMkLst>
            <pc:docMk/>
            <pc:sldMk cId="508582339" sldId="408"/>
            <ac:cxnSpMk id="29" creationId="{21384240-2AD3-4577-897F-16CB5F24601E}"/>
          </ac:cxnSpMkLst>
        </pc:cxnChg>
        <pc:cxnChg chg="add mod">
          <ac:chgData name="Urieth Attard" userId="75441522-1268-482d-b74b-a084f810ee66" providerId="ADAL" clId="{D238E1D3-5081-4393-BA60-FB8983B2979C}" dt="2021-04-08T07:56:50.391" v="1520" actId="164"/>
          <ac:cxnSpMkLst>
            <pc:docMk/>
            <pc:sldMk cId="508582339" sldId="408"/>
            <ac:cxnSpMk id="30" creationId="{9D1C444F-0DAA-4342-851F-0CA0F055FFD0}"/>
          </ac:cxnSpMkLst>
        </pc:cxnChg>
      </pc:sldChg>
      <pc:sldChg chg="addSp delSp modSp new add ord delAnim modAnim modNotesTx">
        <pc:chgData name="Urieth Attard" userId="75441522-1268-482d-b74b-a084f810ee66" providerId="ADAL" clId="{D238E1D3-5081-4393-BA60-FB8983B2979C}" dt="2021-04-10T19:23:32.948" v="2164" actId="6549"/>
        <pc:sldMkLst>
          <pc:docMk/>
          <pc:sldMk cId="38607791" sldId="409"/>
        </pc:sldMkLst>
        <pc:spChg chg="mod">
          <ac:chgData name="Urieth Attard" userId="75441522-1268-482d-b74b-a084f810ee66" providerId="ADAL" clId="{D238E1D3-5081-4393-BA60-FB8983B2979C}" dt="2021-04-08T08:04:03.224" v="1563" actId="1076"/>
          <ac:spMkLst>
            <pc:docMk/>
            <pc:sldMk cId="38607791" sldId="409"/>
            <ac:spMk id="2" creationId="{0A085895-66CC-4FCA-BFB8-0B653140D80E}"/>
          </ac:spMkLst>
        </pc:spChg>
        <pc:spChg chg="del">
          <ac:chgData name="Urieth Attard" userId="75441522-1268-482d-b74b-a084f810ee66" providerId="ADAL" clId="{D238E1D3-5081-4393-BA60-FB8983B2979C}" dt="2021-04-05T10:40:25.481" v="1209" actId="478"/>
          <ac:spMkLst>
            <pc:docMk/>
            <pc:sldMk cId="38607791" sldId="409"/>
            <ac:spMk id="3" creationId="{638F7710-45C0-4FCD-A369-141E94A1BA91}"/>
          </ac:spMkLst>
        </pc:spChg>
        <pc:spChg chg="add mod">
          <ac:chgData name="Urieth Attard" userId="75441522-1268-482d-b74b-a084f810ee66" providerId="ADAL" clId="{D238E1D3-5081-4393-BA60-FB8983B2979C}" dt="2021-04-08T08:03:33.294" v="1554" actId="1076"/>
          <ac:spMkLst>
            <pc:docMk/>
            <pc:sldMk cId="38607791" sldId="409"/>
            <ac:spMk id="4" creationId="{5F691EE6-EAA8-4D39-851A-A2FA36995BBE}"/>
          </ac:spMkLst>
        </pc:spChg>
        <pc:spChg chg="add mod ord topLvl">
          <ac:chgData name="Urieth Attard" userId="75441522-1268-482d-b74b-a084f810ee66" providerId="ADAL" clId="{D238E1D3-5081-4393-BA60-FB8983B2979C}" dt="2021-04-08T08:03:07.887" v="1551" actId="338"/>
          <ac:spMkLst>
            <pc:docMk/>
            <pc:sldMk cId="38607791" sldId="409"/>
            <ac:spMk id="5" creationId="{9ECA8733-A5C7-4ED6-B7EA-6F96178A6F47}"/>
          </ac:spMkLst>
        </pc:spChg>
        <pc:spChg chg="add mod">
          <ac:chgData name="Urieth Attard" userId="75441522-1268-482d-b74b-a084f810ee66" providerId="ADAL" clId="{D238E1D3-5081-4393-BA60-FB8983B2979C}" dt="2021-04-08T08:03:15.559" v="1552" actId="164"/>
          <ac:spMkLst>
            <pc:docMk/>
            <pc:sldMk cId="38607791" sldId="409"/>
            <ac:spMk id="7" creationId="{3B1437DE-8AF5-416C-93D8-D127B460F280}"/>
          </ac:spMkLst>
        </pc:spChg>
        <pc:spChg chg="add mod ord">
          <ac:chgData name="Urieth Attard" userId="75441522-1268-482d-b74b-a084f810ee66" providerId="ADAL" clId="{D238E1D3-5081-4393-BA60-FB8983B2979C}" dt="2021-04-08T08:03:15.559" v="1552" actId="164"/>
          <ac:spMkLst>
            <pc:docMk/>
            <pc:sldMk cId="38607791" sldId="409"/>
            <ac:spMk id="10" creationId="{0649E023-972E-484C-8906-4920E06F1B6F}"/>
          </ac:spMkLst>
        </pc:spChg>
        <pc:spChg chg="add ord">
          <ac:chgData name="Urieth Attard" userId="75441522-1268-482d-b74b-a084f810ee66" providerId="ADAL" clId="{D238E1D3-5081-4393-BA60-FB8983B2979C}" dt="2021-04-05T10:47:55.728" v="1266" actId="167"/>
          <ac:spMkLst>
            <pc:docMk/>
            <pc:sldMk cId="38607791" sldId="409"/>
            <ac:spMk id="11" creationId="{1A520FA6-E8A4-40C5-AEA4-F6848FA5FB0F}"/>
          </ac:spMkLst>
        </pc:spChg>
        <pc:spChg chg="add mod">
          <ac:chgData name="Urieth Attard" userId="75441522-1268-482d-b74b-a084f810ee66" providerId="ADAL" clId="{D238E1D3-5081-4393-BA60-FB8983B2979C}" dt="2021-04-08T08:03:22.240" v="1553" actId="164"/>
          <ac:spMkLst>
            <pc:docMk/>
            <pc:sldMk cId="38607791" sldId="409"/>
            <ac:spMk id="12" creationId="{392BCD7D-566A-48A0-9684-BAA949D087F1}"/>
          </ac:spMkLst>
        </pc:spChg>
        <pc:spChg chg="add del">
          <ac:chgData name="Urieth Attard" userId="75441522-1268-482d-b74b-a084f810ee66" providerId="ADAL" clId="{D238E1D3-5081-4393-BA60-FB8983B2979C}" dt="2021-04-08T08:00:39.627" v="1538" actId="478"/>
          <ac:spMkLst>
            <pc:docMk/>
            <pc:sldMk cId="38607791" sldId="409"/>
            <ac:spMk id="14" creationId="{73739504-6FCE-4C64-B2FA-CA97CBB6AB47}"/>
          </ac:spMkLst>
        </pc:spChg>
        <pc:spChg chg="add mod">
          <ac:chgData name="Urieth Attard" userId="75441522-1268-482d-b74b-a084f810ee66" providerId="ADAL" clId="{D238E1D3-5081-4393-BA60-FB8983B2979C}" dt="2021-04-08T08:03:22.240" v="1553" actId="164"/>
          <ac:spMkLst>
            <pc:docMk/>
            <pc:sldMk cId="38607791" sldId="409"/>
            <ac:spMk id="15" creationId="{43E59054-EA86-4030-9882-BB03E098D14A}"/>
          </ac:spMkLst>
        </pc:spChg>
        <pc:grpChg chg="add del mod">
          <ac:chgData name="Urieth Attard" userId="75441522-1268-482d-b74b-a084f810ee66" providerId="ADAL" clId="{D238E1D3-5081-4393-BA60-FB8983B2979C}" dt="2021-04-08T08:02:05.460" v="1548" actId="165"/>
          <ac:grpSpMkLst>
            <pc:docMk/>
            <pc:sldMk cId="38607791" sldId="409"/>
            <ac:grpSpMk id="3" creationId="{1DBE19E5-C15D-49A8-A70C-FEC771352350}"/>
          </ac:grpSpMkLst>
        </pc:grpChg>
        <pc:grpChg chg="add mod topLvl">
          <ac:chgData name="Urieth Attard" userId="75441522-1268-482d-b74b-a084f810ee66" providerId="ADAL" clId="{D238E1D3-5081-4393-BA60-FB8983B2979C}" dt="2021-04-08T08:03:07.887" v="1551" actId="338"/>
          <ac:grpSpMkLst>
            <pc:docMk/>
            <pc:sldMk cId="38607791" sldId="409"/>
            <ac:grpSpMk id="6" creationId="{01F68128-977A-4400-913F-B4DD3FDB5C4A}"/>
          </ac:grpSpMkLst>
        </pc:grpChg>
        <pc:grpChg chg="add mod">
          <ac:chgData name="Urieth Attard" userId="75441522-1268-482d-b74b-a084f810ee66" providerId="ADAL" clId="{D238E1D3-5081-4393-BA60-FB8983B2979C}" dt="2021-04-08T08:03:07.887" v="1551" actId="338"/>
          <ac:grpSpMkLst>
            <pc:docMk/>
            <pc:sldMk cId="38607791" sldId="409"/>
            <ac:grpSpMk id="8" creationId="{5022063B-881D-483D-A065-FF9DDDA37B4C}"/>
          </ac:grpSpMkLst>
        </pc:grpChg>
        <pc:grpChg chg="add mod">
          <ac:chgData name="Urieth Attard" userId="75441522-1268-482d-b74b-a084f810ee66" providerId="ADAL" clId="{D238E1D3-5081-4393-BA60-FB8983B2979C}" dt="2021-04-08T08:03:15.559" v="1552" actId="164"/>
          <ac:grpSpMkLst>
            <pc:docMk/>
            <pc:sldMk cId="38607791" sldId="409"/>
            <ac:grpSpMk id="9" creationId="{711BA3FF-8B7D-4E70-A682-917A8CE4E0BF}"/>
          </ac:grpSpMkLst>
        </pc:grpChg>
        <pc:grpChg chg="add mod">
          <ac:chgData name="Urieth Attard" userId="75441522-1268-482d-b74b-a084f810ee66" providerId="ADAL" clId="{D238E1D3-5081-4393-BA60-FB8983B2979C}" dt="2021-04-08T08:03:22.240" v="1553" actId="164"/>
          <ac:grpSpMkLst>
            <pc:docMk/>
            <pc:sldMk cId="38607791" sldId="409"/>
            <ac:grpSpMk id="13" creationId="{14237A39-CC7C-4AC0-ADB2-D4AE40279F56}"/>
          </ac:grpSpMkLst>
        </pc:grpChg>
        <pc:picChg chg="add mod">
          <ac:chgData name="Urieth Attard" userId="75441522-1268-482d-b74b-a084f810ee66" providerId="ADAL" clId="{D238E1D3-5081-4393-BA60-FB8983B2979C}" dt="2021-04-08T08:01:45.815" v="1545" actId="1076"/>
          <ac:picMkLst>
            <pc:docMk/>
            <pc:sldMk cId="38607791" sldId="409"/>
            <ac:picMk id="1026" creationId="{EDD3067D-E420-4FAF-9C20-809AE6DD0A3E}"/>
          </ac:picMkLst>
        </pc:picChg>
        <pc:picChg chg="add mod">
          <ac:chgData name="Urieth Attard" userId="75441522-1268-482d-b74b-a084f810ee66" providerId="ADAL" clId="{D238E1D3-5081-4393-BA60-FB8983B2979C}" dt="2021-04-05T10:46:39.276" v="1248" actId="164"/>
          <ac:picMkLst>
            <pc:docMk/>
            <pc:sldMk cId="38607791" sldId="409"/>
            <ac:picMk id="6146" creationId="{B63809F2-5BFF-4E1F-87D0-CA199C4FE04D}"/>
          </ac:picMkLst>
        </pc:picChg>
        <pc:picChg chg="add mod">
          <ac:chgData name="Urieth Attard" userId="75441522-1268-482d-b74b-a084f810ee66" providerId="ADAL" clId="{D238E1D3-5081-4393-BA60-FB8983B2979C}" dt="2021-04-08T08:03:15.559" v="1552" actId="164"/>
          <ac:picMkLst>
            <pc:docMk/>
            <pc:sldMk cId="38607791" sldId="409"/>
            <ac:picMk id="6148" creationId="{B253A04B-B693-4F3B-8513-6BD0AAF36DE4}"/>
          </ac:picMkLst>
        </pc:picChg>
        <pc:picChg chg="add mod">
          <ac:chgData name="Urieth Attard" userId="75441522-1268-482d-b74b-a084f810ee66" providerId="ADAL" clId="{D238E1D3-5081-4393-BA60-FB8983B2979C}" dt="2021-04-08T08:03:22.240" v="1553" actId="164"/>
          <ac:picMkLst>
            <pc:docMk/>
            <pc:sldMk cId="38607791" sldId="409"/>
            <ac:picMk id="6150" creationId="{2F023B54-37AF-4958-9229-61B7283EE48D}"/>
          </ac:picMkLst>
        </pc:picChg>
        <pc:picChg chg="add del">
          <ac:chgData name="Urieth Attard" userId="75441522-1268-482d-b74b-a084f810ee66" providerId="ADAL" clId="{D238E1D3-5081-4393-BA60-FB8983B2979C}" dt="2021-04-05T10:50:53.664" v="1298" actId="478"/>
          <ac:picMkLst>
            <pc:docMk/>
            <pc:sldMk cId="38607791" sldId="409"/>
            <ac:picMk id="6152" creationId="{F6E58A00-B590-4983-9E2E-D3715208AE8A}"/>
          </ac:picMkLst>
        </pc:picChg>
      </pc:sldChg>
      <pc:sldChg chg="addSp delSp new add mod modTransition modShow modNotesTx">
        <pc:chgData name="Urieth Attard" userId="75441522-1268-482d-b74b-a084f810ee66" providerId="ADAL" clId="{D238E1D3-5081-4393-BA60-FB8983B2979C}" dt="2021-04-10T19:26:35.859" v="2271"/>
        <pc:sldMkLst>
          <pc:docMk/>
          <pc:sldMk cId="2012923496" sldId="410"/>
        </pc:sldMkLst>
        <pc:spChg chg="del">
          <ac:chgData name="Urieth Attard" userId="75441522-1268-482d-b74b-a084f810ee66" providerId="ADAL" clId="{D238E1D3-5081-4393-BA60-FB8983B2979C}" dt="2021-04-05T11:50:43.809" v="1481" actId="478"/>
          <ac:spMkLst>
            <pc:docMk/>
            <pc:sldMk cId="2012923496" sldId="410"/>
            <ac:spMk id="2" creationId="{0AC8794A-D7FF-4D13-B7BB-D1D1592E52C6}"/>
          </ac:spMkLst>
        </pc:spChg>
        <pc:spChg chg="del">
          <ac:chgData name="Urieth Attard" userId="75441522-1268-482d-b74b-a084f810ee66" providerId="ADAL" clId="{D238E1D3-5081-4393-BA60-FB8983B2979C}" dt="2021-04-05T11:50:45.805" v="1482" actId="478"/>
          <ac:spMkLst>
            <pc:docMk/>
            <pc:sldMk cId="2012923496" sldId="410"/>
            <ac:spMk id="3" creationId="{2AF945FC-8C56-4C0A-ABDC-4CCE01A2425F}"/>
          </ac:spMkLst>
        </pc:spChg>
        <pc:picChg chg="add">
          <ac:chgData name="Urieth Attard" userId="75441522-1268-482d-b74b-a084f810ee66" providerId="ADAL" clId="{D238E1D3-5081-4393-BA60-FB8983B2979C}" dt="2021-04-05T11:48:10.099" v="1333"/>
          <ac:picMkLst>
            <pc:docMk/>
            <pc:sldMk cId="2012923496" sldId="410"/>
            <ac:picMk id="4" creationId="{BA14932D-790A-4568-AC50-AED50B808D6A}"/>
          </ac:picMkLst>
        </pc:picChg>
      </pc:sldChg>
      <pc:sldChg chg="addSp delSp modSp add ord modAnim modNotesTx">
        <pc:chgData name="Urieth Attard" userId="75441522-1268-482d-b74b-a084f810ee66" providerId="ADAL" clId="{D238E1D3-5081-4393-BA60-FB8983B2979C}" dt="2021-04-10T19:26:25.763" v="2269" actId="20577"/>
        <pc:sldMkLst>
          <pc:docMk/>
          <pc:sldMk cId="483394872" sldId="412"/>
        </pc:sldMkLst>
        <pc:spChg chg="add del mod topLvl">
          <ac:chgData name="Urieth Attard" userId="75441522-1268-482d-b74b-a084f810ee66" providerId="ADAL" clId="{D238E1D3-5081-4393-BA60-FB8983B2979C}" dt="2021-04-08T08:11:20.506" v="1583" actId="478"/>
          <ac:spMkLst>
            <pc:docMk/>
            <pc:sldMk cId="483394872" sldId="412"/>
            <ac:spMk id="3" creationId="{27354A35-7999-46F2-9DD9-13963CFABACC}"/>
          </ac:spMkLst>
        </pc:spChg>
        <pc:spChg chg="add del mod">
          <ac:chgData name="Urieth Attard" userId="75441522-1268-482d-b74b-a084f810ee66" providerId="ADAL" clId="{D238E1D3-5081-4393-BA60-FB8983B2979C}" dt="2021-04-08T08:25:02.932" v="1667"/>
          <ac:spMkLst>
            <pc:docMk/>
            <pc:sldMk cId="483394872" sldId="412"/>
            <ac:spMk id="5" creationId="{8EE07EF2-0CF0-4E07-8BE3-A712C2D3894E}"/>
          </ac:spMkLst>
        </pc:spChg>
        <pc:spChg chg="add del mod">
          <ac:chgData name="Urieth Attard" userId="75441522-1268-482d-b74b-a084f810ee66" providerId="ADAL" clId="{D238E1D3-5081-4393-BA60-FB8983B2979C}" dt="2021-04-08T08:22:22.297" v="1653" actId="478"/>
          <ac:spMkLst>
            <pc:docMk/>
            <pc:sldMk cId="483394872" sldId="412"/>
            <ac:spMk id="6" creationId="{EC4B987C-A3C7-450E-809D-6D6811AF6DB9}"/>
          </ac:spMkLst>
        </pc:spChg>
        <pc:spChg chg="add del">
          <ac:chgData name="Urieth Attard" userId="75441522-1268-482d-b74b-a084f810ee66" providerId="ADAL" clId="{D238E1D3-5081-4393-BA60-FB8983B2979C}" dt="2021-04-08T08:14:10.521" v="1629"/>
          <ac:spMkLst>
            <pc:docMk/>
            <pc:sldMk cId="483394872" sldId="412"/>
            <ac:spMk id="7" creationId="{4F77C221-E3A1-46D6-A4A4-55561EEC03B2}"/>
          </ac:spMkLst>
        </pc:spChg>
        <pc:spChg chg="add del">
          <ac:chgData name="Urieth Attard" userId="75441522-1268-482d-b74b-a084f810ee66" providerId="ADAL" clId="{D238E1D3-5081-4393-BA60-FB8983B2979C}" dt="2021-04-08T08:14:30.848" v="1631"/>
          <ac:spMkLst>
            <pc:docMk/>
            <pc:sldMk cId="483394872" sldId="412"/>
            <ac:spMk id="8" creationId="{338E0A70-F422-4515-9736-191F0895F2C4}"/>
          </ac:spMkLst>
        </pc:spChg>
        <pc:spChg chg="add del">
          <ac:chgData name="Urieth Attard" userId="75441522-1268-482d-b74b-a084f810ee66" providerId="ADAL" clId="{D238E1D3-5081-4393-BA60-FB8983B2979C}" dt="2021-04-08T08:16:58.824" v="1636"/>
          <ac:spMkLst>
            <pc:docMk/>
            <pc:sldMk cId="483394872" sldId="412"/>
            <ac:spMk id="9" creationId="{BBC00C0E-4A11-4660-810B-C5177E6DA5E3}"/>
          </ac:spMkLst>
        </pc:spChg>
        <pc:spChg chg="add del">
          <ac:chgData name="Urieth Attard" userId="75441522-1268-482d-b74b-a084f810ee66" providerId="ADAL" clId="{D238E1D3-5081-4393-BA60-FB8983B2979C}" dt="2021-04-08T08:19:20.371" v="1644" actId="478"/>
          <ac:spMkLst>
            <pc:docMk/>
            <pc:sldMk cId="483394872" sldId="412"/>
            <ac:spMk id="10" creationId="{1597CAA0-3358-4812-BA71-CED25D193D30}"/>
          </ac:spMkLst>
        </pc:spChg>
        <pc:spChg chg="add del">
          <ac:chgData name="Urieth Attard" userId="75441522-1268-482d-b74b-a084f810ee66" providerId="ADAL" clId="{D238E1D3-5081-4393-BA60-FB8983B2979C}" dt="2021-04-08T08:20:30.102" v="1646"/>
          <ac:spMkLst>
            <pc:docMk/>
            <pc:sldMk cId="483394872" sldId="412"/>
            <ac:spMk id="11" creationId="{42E39459-6A37-49F8-BC1F-44F114CA27C1}"/>
          </ac:spMkLst>
        </pc:spChg>
        <pc:spChg chg="add del">
          <ac:chgData name="Urieth Attard" userId="75441522-1268-482d-b74b-a084f810ee66" providerId="ADAL" clId="{D238E1D3-5081-4393-BA60-FB8983B2979C}" dt="2021-04-08T08:22:09.113" v="1648"/>
          <ac:spMkLst>
            <pc:docMk/>
            <pc:sldMk cId="483394872" sldId="412"/>
            <ac:spMk id="12" creationId="{8AD7FC36-D389-4A26-B67D-DFF51164BFB7}"/>
          </ac:spMkLst>
        </pc:spChg>
        <pc:spChg chg="add del mod">
          <ac:chgData name="Urieth Attard" userId="75441522-1268-482d-b74b-a084f810ee66" providerId="ADAL" clId="{D238E1D3-5081-4393-BA60-FB8983B2979C}" dt="2021-04-08T08:22:40.890" v="1655" actId="478"/>
          <ac:spMkLst>
            <pc:docMk/>
            <pc:sldMk cId="483394872" sldId="412"/>
            <ac:spMk id="13" creationId="{E2F8109E-03C7-47C8-ADD4-33C7AE03D8EE}"/>
          </ac:spMkLst>
        </pc:spChg>
        <pc:spChg chg="add del mod">
          <ac:chgData name="Urieth Attard" userId="75441522-1268-482d-b74b-a084f810ee66" providerId="ADAL" clId="{D238E1D3-5081-4393-BA60-FB8983B2979C}" dt="2021-04-08T08:25:02.932" v="1667"/>
          <ac:spMkLst>
            <pc:docMk/>
            <pc:sldMk cId="483394872" sldId="412"/>
            <ac:spMk id="14" creationId="{A1328834-00AD-4C9A-8F5F-69952C0EF882}"/>
          </ac:spMkLst>
        </pc:spChg>
        <pc:spChg chg="add del">
          <ac:chgData name="Urieth Attard" userId="75441522-1268-482d-b74b-a084f810ee66" providerId="ADAL" clId="{D238E1D3-5081-4393-BA60-FB8983B2979C}" dt="2021-04-08T08:23:27.672" v="1662"/>
          <ac:spMkLst>
            <pc:docMk/>
            <pc:sldMk cId="483394872" sldId="412"/>
            <ac:spMk id="15" creationId="{6DC65563-B1C4-4ED5-ABB0-B693DE4067A2}"/>
          </ac:spMkLst>
        </pc:spChg>
        <pc:spChg chg="add del">
          <ac:chgData name="Urieth Attard" userId="75441522-1268-482d-b74b-a084f810ee66" providerId="ADAL" clId="{D238E1D3-5081-4393-BA60-FB8983B2979C}" dt="2021-04-08T08:24:47.274" v="1666"/>
          <ac:spMkLst>
            <pc:docMk/>
            <pc:sldMk cId="483394872" sldId="412"/>
            <ac:spMk id="16" creationId="{67B989D0-4E3A-4139-88C2-89F4528AFDBF}"/>
          </ac:spMkLst>
        </pc:spChg>
        <pc:spChg chg="add del mod">
          <ac:chgData name="Urieth Attard" userId="75441522-1268-482d-b74b-a084f810ee66" providerId="ADAL" clId="{D238E1D3-5081-4393-BA60-FB8983B2979C}" dt="2021-04-08T08:25:56.971" v="1698"/>
          <ac:spMkLst>
            <pc:docMk/>
            <pc:sldMk cId="483394872" sldId="412"/>
            <ac:spMk id="17" creationId="{C927E4C4-1CF7-4EA9-B7D9-557E36F1612C}"/>
          </ac:spMkLst>
        </pc:spChg>
        <pc:spChg chg="add del mod">
          <ac:chgData name="Urieth Attard" userId="75441522-1268-482d-b74b-a084f810ee66" providerId="ADAL" clId="{D238E1D3-5081-4393-BA60-FB8983B2979C}" dt="2021-04-08T08:25:56.971" v="1698"/>
          <ac:spMkLst>
            <pc:docMk/>
            <pc:sldMk cId="483394872" sldId="412"/>
            <ac:spMk id="18" creationId="{41A6EF01-43BA-495B-B56F-2DD19E99F262}"/>
          </ac:spMkLst>
        </pc:spChg>
        <pc:spChg chg="mod">
          <ac:chgData name="Urieth Attard" userId="75441522-1268-482d-b74b-a084f810ee66" providerId="ADAL" clId="{D238E1D3-5081-4393-BA60-FB8983B2979C}" dt="2021-04-08T08:25:28.349" v="1694"/>
          <ac:spMkLst>
            <pc:docMk/>
            <pc:sldMk cId="483394872" sldId="412"/>
            <ac:spMk id="19" creationId="{76311903-D4A8-45B1-B8BE-73360E949E3E}"/>
          </ac:spMkLst>
        </pc:spChg>
        <pc:spChg chg="mod">
          <ac:chgData name="Urieth Attard" userId="75441522-1268-482d-b74b-a084f810ee66" providerId="ADAL" clId="{D238E1D3-5081-4393-BA60-FB8983B2979C}" dt="2021-04-08T08:25:43.298" v="1696"/>
          <ac:spMkLst>
            <pc:docMk/>
            <pc:sldMk cId="483394872" sldId="412"/>
            <ac:spMk id="20" creationId="{37259472-64DD-4867-B85D-BAB171F0AEA8}"/>
          </ac:spMkLst>
        </pc:spChg>
        <pc:spChg chg="mod">
          <ac:chgData name="Urieth Attard" userId="75441522-1268-482d-b74b-a084f810ee66" providerId="ADAL" clId="{D238E1D3-5081-4393-BA60-FB8983B2979C}" dt="2021-04-08T08:26:11.861" v="1734" actId="207"/>
          <ac:spMkLst>
            <pc:docMk/>
            <pc:sldMk cId="483394872" sldId="412"/>
            <ac:spMk id="21" creationId="{AD298741-2B36-4F7A-BF53-C1DD108CA5C9}"/>
          </ac:spMkLst>
        </pc:spChg>
        <pc:grpChg chg="add del mod">
          <ac:chgData name="Urieth Attard" userId="75441522-1268-482d-b74b-a084f810ee66" providerId="ADAL" clId="{D238E1D3-5081-4393-BA60-FB8983B2979C}" dt="2021-04-08T08:11:20.506" v="1583" actId="478"/>
          <ac:grpSpMkLst>
            <pc:docMk/>
            <pc:sldMk cId="483394872" sldId="412"/>
            <ac:grpSpMk id="4" creationId="{1DDA8A2B-5FA7-4E8E-8FDC-99B2A165F13D}"/>
          </ac:grpSpMkLst>
        </pc:grpChg>
        <pc:picChg chg="mod topLvl">
          <ac:chgData name="Urieth Attard" userId="75441522-1268-482d-b74b-a084f810ee66" providerId="ADAL" clId="{D238E1D3-5081-4393-BA60-FB8983B2979C}" dt="2021-04-08T08:11:20.506" v="1583" actId="478"/>
          <ac:picMkLst>
            <pc:docMk/>
            <pc:sldMk cId="483394872" sldId="412"/>
            <ac:picMk id="2" creationId="{A30A963F-D6AB-4E34-8C73-A39807122650}"/>
          </ac:picMkLst>
        </pc:picChg>
        <pc:picChg chg="add mod">
          <ac:chgData name="Urieth Attard" userId="75441522-1268-482d-b74b-a084f810ee66" providerId="ADAL" clId="{D238E1D3-5081-4393-BA60-FB8983B2979C}" dt="2021-04-08T08:44:46.107" v="2100"/>
          <ac:picMkLst>
            <pc:docMk/>
            <pc:sldMk cId="483394872" sldId="412"/>
            <ac:picMk id="23" creationId="{5C0E5DD5-65F0-42C4-95A7-244FEED6FAAF}"/>
          </ac:picMkLst>
        </pc:picChg>
      </pc:sldChg>
      <pc:sldChg chg="addSp delSp modSp add ord modAnim">
        <pc:chgData name="Urieth Attard" userId="75441522-1268-482d-b74b-a084f810ee66" providerId="ADAL" clId="{D238E1D3-5081-4393-BA60-FB8983B2979C}" dt="2021-04-08T08:46:46.360" v="2122"/>
        <pc:sldMkLst>
          <pc:docMk/>
          <pc:sldMk cId="2354345112" sldId="413"/>
        </pc:sldMkLst>
        <pc:spChg chg="add del mod">
          <ac:chgData name="Urieth Attard" userId="75441522-1268-482d-b74b-a084f810ee66" providerId="ADAL" clId="{D238E1D3-5081-4393-BA60-FB8983B2979C}" dt="2021-04-08T08:29:47.936" v="1785"/>
          <ac:spMkLst>
            <pc:docMk/>
            <pc:sldMk cId="2354345112" sldId="413"/>
            <ac:spMk id="3" creationId="{5F3B50EF-81A4-4251-908E-F1929E5098F6}"/>
          </ac:spMkLst>
        </pc:spChg>
        <pc:spChg chg="add del mod">
          <ac:chgData name="Urieth Attard" userId="75441522-1268-482d-b74b-a084f810ee66" providerId="ADAL" clId="{D238E1D3-5081-4393-BA60-FB8983B2979C}" dt="2021-04-08T08:29:47.936" v="1785"/>
          <ac:spMkLst>
            <pc:docMk/>
            <pc:sldMk cId="2354345112" sldId="413"/>
            <ac:spMk id="4" creationId="{C914D601-8527-44C9-852A-7BEB318B7F43}"/>
          </ac:spMkLst>
        </pc:spChg>
        <pc:spChg chg="mod">
          <ac:chgData name="Urieth Attard" userId="75441522-1268-482d-b74b-a084f810ee66" providerId="ADAL" clId="{D238E1D3-5081-4393-BA60-FB8983B2979C}" dt="2021-04-08T08:30:33.064" v="1812" actId="1076"/>
          <ac:spMkLst>
            <pc:docMk/>
            <pc:sldMk cId="2354345112" sldId="413"/>
            <ac:spMk id="5" creationId="{E1F0CC90-7A88-463A-AC56-E9BFE23E5F55}"/>
          </ac:spMkLst>
        </pc:spChg>
        <pc:picChg chg="add">
          <ac:chgData name="Urieth Attard" userId="75441522-1268-482d-b74b-a084f810ee66" providerId="ADAL" clId="{D238E1D3-5081-4393-BA60-FB8983B2979C}" dt="2021-04-08T08:46:46.360" v="2122"/>
          <ac:picMkLst>
            <pc:docMk/>
            <pc:sldMk cId="2354345112" sldId="413"/>
            <ac:picMk id="6" creationId="{07056E44-8478-41E3-8016-C6A6E8E0231A}"/>
          </ac:picMkLst>
        </pc:picChg>
      </pc:sldChg>
      <pc:sldChg chg="addSp delSp modSp add modAnim">
        <pc:chgData name="Urieth Attard" userId="75441522-1268-482d-b74b-a084f810ee66" providerId="ADAL" clId="{D238E1D3-5081-4393-BA60-FB8983B2979C}" dt="2021-04-08T08:46:48.122" v="2123"/>
        <pc:sldMkLst>
          <pc:docMk/>
          <pc:sldMk cId="3377916826" sldId="414"/>
        </pc:sldMkLst>
        <pc:spChg chg="add del mod">
          <ac:chgData name="Urieth Attard" userId="75441522-1268-482d-b74b-a084f810ee66" providerId="ADAL" clId="{D238E1D3-5081-4393-BA60-FB8983B2979C}" dt="2021-04-08T08:33:12.574" v="1850"/>
          <ac:spMkLst>
            <pc:docMk/>
            <pc:sldMk cId="3377916826" sldId="414"/>
            <ac:spMk id="3" creationId="{D1922374-66EE-43D6-A473-2946A25347CC}"/>
          </ac:spMkLst>
        </pc:spChg>
        <pc:spChg chg="add del mod">
          <ac:chgData name="Urieth Attard" userId="75441522-1268-482d-b74b-a084f810ee66" providerId="ADAL" clId="{D238E1D3-5081-4393-BA60-FB8983B2979C}" dt="2021-04-08T08:33:12.574" v="1850"/>
          <ac:spMkLst>
            <pc:docMk/>
            <pc:sldMk cId="3377916826" sldId="414"/>
            <ac:spMk id="4" creationId="{3EA5C5E1-75FE-4938-8408-E7F5738AAEBD}"/>
          </ac:spMkLst>
        </pc:spChg>
        <pc:spChg chg="mod">
          <ac:chgData name="Urieth Attard" userId="75441522-1268-482d-b74b-a084f810ee66" providerId="ADAL" clId="{D238E1D3-5081-4393-BA60-FB8983B2979C}" dt="2021-04-08T08:33:12.574" v="1850"/>
          <ac:spMkLst>
            <pc:docMk/>
            <pc:sldMk cId="3377916826" sldId="414"/>
            <ac:spMk id="5" creationId="{3C8EEEF0-AB65-4611-94F3-1C41261D9B98}"/>
          </ac:spMkLst>
        </pc:spChg>
        <pc:picChg chg="add">
          <ac:chgData name="Urieth Attard" userId="75441522-1268-482d-b74b-a084f810ee66" providerId="ADAL" clId="{D238E1D3-5081-4393-BA60-FB8983B2979C}" dt="2021-04-08T08:46:48.122" v="2123"/>
          <ac:picMkLst>
            <pc:docMk/>
            <pc:sldMk cId="3377916826" sldId="414"/>
            <ac:picMk id="6" creationId="{0C21FE32-032D-491E-B3E6-7949BD083041}"/>
          </ac:picMkLst>
        </pc:picChg>
      </pc:sldChg>
      <pc:sldChg chg="addSp delSp modSp add modAnim">
        <pc:chgData name="Urieth Attard" userId="75441522-1268-482d-b74b-a084f810ee66" providerId="ADAL" clId="{D238E1D3-5081-4393-BA60-FB8983B2979C}" dt="2021-04-08T08:46:49.954" v="2124"/>
        <pc:sldMkLst>
          <pc:docMk/>
          <pc:sldMk cId="340453424" sldId="415"/>
        </pc:sldMkLst>
        <pc:spChg chg="add del mod">
          <ac:chgData name="Urieth Attard" userId="75441522-1268-482d-b74b-a084f810ee66" providerId="ADAL" clId="{D238E1D3-5081-4393-BA60-FB8983B2979C}" dt="2021-04-08T08:33:58.592" v="1878"/>
          <ac:spMkLst>
            <pc:docMk/>
            <pc:sldMk cId="340453424" sldId="415"/>
            <ac:spMk id="3" creationId="{716CFB56-BDD3-4F2A-96C9-9287B4EFE802}"/>
          </ac:spMkLst>
        </pc:spChg>
        <pc:spChg chg="add del mod">
          <ac:chgData name="Urieth Attard" userId="75441522-1268-482d-b74b-a084f810ee66" providerId="ADAL" clId="{D238E1D3-5081-4393-BA60-FB8983B2979C}" dt="2021-04-08T08:33:58.592" v="1878"/>
          <ac:spMkLst>
            <pc:docMk/>
            <pc:sldMk cId="340453424" sldId="415"/>
            <ac:spMk id="4" creationId="{77BB8CF3-7DBC-4E9C-9156-9684F01E7A09}"/>
          </ac:spMkLst>
        </pc:spChg>
        <pc:spChg chg="mod">
          <ac:chgData name="Urieth Attard" userId="75441522-1268-482d-b74b-a084f810ee66" providerId="ADAL" clId="{D238E1D3-5081-4393-BA60-FB8983B2979C}" dt="2021-04-08T08:34:07.033" v="1902" actId="207"/>
          <ac:spMkLst>
            <pc:docMk/>
            <pc:sldMk cId="340453424" sldId="415"/>
            <ac:spMk id="5" creationId="{DC021F62-9A29-4A26-9185-616E449081FD}"/>
          </ac:spMkLst>
        </pc:spChg>
        <pc:picChg chg="add">
          <ac:chgData name="Urieth Attard" userId="75441522-1268-482d-b74b-a084f810ee66" providerId="ADAL" clId="{D238E1D3-5081-4393-BA60-FB8983B2979C}" dt="2021-04-08T08:46:49.954" v="2124"/>
          <ac:picMkLst>
            <pc:docMk/>
            <pc:sldMk cId="340453424" sldId="415"/>
            <ac:picMk id="6" creationId="{2E858C1F-1336-45F5-8637-5CDFB1B94E17}"/>
          </ac:picMkLst>
        </pc:picChg>
      </pc:sldChg>
      <pc:sldChg chg="addSp delSp modSp add modAnim">
        <pc:chgData name="Urieth Attard" userId="75441522-1268-482d-b74b-a084f810ee66" providerId="ADAL" clId="{D238E1D3-5081-4393-BA60-FB8983B2979C}" dt="2021-04-08T08:47:01.749" v="2127"/>
        <pc:sldMkLst>
          <pc:docMk/>
          <pc:sldMk cId="2916770786" sldId="416"/>
        </pc:sldMkLst>
        <pc:spChg chg="add del mod">
          <ac:chgData name="Urieth Attard" userId="75441522-1268-482d-b74b-a084f810ee66" providerId="ADAL" clId="{D238E1D3-5081-4393-BA60-FB8983B2979C}" dt="2021-04-08T08:35:14.522" v="1951"/>
          <ac:spMkLst>
            <pc:docMk/>
            <pc:sldMk cId="2916770786" sldId="416"/>
            <ac:spMk id="3" creationId="{B9CFDA06-0999-44DF-BB1E-30EA9E4DD9DB}"/>
          </ac:spMkLst>
        </pc:spChg>
        <pc:spChg chg="add del mod">
          <ac:chgData name="Urieth Attard" userId="75441522-1268-482d-b74b-a084f810ee66" providerId="ADAL" clId="{D238E1D3-5081-4393-BA60-FB8983B2979C}" dt="2021-04-08T08:35:14.522" v="1951"/>
          <ac:spMkLst>
            <pc:docMk/>
            <pc:sldMk cId="2916770786" sldId="416"/>
            <ac:spMk id="4" creationId="{E13DE2BF-A53C-432C-A699-4D3AB3FAF764}"/>
          </ac:spMkLst>
        </pc:spChg>
        <pc:spChg chg="mod">
          <ac:chgData name="Urieth Attard" userId="75441522-1268-482d-b74b-a084f810ee66" providerId="ADAL" clId="{D238E1D3-5081-4393-BA60-FB8983B2979C}" dt="2021-04-08T08:35:19.594" v="1975" actId="207"/>
          <ac:spMkLst>
            <pc:docMk/>
            <pc:sldMk cId="2916770786" sldId="416"/>
            <ac:spMk id="5" creationId="{3A19F864-859E-4A4A-BB72-BF15BC16C9C4}"/>
          </ac:spMkLst>
        </pc:spChg>
        <pc:picChg chg="add">
          <ac:chgData name="Urieth Attard" userId="75441522-1268-482d-b74b-a084f810ee66" providerId="ADAL" clId="{D238E1D3-5081-4393-BA60-FB8983B2979C}" dt="2021-04-08T08:47:01.749" v="2127"/>
          <ac:picMkLst>
            <pc:docMk/>
            <pc:sldMk cId="2916770786" sldId="416"/>
            <ac:picMk id="6" creationId="{D9AEF054-0DA0-406C-8DEF-A14B4E27460F}"/>
          </ac:picMkLst>
        </pc:picChg>
      </pc:sldChg>
      <pc:sldChg chg="addSp delSp modSp add modAnim">
        <pc:chgData name="Urieth Attard" userId="75441522-1268-482d-b74b-a084f810ee66" providerId="ADAL" clId="{D238E1D3-5081-4393-BA60-FB8983B2979C}" dt="2021-04-08T08:47:03.654" v="2128"/>
        <pc:sldMkLst>
          <pc:docMk/>
          <pc:sldMk cId="393282846" sldId="417"/>
        </pc:sldMkLst>
        <pc:spChg chg="add del mod">
          <ac:chgData name="Urieth Attard" userId="75441522-1268-482d-b74b-a084f810ee66" providerId="ADAL" clId="{D238E1D3-5081-4393-BA60-FB8983B2979C}" dt="2021-04-08T08:36:40.845" v="2006"/>
          <ac:spMkLst>
            <pc:docMk/>
            <pc:sldMk cId="393282846" sldId="417"/>
            <ac:spMk id="3" creationId="{E13DE1FE-231F-4B76-97DD-2E78C5048EAD}"/>
          </ac:spMkLst>
        </pc:spChg>
        <pc:spChg chg="add del mod">
          <ac:chgData name="Urieth Attard" userId="75441522-1268-482d-b74b-a084f810ee66" providerId="ADAL" clId="{D238E1D3-5081-4393-BA60-FB8983B2979C}" dt="2021-04-08T08:36:40.845" v="2006"/>
          <ac:spMkLst>
            <pc:docMk/>
            <pc:sldMk cId="393282846" sldId="417"/>
            <ac:spMk id="4" creationId="{5C4C3D7F-A49D-4A47-BDE4-6253E0B216BF}"/>
          </ac:spMkLst>
        </pc:spChg>
        <pc:spChg chg="mod">
          <ac:chgData name="Urieth Attard" userId="75441522-1268-482d-b74b-a084f810ee66" providerId="ADAL" clId="{D238E1D3-5081-4393-BA60-FB8983B2979C}" dt="2021-04-08T08:36:25.310" v="2004"/>
          <ac:spMkLst>
            <pc:docMk/>
            <pc:sldMk cId="393282846" sldId="417"/>
            <ac:spMk id="5" creationId="{969ABA72-3485-4528-B405-6E23AD3C7F6C}"/>
          </ac:spMkLst>
        </pc:spChg>
        <pc:spChg chg="mod">
          <ac:chgData name="Urieth Attard" userId="75441522-1268-482d-b74b-a084f810ee66" providerId="ADAL" clId="{D238E1D3-5081-4393-BA60-FB8983B2979C}" dt="2021-04-08T08:36:47.218" v="2007" actId="207"/>
          <ac:spMkLst>
            <pc:docMk/>
            <pc:sldMk cId="393282846" sldId="417"/>
            <ac:spMk id="6" creationId="{17595362-E83D-4AF5-9E07-7DDACA5597BD}"/>
          </ac:spMkLst>
        </pc:spChg>
        <pc:picChg chg="add">
          <ac:chgData name="Urieth Attard" userId="75441522-1268-482d-b74b-a084f810ee66" providerId="ADAL" clId="{D238E1D3-5081-4393-BA60-FB8983B2979C}" dt="2021-04-08T08:47:03.654" v="2128"/>
          <ac:picMkLst>
            <pc:docMk/>
            <pc:sldMk cId="393282846" sldId="417"/>
            <ac:picMk id="7" creationId="{6613C7EE-2955-46B5-894E-4C9BB37C7BE8}"/>
          </ac:picMkLst>
        </pc:picChg>
      </pc:sldChg>
      <pc:sldChg chg="addSp delSp modSp add modAnim">
        <pc:chgData name="Urieth Attard" userId="75441522-1268-482d-b74b-a084f810ee66" providerId="ADAL" clId="{D238E1D3-5081-4393-BA60-FB8983B2979C}" dt="2021-04-08T08:47:05.951" v="2129"/>
        <pc:sldMkLst>
          <pc:docMk/>
          <pc:sldMk cId="2500969148" sldId="418"/>
        </pc:sldMkLst>
        <pc:spChg chg="add del mod">
          <ac:chgData name="Urieth Attard" userId="75441522-1268-482d-b74b-a084f810ee66" providerId="ADAL" clId="{D238E1D3-5081-4393-BA60-FB8983B2979C}" dt="2021-04-08T08:38:03.220" v="2036"/>
          <ac:spMkLst>
            <pc:docMk/>
            <pc:sldMk cId="2500969148" sldId="418"/>
            <ac:spMk id="3" creationId="{60AC0789-0487-41BE-AE64-EAECDF98E212}"/>
          </ac:spMkLst>
        </pc:spChg>
        <pc:spChg chg="add del mod">
          <ac:chgData name="Urieth Attard" userId="75441522-1268-482d-b74b-a084f810ee66" providerId="ADAL" clId="{D238E1D3-5081-4393-BA60-FB8983B2979C}" dt="2021-04-08T08:38:03.220" v="2036"/>
          <ac:spMkLst>
            <pc:docMk/>
            <pc:sldMk cId="2500969148" sldId="418"/>
            <ac:spMk id="4" creationId="{BF32C2BC-AF69-46B3-B77E-1B53D4EC5503}"/>
          </ac:spMkLst>
        </pc:spChg>
        <pc:spChg chg="mod">
          <ac:chgData name="Urieth Attard" userId="75441522-1268-482d-b74b-a084f810ee66" providerId="ADAL" clId="{D238E1D3-5081-4393-BA60-FB8983B2979C}" dt="2021-04-08T08:37:49.558" v="2034"/>
          <ac:spMkLst>
            <pc:docMk/>
            <pc:sldMk cId="2500969148" sldId="418"/>
            <ac:spMk id="5" creationId="{1DEA9C41-A193-45FC-8C4D-EB75FAEAAC98}"/>
          </ac:spMkLst>
        </pc:spChg>
        <pc:spChg chg="mod">
          <ac:chgData name="Urieth Attard" userId="75441522-1268-482d-b74b-a084f810ee66" providerId="ADAL" clId="{D238E1D3-5081-4393-BA60-FB8983B2979C}" dt="2021-04-08T08:38:10.492" v="2057" actId="207"/>
          <ac:spMkLst>
            <pc:docMk/>
            <pc:sldMk cId="2500969148" sldId="418"/>
            <ac:spMk id="6" creationId="{D083A02D-EFE0-48FC-A7CA-3953ED848EC7}"/>
          </ac:spMkLst>
        </pc:spChg>
        <pc:picChg chg="add">
          <ac:chgData name="Urieth Attard" userId="75441522-1268-482d-b74b-a084f810ee66" providerId="ADAL" clId="{D238E1D3-5081-4393-BA60-FB8983B2979C}" dt="2021-04-08T08:47:05.951" v="2129"/>
          <ac:picMkLst>
            <pc:docMk/>
            <pc:sldMk cId="2500969148" sldId="418"/>
            <ac:picMk id="7" creationId="{D5481371-A2E9-4126-A712-42EEFA4BAAF5}"/>
          </ac:picMkLst>
        </pc:picChg>
      </pc:sldChg>
      <pc:sldChg chg="addSp delSp modSp add modAnim">
        <pc:chgData name="Urieth Attard" userId="75441522-1268-482d-b74b-a084f810ee66" providerId="ADAL" clId="{D238E1D3-5081-4393-BA60-FB8983B2979C}" dt="2021-04-08T08:47:07.476" v="2130"/>
        <pc:sldMkLst>
          <pc:docMk/>
          <pc:sldMk cId="3021059839" sldId="419"/>
        </pc:sldMkLst>
        <pc:spChg chg="add del mod">
          <ac:chgData name="Urieth Attard" userId="75441522-1268-482d-b74b-a084f810ee66" providerId="ADAL" clId="{D238E1D3-5081-4393-BA60-FB8983B2979C}" dt="2021-04-08T08:39:05.335" v="2081"/>
          <ac:spMkLst>
            <pc:docMk/>
            <pc:sldMk cId="3021059839" sldId="419"/>
            <ac:spMk id="3" creationId="{59CCB8CA-36AF-4348-B6FB-6B66E9D85EBA}"/>
          </ac:spMkLst>
        </pc:spChg>
        <pc:spChg chg="add del mod">
          <ac:chgData name="Urieth Attard" userId="75441522-1268-482d-b74b-a084f810ee66" providerId="ADAL" clId="{D238E1D3-5081-4393-BA60-FB8983B2979C}" dt="2021-04-08T08:39:05.335" v="2081"/>
          <ac:spMkLst>
            <pc:docMk/>
            <pc:sldMk cId="3021059839" sldId="419"/>
            <ac:spMk id="4" creationId="{77B2FD25-E245-4DFD-BBCE-CD4C94112735}"/>
          </ac:spMkLst>
        </pc:spChg>
        <pc:spChg chg="mod">
          <ac:chgData name="Urieth Attard" userId="75441522-1268-482d-b74b-a084f810ee66" providerId="ADAL" clId="{D238E1D3-5081-4393-BA60-FB8983B2979C}" dt="2021-04-08T08:39:05.335" v="2081"/>
          <ac:spMkLst>
            <pc:docMk/>
            <pc:sldMk cId="3021059839" sldId="419"/>
            <ac:spMk id="5" creationId="{8885241A-ABCF-4330-AC72-029A1FEA5144}"/>
          </ac:spMkLst>
        </pc:spChg>
        <pc:picChg chg="add">
          <ac:chgData name="Urieth Attard" userId="75441522-1268-482d-b74b-a084f810ee66" providerId="ADAL" clId="{D238E1D3-5081-4393-BA60-FB8983B2979C}" dt="2021-04-08T08:47:07.476" v="2130"/>
          <ac:picMkLst>
            <pc:docMk/>
            <pc:sldMk cId="3021059839" sldId="419"/>
            <ac:picMk id="6" creationId="{F1912DDB-B0FE-4072-B781-13FFEF774C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896ED-8387-4416-B010-27FBE0F963BE}" type="doc">
      <dgm:prSet loTypeId="urn:microsoft.com/office/officeart/2005/8/layout/lProcess2" loCatId="list" qsTypeId="urn:microsoft.com/office/officeart/2005/8/quickstyle/simple1" qsCatId="simple" csTypeId="urn:microsoft.com/office/officeart/2005/8/colors/colorful1" csCatId="colorful" phldr="1"/>
      <dgm:spPr/>
    </dgm:pt>
    <dgm:pt modelId="{17A9D367-1538-4631-A90C-F761D14F02E3}">
      <dgm:prSet phldrT="[Text]"/>
      <dgm:spPr>
        <a:solidFill>
          <a:srgbClr val="92D050"/>
        </a:solidFill>
      </dgm:spPr>
      <dgm:t>
        <a:bodyPr/>
        <a:lstStyle/>
        <a:p>
          <a:r>
            <a:rPr lang="en-GB" altLang="en-US" b="1" dirty="0">
              <a:latin typeface="Andika" panose="02000000000000000000" pitchFamily="2" charset="0"/>
              <a:ea typeface="Andika" panose="02000000000000000000" pitchFamily="2" charset="0"/>
              <a:cs typeface="Andika" panose="02000000000000000000" pitchFamily="2" charset="0"/>
            </a:rPr>
            <a:t>It explains how to prepare a dish.</a:t>
          </a:r>
          <a:endParaRPr lang="en-GB" dirty="0"/>
        </a:p>
      </dgm:t>
    </dgm:pt>
    <dgm:pt modelId="{6E6F4349-689C-4AA7-B4F5-EBE1FF8AA9A7}" type="parTrans" cxnId="{08F98175-699E-4335-A05E-D3D9E7EBD56C}">
      <dgm:prSet/>
      <dgm:spPr/>
      <dgm:t>
        <a:bodyPr/>
        <a:lstStyle/>
        <a:p>
          <a:endParaRPr lang="en-GB"/>
        </a:p>
      </dgm:t>
    </dgm:pt>
    <dgm:pt modelId="{E21982E4-1BFB-4E35-BEE3-656708DC2340}" type="sibTrans" cxnId="{08F98175-699E-4335-A05E-D3D9E7EBD56C}">
      <dgm:prSet/>
      <dgm:spPr/>
      <dgm:t>
        <a:bodyPr/>
        <a:lstStyle/>
        <a:p>
          <a:endParaRPr lang="en-GB"/>
        </a:p>
      </dgm:t>
    </dgm:pt>
    <dgm:pt modelId="{BDE8AEB0-D4BA-4F0F-B4D4-8D18C2A977D3}">
      <dgm:prSet phldrT="[Text]"/>
      <dgm:spPr>
        <a:solidFill>
          <a:srgbClr val="92D050"/>
        </a:solidFill>
      </dgm:spPr>
      <dgm:t>
        <a:bodyPr/>
        <a:lstStyle/>
        <a:p>
          <a:r>
            <a:rPr lang="en-GB" altLang="en-US" b="1" dirty="0">
              <a:latin typeface="Andika" panose="02000000000000000000" pitchFamily="2" charset="0"/>
              <a:ea typeface="Andika" panose="02000000000000000000" pitchFamily="2" charset="0"/>
              <a:cs typeface="Andika" panose="02000000000000000000" pitchFamily="2" charset="0"/>
            </a:rPr>
            <a:t>It tells you what ingredients you need.</a:t>
          </a:r>
          <a:endParaRPr lang="en-GB" dirty="0"/>
        </a:p>
      </dgm:t>
    </dgm:pt>
    <dgm:pt modelId="{53766ABE-7EA5-4B2E-BA89-71FABA3F5CD5}" type="parTrans" cxnId="{0AFEECD4-D66D-470F-832C-B98256BB145B}">
      <dgm:prSet/>
      <dgm:spPr/>
      <dgm:t>
        <a:bodyPr/>
        <a:lstStyle/>
        <a:p>
          <a:endParaRPr lang="en-GB"/>
        </a:p>
      </dgm:t>
    </dgm:pt>
    <dgm:pt modelId="{4BDE3E0C-125B-45FB-BDAD-9364C8E09BF9}" type="sibTrans" cxnId="{0AFEECD4-D66D-470F-832C-B98256BB145B}">
      <dgm:prSet/>
      <dgm:spPr/>
      <dgm:t>
        <a:bodyPr/>
        <a:lstStyle/>
        <a:p>
          <a:endParaRPr lang="en-GB"/>
        </a:p>
      </dgm:t>
    </dgm:pt>
    <dgm:pt modelId="{09D64280-C37C-4DDB-872F-2AD1ED26E105}">
      <dgm:prSet phldrT="[Text]"/>
      <dgm:spPr>
        <a:solidFill>
          <a:srgbClr val="92D050"/>
        </a:solidFill>
      </dgm:spPr>
      <dgm:t>
        <a:bodyPr/>
        <a:lstStyle/>
        <a:p>
          <a:r>
            <a:rPr lang="en-GB" b="1" dirty="0">
              <a:latin typeface="Andika" panose="02000000000000000000" pitchFamily="2" charset="0"/>
              <a:ea typeface="Andika" panose="02000000000000000000" pitchFamily="2" charset="0"/>
              <a:cs typeface="Andika" panose="02000000000000000000" pitchFamily="2" charset="0"/>
            </a:rPr>
            <a:t>It may tell you what tools you need to use.</a:t>
          </a:r>
        </a:p>
      </dgm:t>
    </dgm:pt>
    <dgm:pt modelId="{4F8EDEB9-2D51-4BC3-A602-73FA724323D7}" type="parTrans" cxnId="{C2CF0940-6BD5-4172-8D5E-853B73EB96AA}">
      <dgm:prSet/>
      <dgm:spPr/>
      <dgm:t>
        <a:bodyPr/>
        <a:lstStyle/>
        <a:p>
          <a:endParaRPr lang="en-GB"/>
        </a:p>
      </dgm:t>
    </dgm:pt>
    <dgm:pt modelId="{6B65C8FC-DFC3-478D-8484-63F659B30400}" type="sibTrans" cxnId="{C2CF0940-6BD5-4172-8D5E-853B73EB96AA}">
      <dgm:prSet/>
      <dgm:spPr/>
      <dgm:t>
        <a:bodyPr/>
        <a:lstStyle/>
        <a:p>
          <a:endParaRPr lang="en-GB"/>
        </a:p>
      </dgm:t>
    </dgm:pt>
    <dgm:pt modelId="{57A4F796-2AFD-43CB-8521-FBE19DF7E8A8}" type="pres">
      <dgm:prSet presAssocID="{314896ED-8387-4416-B010-27FBE0F963BE}" presName="theList" presStyleCnt="0">
        <dgm:presLayoutVars>
          <dgm:dir/>
          <dgm:animLvl val="lvl"/>
          <dgm:resizeHandles val="exact"/>
        </dgm:presLayoutVars>
      </dgm:prSet>
      <dgm:spPr/>
    </dgm:pt>
    <dgm:pt modelId="{6645DA06-C00B-403D-AA03-0A5FC98C93D9}" type="pres">
      <dgm:prSet presAssocID="{17A9D367-1538-4631-A90C-F761D14F02E3}" presName="compNode" presStyleCnt="0"/>
      <dgm:spPr/>
    </dgm:pt>
    <dgm:pt modelId="{896459DA-BBF8-4129-B81C-E9A0456BC768}" type="pres">
      <dgm:prSet presAssocID="{17A9D367-1538-4631-A90C-F761D14F02E3}" presName="aNode" presStyleLbl="bgShp" presStyleIdx="0" presStyleCnt="3"/>
      <dgm:spPr/>
    </dgm:pt>
    <dgm:pt modelId="{52F20902-89CD-4DE9-BD64-03A9AF9F3519}" type="pres">
      <dgm:prSet presAssocID="{17A9D367-1538-4631-A90C-F761D14F02E3}" presName="textNode" presStyleLbl="bgShp" presStyleIdx="0" presStyleCnt="3"/>
      <dgm:spPr/>
    </dgm:pt>
    <dgm:pt modelId="{3D2BF30D-294C-41B3-B289-451C0C75EE92}" type="pres">
      <dgm:prSet presAssocID="{17A9D367-1538-4631-A90C-F761D14F02E3}" presName="compChildNode" presStyleCnt="0"/>
      <dgm:spPr/>
    </dgm:pt>
    <dgm:pt modelId="{3D445A38-0EE7-4A4F-9439-D0351397E5C6}" type="pres">
      <dgm:prSet presAssocID="{17A9D367-1538-4631-A90C-F761D14F02E3}" presName="theInnerList" presStyleCnt="0"/>
      <dgm:spPr/>
    </dgm:pt>
    <dgm:pt modelId="{11BB8726-76C9-4C4B-9CB5-58A09AE42B0E}" type="pres">
      <dgm:prSet presAssocID="{17A9D367-1538-4631-A90C-F761D14F02E3}" presName="aSpace" presStyleCnt="0"/>
      <dgm:spPr/>
    </dgm:pt>
    <dgm:pt modelId="{0E2AA153-87AA-4F2D-A114-8265CF48759E}" type="pres">
      <dgm:prSet presAssocID="{BDE8AEB0-D4BA-4F0F-B4D4-8D18C2A977D3}" presName="compNode" presStyleCnt="0"/>
      <dgm:spPr/>
    </dgm:pt>
    <dgm:pt modelId="{8E0B8B17-465B-4637-A47D-E7F7136BCC6E}" type="pres">
      <dgm:prSet presAssocID="{BDE8AEB0-D4BA-4F0F-B4D4-8D18C2A977D3}" presName="aNode" presStyleLbl="bgShp" presStyleIdx="1" presStyleCnt="3"/>
      <dgm:spPr/>
    </dgm:pt>
    <dgm:pt modelId="{E1AC5A99-2E6F-46FB-BA4D-4E0C747E9F76}" type="pres">
      <dgm:prSet presAssocID="{BDE8AEB0-D4BA-4F0F-B4D4-8D18C2A977D3}" presName="textNode" presStyleLbl="bgShp" presStyleIdx="1" presStyleCnt="3"/>
      <dgm:spPr/>
    </dgm:pt>
    <dgm:pt modelId="{69E0A488-F614-4A00-8669-F5E9CD679E66}" type="pres">
      <dgm:prSet presAssocID="{BDE8AEB0-D4BA-4F0F-B4D4-8D18C2A977D3}" presName="compChildNode" presStyleCnt="0"/>
      <dgm:spPr/>
    </dgm:pt>
    <dgm:pt modelId="{96247185-62C2-461C-80DA-B2EBDD3A8C99}" type="pres">
      <dgm:prSet presAssocID="{BDE8AEB0-D4BA-4F0F-B4D4-8D18C2A977D3}" presName="theInnerList" presStyleCnt="0"/>
      <dgm:spPr/>
    </dgm:pt>
    <dgm:pt modelId="{1F4908A9-AC88-4BBD-8935-FBF19F9865BD}" type="pres">
      <dgm:prSet presAssocID="{BDE8AEB0-D4BA-4F0F-B4D4-8D18C2A977D3}" presName="aSpace" presStyleCnt="0"/>
      <dgm:spPr/>
    </dgm:pt>
    <dgm:pt modelId="{83A37AEE-B6E0-48B0-9E0A-631B2A041E0D}" type="pres">
      <dgm:prSet presAssocID="{09D64280-C37C-4DDB-872F-2AD1ED26E105}" presName="compNode" presStyleCnt="0"/>
      <dgm:spPr/>
    </dgm:pt>
    <dgm:pt modelId="{F596E769-0BCF-4B0C-ADB4-F94541331296}" type="pres">
      <dgm:prSet presAssocID="{09D64280-C37C-4DDB-872F-2AD1ED26E105}" presName="aNode" presStyleLbl="bgShp" presStyleIdx="2" presStyleCnt="3" custLinFactNeighborX="1558" custLinFactNeighborY="-1099"/>
      <dgm:spPr/>
    </dgm:pt>
    <dgm:pt modelId="{85386C94-EF32-4384-A0E4-6990E72C1A61}" type="pres">
      <dgm:prSet presAssocID="{09D64280-C37C-4DDB-872F-2AD1ED26E105}" presName="textNode" presStyleLbl="bgShp" presStyleIdx="2" presStyleCnt="3"/>
      <dgm:spPr/>
    </dgm:pt>
    <dgm:pt modelId="{E2F0F545-8908-450D-8D7E-E2FBC8F78BEE}" type="pres">
      <dgm:prSet presAssocID="{09D64280-C37C-4DDB-872F-2AD1ED26E105}" presName="compChildNode" presStyleCnt="0"/>
      <dgm:spPr/>
    </dgm:pt>
    <dgm:pt modelId="{0B377E88-8005-415C-B400-6B080F3F0D76}" type="pres">
      <dgm:prSet presAssocID="{09D64280-C37C-4DDB-872F-2AD1ED26E105}" presName="theInnerList" presStyleCnt="0"/>
      <dgm:spPr/>
    </dgm:pt>
  </dgm:ptLst>
  <dgm:cxnLst>
    <dgm:cxn modelId="{16336839-F3CB-41B0-87A5-7518DF2715BD}" type="presOf" srcId="{17A9D367-1538-4631-A90C-F761D14F02E3}" destId="{52F20902-89CD-4DE9-BD64-03A9AF9F3519}" srcOrd="1" destOrd="0" presId="urn:microsoft.com/office/officeart/2005/8/layout/lProcess2"/>
    <dgm:cxn modelId="{8C5C1D3B-857C-4EFE-AD75-4EFEE220F93E}" type="presOf" srcId="{09D64280-C37C-4DDB-872F-2AD1ED26E105}" destId="{F596E769-0BCF-4B0C-ADB4-F94541331296}" srcOrd="0" destOrd="0" presId="urn:microsoft.com/office/officeart/2005/8/layout/lProcess2"/>
    <dgm:cxn modelId="{A965BE3B-C91D-44C8-9246-29DCA6F8C800}" type="presOf" srcId="{17A9D367-1538-4631-A90C-F761D14F02E3}" destId="{896459DA-BBF8-4129-B81C-E9A0456BC768}" srcOrd="0" destOrd="0" presId="urn:microsoft.com/office/officeart/2005/8/layout/lProcess2"/>
    <dgm:cxn modelId="{C2CF0940-6BD5-4172-8D5E-853B73EB96AA}" srcId="{314896ED-8387-4416-B010-27FBE0F963BE}" destId="{09D64280-C37C-4DDB-872F-2AD1ED26E105}" srcOrd="2" destOrd="0" parTransId="{4F8EDEB9-2D51-4BC3-A602-73FA724323D7}" sibTransId="{6B65C8FC-DFC3-478D-8484-63F659B30400}"/>
    <dgm:cxn modelId="{08F98175-699E-4335-A05E-D3D9E7EBD56C}" srcId="{314896ED-8387-4416-B010-27FBE0F963BE}" destId="{17A9D367-1538-4631-A90C-F761D14F02E3}" srcOrd="0" destOrd="0" parTransId="{6E6F4349-689C-4AA7-B4F5-EBE1FF8AA9A7}" sibTransId="{E21982E4-1BFB-4E35-BEE3-656708DC2340}"/>
    <dgm:cxn modelId="{255539A6-FAEB-4E1F-A14F-26F8111B8779}" type="presOf" srcId="{09D64280-C37C-4DDB-872F-2AD1ED26E105}" destId="{85386C94-EF32-4384-A0E4-6990E72C1A61}" srcOrd="1" destOrd="0" presId="urn:microsoft.com/office/officeart/2005/8/layout/lProcess2"/>
    <dgm:cxn modelId="{96A2D8C1-AD7E-44E7-ADBA-2A1CBBC1059D}" type="presOf" srcId="{BDE8AEB0-D4BA-4F0F-B4D4-8D18C2A977D3}" destId="{8E0B8B17-465B-4637-A47D-E7F7136BCC6E}" srcOrd="0" destOrd="0" presId="urn:microsoft.com/office/officeart/2005/8/layout/lProcess2"/>
    <dgm:cxn modelId="{0AFEECD4-D66D-470F-832C-B98256BB145B}" srcId="{314896ED-8387-4416-B010-27FBE0F963BE}" destId="{BDE8AEB0-D4BA-4F0F-B4D4-8D18C2A977D3}" srcOrd="1" destOrd="0" parTransId="{53766ABE-7EA5-4B2E-BA89-71FABA3F5CD5}" sibTransId="{4BDE3E0C-125B-45FB-BDAD-9364C8E09BF9}"/>
    <dgm:cxn modelId="{F298DDE1-9C47-459E-92E5-CE81F452F943}" type="presOf" srcId="{314896ED-8387-4416-B010-27FBE0F963BE}" destId="{57A4F796-2AFD-43CB-8521-FBE19DF7E8A8}" srcOrd="0" destOrd="0" presId="urn:microsoft.com/office/officeart/2005/8/layout/lProcess2"/>
    <dgm:cxn modelId="{14F57BFB-D5F9-453F-AC9F-6212C788B7FF}" type="presOf" srcId="{BDE8AEB0-D4BA-4F0F-B4D4-8D18C2A977D3}" destId="{E1AC5A99-2E6F-46FB-BA4D-4E0C747E9F76}" srcOrd="1" destOrd="0" presId="urn:microsoft.com/office/officeart/2005/8/layout/lProcess2"/>
    <dgm:cxn modelId="{9A84F826-A353-4AC6-9D75-E8EAC2E0A5F7}" type="presParOf" srcId="{57A4F796-2AFD-43CB-8521-FBE19DF7E8A8}" destId="{6645DA06-C00B-403D-AA03-0A5FC98C93D9}" srcOrd="0" destOrd="0" presId="urn:microsoft.com/office/officeart/2005/8/layout/lProcess2"/>
    <dgm:cxn modelId="{9696AC71-0A80-43F7-8CB8-8FBBF3A0E9DE}" type="presParOf" srcId="{6645DA06-C00B-403D-AA03-0A5FC98C93D9}" destId="{896459DA-BBF8-4129-B81C-E9A0456BC768}" srcOrd="0" destOrd="0" presId="urn:microsoft.com/office/officeart/2005/8/layout/lProcess2"/>
    <dgm:cxn modelId="{34DCFEA8-DBFB-4843-A661-442374F08C66}" type="presParOf" srcId="{6645DA06-C00B-403D-AA03-0A5FC98C93D9}" destId="{52F20902-89CD-4DE9-BD64-03A9AF9F3519}" srcOrd="1" destOrd="0" presId="urn:microsoft.com/office/officeart/2005/8/layout/lProcess2"/>
    <dgm:cxn modelId="{F434B06C-3C32-4248-BA31-7C52AC7A9690}" type="presParOf" srcId="{6645DA06-C00B-403D-AA03-0A5FC98C93D9}" destId="{3D2BF30D-294C-41B3-B289-451C0C75EE92}" srcOrd="2" destOrd="0" presId="urn:microsoft.com/office/officeart/2005/8/layout/lProcess2"/>
    <dgm:cxn modelId="{E95B1953-2CF0-49AD-B460-537CDA95E2ED}" type="presParOf" srcId="{3D2BF30D-294C-41B3-B289-451C0C75EE92}" destId="{3D445A38-0EE7-4A4F-9439-D0351397E5C6}" srcOrd="0" destOrd="0" presId="urn:microsoft.com/office/officeart/2005/8/layout/lProcess2"/>
    <dgm:cxn modelId="{83A64481-FC98-4196-82B8-D0D3DC44E7AB}" type="presParOf" srcId="{57A4F796-2AFD-43CB-8521-FBE19DF7E8A8}" destId="{11BB8726-76C9-4C4B-9CB5-58A09AE42B0E}" srcOrd="1" destOrd="0" presId="urn:microsoft.com/office/officeart/2005/8/layout/lProcess2"/>
    <dgm:cxn modelId="{4F553856-5E25-4D7B-9FAE-097E3099D86B}" type="presParOf" srcId="{57A4F796-2AFD-43CB-8521-FBE19DF7E8A8}" destId="{0E2AA153-87AA-4F2D-A114-8265CF48759E}" srcOrd="2" destOrd="0" presId="urn:microsoft.com/office/officeart/2005/8/layout/lProcess2"/>
    <dgm:cxn modelId="{0091C5C0-80B0-4C97-B272-CACD27CFB94D}" type="presParOf" srcId="{0E2AA153-87AA-4F2D-A114-8265CF48759E}" destId="{8E0B8B17-465B-4637-A47D-E7F7136BCC6E}" srcOrd="0" destOrd="0" presId="urn:microsoft.com/office/officeart/2005/8/layout/lProcess2"/>
    <dgm:cxn modelId="{0152DE90-5312-4B4A-8748-3523A9780E40}" type="presParOf" srcId="{0E2AA153-87AA-4F2D-A114-8265CF48759E}" destId="{E1AC5A99-2E6F-46FB-BA4D-4E0C747E9F76}" srcOrd="1" destOrd="0" presId="urn:microsoft.com/office/officeart/2005/8/layout/lProcess2"/>
    <dgm:cxn modelId="{095075AB-FD83-4441-9AC6-3987B6FAE11F}" type="presParOf" srcId="{0E2AA153-87AA-4F2D-A114-8265CF48759E}" destId="{69E0A488-F614-4A00-8669-F5E9CD679E66}" srcOrd="2" destOrd="0" presId="urn:microsoft.com/office/officeart/2005/8/layout/lProcess2"/>
    <dgm:cxn modelId="{2D4E6703-AA15-4897-8D7C-EC5CCF414FB9}" type="presParOf" srcId="{69E0A488-F614-4A00-8669-F5E9CD679E66}" destId="{96247185-62C2-461C-80DA-B2EBDD3A8C99}" srcOrd="0" destOrd="0" presId="urn:microsoft.com/office/officeart/2005/8/layout/lProcess2"/>
    <dgm:cxn modelId="{D9F1AAE4-E85C-4CF5-A0EA-5E80070C1B17}" type="presParOf" srcId="{57A4F796-2AFD-43CB-8521-FBE19DF7E8A8}" destId="{1F4908A9-AC88-4BBD-8935-FBF19F9865BD}" srcOrd="3" destOrd="0" presId="urn:microsoft.com/office/officeart/2005/8/layout/lProcess2"/>
    <dgm:cxn modelId="{B346B46A-0AF8-49C2-8660-7F8D99BB7AC7}" type="presParOf" srcId="{57A4F796-2AFD-43CB-8521-FBE19DF7E8A8}" destId="{83A37AEE-B6E0-48B0-9E0A-631B2A041E0D}" srcOrd="4" destOrd="0" presId="urn:microsoft.com/office/officeart/2005/8/layout/lProcess2"/>
    <dgm:cxn modelId="{CBADD57A-0A5D-4998-BD63-ABF22084C8E7}" type="presParOf" srcId="{83A37AEE-B6E0-48B0-9E0A-631B2A041E0D}" destId="{F596E769-0BCF-4B0C-ADB4-F94541331296}" srcOrd="0" destOrd="0" presId="urn:microsoft.com/office/officeart/2005/8/layout/lProcess2"/>
    <dgm:cxn modelId="{15B0D403-9E80-4CFC-A406-6D333EB2AFBB}" type="presParOf" srcId="{83A37AEE-B6E0-48B0-9E0A-631B2A041E0D}" destId="{85386C94-EF32-4384-A0E4-6990E72C1A61}" srcOrd="1" destOrd="0" presId="urn:microsoft.com/office/officeart/2005/8/layout/lProcess2"/>
    <dgm:cxn modelId="{4220D31A-9DF7-4794-95F2-DB9809DCD45F}" type="presParOf" srcId="{83A37AEE-B6E0-48B0-9E0A-631B2A041E0D}" destId="{E2F0F545-8908-450D-8D7E-E2FBC8F78BEE}" srcOrd="2" destOrd="0" presId="urn:microsoft.com/office/officeart/2005/8/layout/lProcess2"/>
    <dgm:cxn modelId="{27D5E1EC-D998-4C2C-891A-E9055993D635}" type="presParOf" srcId="{E2F0F545-8908-450D-8D7E-E2FBC8F78BEE}" destId="{0B377E88-8005-415C-B400-6B080F3F0D76}"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59DA-BBF8-4129-B81C-E9A0456BC768}">
      <dsp:nvSpPr>
        <dsp:cNvPr id="0" name=""/>
        <dsp:cNvSpPr/>
      </dsp:nvSpPr>
      <dsp:spPr>
        <a:xfrm>
          <a:off x="1377" y="0"/>
          <a:ext cx="3582509" cy="444393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b="1" kern="1200" dirty="0">
              <a:latin typeface="Andika" panose="02000000000000000000" pitchFamily="2" charset="0"/>
              <a:ea typeface="Andika" panose="02000000000000000000" pitchFamily="2" charset="0"/>
              <a:cs typeface="Andika" panose="02000000000000000000" pitchFamily="2" charset="0"/>
            </a:rPr>
            <a:t>It explains how to prepare a dish.</a:t>
          </a:r>
          <a:endParaRPr lang="en-GB" sz="2600" kern="1200" dirty="0"/>
        </a:p>
      </dsp:txBody>
      <dsp:txXfrm>
        <a:off x="1377" y="0"/>
        <a:ext cx="3582509" cy="1333179"/>
      </dsp:txXfrm>
    </dsp:sp>
    <dsp:sp modelId="{8E0B8B17-465B-4637-A47D-E7F7136BCC6E}">
      <dsp:nvSpPr>
        <dsp:cNvPr id="0" name=""/>
        <dsp:cNvSpPr/>
      </dsp:nvSpPr>
      <dsp:spPr>
        <a:xfrm>
          <a:off x="3852575" y="0"/>
          <a:ext cx="3582509" cy="444393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b="1" kern="1200" dirty="0">
              <a:latin typeface="Andika" panose="02000000000000000000" pitchFamily="2" charset="0"/>
              <a:ea typeface="Andika" panose="02000000000000000000" pitchFamily="2" charset="0"/>
              <a:cs typeface="Andika" panose="02000000000000000000" pitchFamily="2" charset="0"/>
            </a:rPr>
            <a:t>It tells you what ingredients you need.</a:t>
          </a:r>
          <a:endParaRPr lang="en-GB" sz="2600" kern="1200" dirty="0"/>
        </a:p>
      </dsp:txBody>
      <dsp:txXfrm>
        <a:off x="3852575" y="0"/>
        <a:ext cx="3582509" cy="1333179"/>
      </dsp:txXfrm>
    </dsp:sp>
    <dsp:sp modelId="{F596E769-0BCF-4B0C-ADB4-F94541331296}">
      <dsp:nvSpPr>
        <dsp:cNvPr id="0" name=""/>
        <dsp:cNvSpPr/>
      </dsp:nvSpPr>
      <dsp:spPr>
        <a:xfrm>
          <a:off x="7705150" y="0"/>
          <a:ext cx="3582509" cy="444393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Andika" panose="02000000000000000000" pitchFamily="2" charset="0"/>
              <a:ea typeface="Andika" panose="02000000000000000000" pitchFamily="2" charset="0"/>
              <a:cs typeface="Andika" panose="02000000000000000000" pitchFamily="2" charset="0"/>
            </a:rPr>
            <a:t>It may tell you what tools you need to use.</a:t>
          </a:r>
        </a:p>
      </dsp:txBody>
      <dsp:txXfrm>
        <a:off x="7705150" y="0"/>
        <a:ext cx="3582509" cy="13331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10/04/2021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remember what we listened to in our first lesson?</a:t>
            </a:r>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What was the recipe for?</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98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62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15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strategies can we use to read this word?  How does the picture help you understand its meaning?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93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14</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a:p>
        </p:txBody>
      </p:sp>
    </p:spTree>
    <p:extLst>
      <p:ext uri="{BB962C8B-B14F-4D97-AF65-F5344CB8AC3E}">
        <p14:creationId xmlns:p14="http://schemas.microsoft.com/office/powerpoint/2010/main" val="32685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16</a:t>
            </a:fld>
            <a:endParaRPr lang="en-GB"/>
          </a:p>
        </p:txBody>
      </p:sp>
    </p:spTree>
    <p:extLst>
      <p:ext uri="{BB962C8B-B14F-4D97-AF65-F5344CB8AC3E}">
        <p14:creationId xmlns:p14="http://schemas.microsoft.com/office/powerpoint/2010/main" val="1782378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you come across a difficult word you can use some of the strategies, we have been learning about such as: breaking it into smaller words or stretching it out.  You can also try to skip it and read on and then come back to it at the end of the sentence.  Sometimes we can understand what the word is from its meaning within a sentence.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17</a:t>
            </a:fld>
            <a:endParaRPr lang="en-GB"/>
          </a:p>
        </p:txBody>
      </p:sp>
    </p:spTree>
    <p:extLst>
      <p:ext uri="{BB962C8B-B14F-4D97-AF65-F5344CB8AC3E}">
        <p14:creationId xmlns:p14="http://schemas.microsoft.com/office/powerpoint/2010/main" val="185049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a:p>
        </p:txBody>
      </p:sp>
    </p:spTree>
    <p:extLst>
      <p:ext uri="{BB962C8B-B14F-4D97-AF65-F5344CB8AC3E}">
        <p14:creationId xmlns:p14="http://schemas.microsoft.com/office/powerpoint/2010/main" val="229799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Scanning the text: Let’s try finding the answers to these questions really quickly. </a:t>
            </a:r>
            <a:r>
              <a:rPr lang="en-GB" dirty="0"/>
              <a:t>We are looking for keywords here, a word or a short phrase that gives us the answer to our question.</a:t>
            </a:r>
          </a:p>
        </p:txBody>
      </p:sp>
      <p:sp>
        <p:nvSpPr>
          <p:cNvPr id="4" name="Slide Number Placeholder 3"/>
          <p:cNvSpPr>
            <a:spLocks noGrp="1"/>
          </p:cNvSpPr>
          <p:nvPr>
            <p:ph type="sldNum" sz="quarter" idx="5"/>
          </p:nvPr>
        </p:nvSpPr>
        <p:spPr/>
        <p:txBody>
          <a:bodyPr/>
          <a:lstStyle/>
          <a:p>
            <a:fld id="{26562CE5-1649-45C7-875F-0744226A6C46}" type="slidenum">
              <a:rPr lang="en-GB" smtClean="0"/>
              <a:t>22</a:t>
            </a:fld>
            <a:endParaRPr lang="en-GB"/>
          </a:p>
        </p:txBody>
      </p:sp>
    </p:spTree>
    <p:extLst>
      <p:ext uri="{BB962C8B-B14F-4D97-AF65-F5344CB8AC3E}">
        <p14:creationId xmlns:p14="http://schemas.microsoft.com/office/powerpoint/2010/main" val="57316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Click on question mark icon to go back to questions.(bottom right)</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23</a:t>
            </a:fld>
            <a:endParaRPr lang="en-GB"/>
          </a:p>
        </p:txBody>
      </p:sp>
    </p:spTree>
    <p:extLst>
      <p:ext uri="{BB962C8B-B14F-4D97-AF65-F5344CB8AC3E}">
        <p14:creationId xmlns:p14="http://schemas.microsoft.com/office/powerpoint/2010/main" val="262470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24</a:t>
            </a:fld>
            <a:endParaRPr lang="en-GB"/>
          </a:p>
        </p:txBody>
      </p:sp>
    </p:spTree>
    <p:extLst>
      <p:ext uri="{BB962C8B-B14F-4D97-AF65-F5344CB8AC3E}">
        <p14:creationId xmlns:p14="http://schemas.microsoft.com/office/powerpoint/2010/main" val="416942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25</a:t>
            </a:fld>
            <a:endParaRPr lang="en-GB"/>
          </a:p>
        </p:txBody>
      </p:sp>
    </p:spTree>
    <p:extLst>
      <p:ext uri="{BB962C8B-B14F-4D97-AF65-F5344CB8AC3E}">
        <p14:creationId xmlns:p14="http://schemas.microsoft.com/office/powerpoint/2010/main" val="384452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26</a:t>
            </a:fld>
            <a:endParaRPr lang="en-GB"/>
          </a:p>
        </p:txBody>
      </p:sp>
    </p:spTree>
    <p:extLst>
      <p:ext uri="{BB962C8B-B14F-4D97-AF65-F5344CB8AC3E}">
        <p14:creationId xmlns:p14="http://schemas.microsoft.com/office/powerpoint/2010/main" val="2622933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27</a:t>
            </a:fld>
            <a:endParaRPr lang="en-GB"/>
          </a:p>
        </p:txBody>
      </p:sp>
    </p:spTree>
    <p:extLst>
      <p:ext uri="{BB962C8B-B14F-4D97-AF65-F5344CB8AC3E}">
        <p14:creationId xmlns:p14="http://schemas.microsoft.com/office/powerpoint/2010/main" val="1293586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28</a:t>
            </a:fld>
            <a:endParaRPr lang="en-GB"/>
          </a:p>
        </p:txBody>
      </p:sp>
    </p:spTree>
    <p:extLst>
      <p:ext uri="{BB962C8B-B14F-4D97-AF65-F5344CB8AC3E}">
        <p14:creationId xmlns:p14="http://schemas.microsoft.com/office/powerpoint/2010/main" val="2554773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29</a:t>
            </a:fld>
            <a:endParaRPr lang="en-GB"/>
          </a:p>
        </p:txBody>
      </p:sp>
    </p:spTree>
    <p:extLst>
      <p:ext uri="{BB962C8B-B14F-4D97-AF65-F5344CB8AC3E}">
        <p14:creationId xmlns:p14="http://schemas.microsoft.com/office/powerpoint/2010/main" val="948116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30</a:t>
            </a:fld>
            <a:endParaRPr lang="en-GB"/>
          </a:p>
        </p:txBody>
      </p:sp>
    </p:spTree>
    <p:extLst>
      <p:ext uri="{BB962C8B-B14F-4D97-AF65-F5344CB8AC3E}">
        <p14:creationId xmlns:p14="http://schemas.microsoft.com/office/powerpoint/2010/main" val="4047967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now proceed with the Tasks on your worksheet.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that brings us to the end of this reading lesson.  We learnt how to read a recipe and how to find information quickly. Now, why don’t you try out this recipe at home.  You are likely to have the ingredients at home, already.   Have fun, and do join me for our next lesson – Lesson 3, in which we will continue talking more about food.  </a:t>
            </a:r>
            <a:r>
              <a:rPr lang="en-GB" sz="1200" kern="1200">
                <a:solidFill>
                  <a:schemeClr val="tx1"/>
                </a:solidFill>
                <a:effectLst/>
                <a:latin typeface="+mn-lt"/>
                <a:ea typeface="+mn-ea"/>
                <a:cs typeface="+mn-cs"/>
              </a:rPr>
              <a:t>See you then!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31</a:t>
            </a:fld>
            <a:endParaRPr lang="en-GB"/>
          </a:p>
        </p:txBody>
      </p:sp>
    </p:spTree>
    <p:extLst>
      <p:ext uri="{BB962C8B-B14F-4D97-AF65-F5344CB8AC3E}">
        <p14:creationId xmlns:p14="http://schemas.microsoft.com/office/powerpoint/2010/main" val="1488577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Educators may create a similar form in which learners can give their feedback or recommendations.</a:t>
            </a:r>
          </a:p>
        </p:txBody>
      </p:sp>
      <p:sp>
        <p:nvSpPr>
          <p:cNvPr id="4" name="Slide Number Placeholder 3"/>
          <p:cNvSpPr>
            <a:spLocks noGrp="1"/>
          </p:cNvSpPr>
          <p:nvPr>
            <p:ph type="sldNum" sz="quarter" idx="5"/>
          </p:nvPr>
        </p:nvSpPr>
        <p:spPr/>
        <p:txBody>
          <a:bodyPr/>
          <a:lstStyle/>
          <a:p>
            <a:fld id="{26562CE5-1649-45C7-875F-0744226A6C46}" type="slidenum">
              <a:rPr lang="en-GB" smtClean="0"/>
              <a:t>32</a:t>
            </a:fld>
            <a:endParaRPr lang="en-GB"/>
          </a:p>
        </p:txBody>
      </p:sp>
    </p:spTree>
    <p:extLst>
      <p:ext uri="{BB962C8B-B14F-4D97-AF65-F5344CB8AC3E}">
        <p14:creationId xmlns:p14="http://schemas.microsoft.com/office/powerpoint/2010/main" val="89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3</a:t>
            </a:fld>
            <a:endParaRPr lang="en-GB"/>
          </a:p>
        </p:txBody>
      </p:sp>
    </p:spTree>
    <p:extLst>
      <p:ext uri="{BB962C8B-B14F-4D97-AF65-F5344CB8AC3E}">
        <p14:creationId xmlns:p14="http://schemas.microsoft.com/office/powerpoint/2010/main" val="326188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Gives you an indication of how long it will take you to prepare the dish, how long you need to keep it in the oven for.  Also might give you serving suggestions – that is for how many people the recipe is and some nutritional information. </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4</a:t>
            </a:fld>
            <a:endParaRPr lang="en-GB"/>
          </a:p>
        </p:txBody>
      </p:sp>
    </p:spTree>
    <p:extLst>
      <p:ext uri="{BB962C8B-B14F-4D97-AF65-F5344CB8AC3E}">
        <p14:creationId xmlns:p14="http://schemas.microsoft.com/office/powerpoint/2010/main" val="229035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a:p>
        </p:txBody>
      </p:sp>
    </p:spTree>
    <p:extLst>
      <p:ext uri="{BB962C8B-B14F-4D97-AF65-F5344CB8AC3E}">
        <p14:creationId xmlns:p14="http://schemas.microsoft.com/office/powerpoint/2010/main" val="22040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see if you thought of the following things (follow slides)</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a:p>
        </p:txBody>
      </p:sp>
    </p:spTree>
    <p:extLst>
      <p:ext uri="{BB962C8B-B14F-4D97-AF65-F5344CB8AC3E}">
        <p14:creationId xmlns:p14="http://schemas.microsoft.com/office/powerpoint/2010/main" val="230235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6562CE5-1649-45C7-875F-0744226A6C46}" type="slidenum">
              <a:rPr lang="en-GB" smtClean="0"/>
              <a:t>7</a:t>
            </a:fld>
            <a:endParaRPr lang="en-GB"/>
          </a:p>
        </p:txBody>
      </p:sp>
    </p:spTree>
    <p:extLst>
      <p:ext uri="{BB962C8B-B14F-4D97-AF65-F5344CB8AC3E}">
        <p14:creationId xmlns:p14="http://schemas.microsoft.com/office/powerpoint/2010/main" val="40882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2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58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10/04/2021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10/04/2021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10/04/2021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30.svg"/><Relationship Id="rId15" Type="http://schemas.openxmlformats.org/officeDocument/2006/relationships/image" Target="../media/image32.svg"/><Relationship Id="rId10" Type="http://schemas.openxmlformats.org/officeDocument/2006/relationships/slide" Target="slide28.xml"/><Relationship Id="rId4" Type="http://schemas.openxmlformats.org/officeDocument/2006/relationships/image" Target="../media/image29.png"/><Relationship Id="rId9" Type="http://schemas.openxmlformats.org/officeDocument/2006/relationships/slide" Target="slide27.xml"/><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8.jpeg"/><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d Desktop Wallpapers - Top Free Food Desktop Backgrounds -  WallpaperAccess">
            <a:extLst>
              <a:ext uri="{FF2B5EF4-FFF2-40B4-BE49-F238E27FC236}">
                <a16:creationId xmlns:a16="http://schemas.microsoft.com/office/drawing/2014/main" id="{9E0847B1-E858-4D6C-8252-DA3DBCE2E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7" b="6603"/>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Let’s eat!</a:t>
            </a:r>
            <a:endPar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endParaRP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1996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2 - Reading</a:t>
            </a:r>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88833BF-F55B-4665-8B8C-2410441A2E33}"/>
              </a:ext>
            </a:extLst>
          </p:cNvPr>
          <p:cNvSpPr/>
          <p:nvPr/>
        </p:nvSpPr>
        <p:spPr>
          <a:xfrm rot="21316336">
            <a:off x="481132" y="893208"/>
            <a:ext cx="7705957"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alternative</a:t>
            </a:r>
          </a:p>
        </p:txBody>
      </p:sp>
      <p:pic>
        <p:nvPicPr>
          <p:cNvPr id="2050" name="Picture 2" descr="Plan a or b alternative options Illustrations and Clip Art. 106 Plan a or b  alternative options royalty free illustrations, drawings and graphics  available to search from thousands of vector EPS clipart">
            <a:extLst>
              <a:ext uri="{FF2B5EF4-FFF2-40B4-BE49-F238E27FC236}">
                <a16:creationId xmlns:a16="http://schemas.microsoft.com/office/drawing/2014/main" id="{DABB062B-880C-412C-85CD-0E60CC8754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93"/>
          <a:stretch/>
        </p:blipFill>
        <p:spPr bwMode="auto">
          <a:xfrm>
            <a:off x="6347388" y="2833237"/>
            <a:ext cx="3925669" cy="306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4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88833BF-F55B-4665-8B8C-2410441A2E33}"/>
              </a:ext>
            </a:extLst>
          </p:cNvPr>
          <p:cNvSpPr/>
          <p:nvPr/>
        </p:nvSpPr>
        <p:spPr>
          <a:xfrm rot="21316336">
            <a:off x="844760" y="1982972"/>
            <a:ext cx="6263253"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sprinkles</a:t>
            </a:r>
          </a:p>
        </p:txBody>
      </p:sp>
      <p:pic>
        <p:nvPicPr>
          <p:cNvPr id="3074" name="Picture 2" descr="Regal 5 lb. Rainbow Sprinkles">
            <a:extLst>
              <a:ext uri="{FF2B5EF4-FFF2-40B4-BE49-F238E27FC236}">
                <a16:creationId xmlns:a16="http://schemas.microsoft.com/office/drawing/2014/main" id="{5C481E9F-5A34-4AE1-A709-B9B55975D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137" y="1603332"/>
            <a:ext cx="3969184" cy="396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4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88833BF-F55B-4665-8B8C-2410441A2E33}"/>
              </a:ext>
            </a:extLst>
          </p:cNvPr>
          <p:cNvSpPr/>
          <p:nvPr/>
        </p:nvSpPr>
        <p:spPr>
          <a:xfrm>
            <a:off x="717714" y="4104542"/>
            <a:ext cx="5604419"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crushed</a:t>
            </a:r>
          </a:p>
        </p:txBody>
      </p:sp>
      <p:pic>
        <p:nvPicPr>
          <p:cNvPr id="4098" name="Picture 2" descr="Joyously Domestic: Strawberries and Cream Pretzel Dessert">
            <a:extLst>
              <a:ext uri="{FF2B5EF4-FFF2-40B4-BE49-F238E27FC236}">
                <a16:creationId xmlns:a16="http://schemas.microsoft.com/office/drawing/2014/main" id="{8EFFB12D-231E-4204-8F8B-A70486F70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98" y="3940356"/>
            <a:ext cx="3662018" cy="24375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B035DFF-813F-4791-902D-E3E1C5516F24}"/>
              </a:ext>
            </a:extLst>
          </p:cNvPr>
          <p:cNvSpPr/>
          <p:nvPr/>
        </p:nvSpPr>
        <p:spPr>
          <a:xfrm>
            <a:off x="1436661" y="1071440"/>
            <a:ext cx="4166525"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whole</a:t>
            </a:r>
          </a:p>
        </p:txBody>
      </p:sp>
      <p:pic>
        <p:nvPicPr>
          <p:cNvPr id="4102" name="Picture 6" descr="Snyder's of Hanover Mini Bags of Pretzels, 1.5 oz. - 60/Case">
            <a:extLst>
              <a:ext uri="{FF2B5EF4-FFF2-40B4-BE49-F238E27FC236}">
                <a16:creationId xmlns:a16="http://schemas.microsoft.com/office/drawing/2014/main" id="{46B7716C-0D46-4172-9C65-20260CD35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658" y="480060"/>
            <a:ext cx="3358297" cy="335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8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88833BF-F55B-4665-8B8C-2410441A2E33}"/>
              </a:ext>
            </a:extLst>
          </p:cNvPr>
          <p:cNvSpPr/>
          <p:nvPr/>
        </p:nvSpPr>
        <p:spPr>
          <a:xfrm>
            <a:off x="3206141" y="2371279"/>
            <a:ext cx="5161991"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enough</a:t>
            </a:r>
          </a:p>
        </p:txBody>
      </p:sp>
    </p:spTree>
    <p:extLst>
      <p:ext uri="{BB962C8B-B14F-4D97-AF65-F5344CB8AC3E}">
        <p14:creationId xmlns:p14="http://schemas.microsoft.com/office/powerpoint/2010/main" val="269638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1899137" y="730108"/>
            <a:ext cx="9411659" cy="901693"/>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and respond to a recipe.</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874395" y="2053339"/>
            <a:ext cx="7130026"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identify the different parts of a recipe.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understand how the process is explained in different steps.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different strategies to read and find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756"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288115" y="1094090"/>
            <a:ext cx="6985084" cy="5648016"/>
          </a:xfrm>
        </p:spPr>
        <p:txBody>
          <a:bodyPr anchor="ctr">
            <a:normAutofit fontScale="85000" lnSpcReduction="20000"/>
          </a:bodyPr>
          <a:lstStyle/>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What is this recipe for?</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Why is a list of tools included in the recipe?</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How is this dessert like a sandwich?</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How can you make this recipe healthier?</a:t>
            </a:r>
          </a:p>
          <a:p>
            <a:pPr marL="514350" indent="-514350">
              <a:lnSpc>
                <a:spcPct val="200000"/>
              </a:lnSpc>
              <a:buFont typeface="+mj-lt"/>
              <a:buAutoNum type="arabicPeriod"/>
            </a:pPr>
            <a:endParaRPr lang="en-GB" sz="36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7414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Tree>
    <p:extLst>
      <p:ext uri="{BB962C8B-B14F-4D97-AF65-F5344CB8AC3E}">
        <p14:creationId xmlns:p14="http://schemas.microsoft.com/office/powerpoint/2010/main" val="379612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520FA6-E8A4-40C5-AEA4-F6848FA5FB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085895-66CC-4FCA-BFB8-0B653140D80E}"/>
              </a:ext>
            </a:extLst>
          </p:cNvPr>
          <p:cNvSpPr>
            <a:spLocks noGrp="1"/>
          </p:cNvSpPr>
          <p:nvPr>
            <p:ph type="title"/>
          </p:nvPr>
        </p:nvSpPr>
        <p:spPr>
          <a:xfrm>
            <a:off x="2026359" y="241908"/>
            <a:ext cx="10515600" cy="1325563"/>
          </a:xfrm>
        </p:spPr>
        <p:txBody>
          <a:bodyPr/>
          <a:lstStyle/>
          <a:p>
            <a:r>
              <a:rPr lang="en-GB" b="1" dirty="0">
                <a:latin typeface="Letters for Learners" pitchFamily="2" charset="0"/>
              </a:rPr>
              <a:t>When I come across a tricky word, I can…</a:t>
            </a:r>
          </a:p>
        </p:txBody>
      </p:sp>
      <p:grpSp>
        <p:nvGrpSpPr>
          <p:cNvPr id="8" name="Group 7">
            <a:extLst>
              <a:ext uri="{FF2B5EF4-FFF2-40B4-BE49-F238E27FC236}">
                <a16:creationId xmlns:a16="http://schemas.microsoft.com/office/drawing/2014/main" id="{5022063B-881D-483D-A065-FF9DDDA37B4C}"/>
              </a:ext>
            </a:extLst>
          </p:cNvPr>
          <p:cNvGrpSpPr/>
          <p:nvPr/>
        </p:nvGrpSpPr>
        <p:grpSpPr>
          <a:xfrm>
            <a:off x="196329" y="2070479"/>
            <a:ext cx="3783909" cy="4384435"/>
            <a:chOff x="196329" y="2070479"/>
            <a:chExt cx="3783909" cy="4384435"/>
          </a:xfrm>
        </p:grpSpPr>
        <p:sp>
          <p:nvSpPr>
            <p:cNvPr id="5" name="Rectangle: Rounded Corners 4">
              <a:extLst>
                <a:ext uri="{FF2B5EF4-FFF2-40B4-BE49-F238E27FC236}">
                  <a16:creationId xmlns:a16="http://schemas.microsoft.com/office/drawing/2014/main" id="{9ECA8733-A5C7-4ED6-B7EA-6F96178A6F47}"/>
                </a:ext>
              </a:extLst>
            </p:cNvPr>
            <p:cNvSpPr/>
            <p:nvPr/>
          </p:nvSpPr>
          <p:spPr>
            <a:xfrm>
              <a:off x="196329" y="2070479"/>
              <a:ext cx="3783909" cy="4384435"/>
            </a:xfrm>
            <a:prstGeom prst="roundRect">
              <a:avLst>
                <a:gd name="adj" fmla="val 6953"/>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1F68128-977A-4400-913F-B4DD3FDB5C4A}"/>
                </a:ext>
              </a:extLst>
            </p:cNvPr>
            <p:cNvGrpSpPr/>
            <p:nvPr/>
          </p:nvGrpSpPr>
          <p:grpSpPr>
            <a:xfrm>
              <a:off x="423433" y="2670700"/>
              <a:ext cx="3329703" cy="3208317"/>
              <a:chOff x="300623" y="2078180"/>
              <a:chExt cx="4375759" cy="3329449"/>
            </a:xfrm>
          </p:grpSpPr>
          <p:pic>
            <p:nvPicPr>
              <p:cNvPr id="6146" name="Picture 2" descr="Snake clipart. Free download transparent .PNG | Creazilla">
                <a:extLst>
                  <a:ext uri="{FF2B5EF4-FFF2-40B4-BE49-F238E27FC236}">
                    <a16:creationId xmlns:a16="http://schemas.microsoft.com/office/drawing/2014/main" id="{B63809F2-5BFF-4E1F-87D0-CA199C4FE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3" y="2078180"/>
                <a:ext cx="4375759" cy="20123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691EE6-EAA8-4D39-851A-A2FA36995BBE}"/>
                  </a:ext>
                </a:extLst>
              </p:cNvPr>
              <p:cNvSpPr/>
              <p:nvPr/>
            </p:nvSpPr>
            <p:spPr>
              <a:xfrm>
                <a:off x="300623" y="4673016"/>
                <a:ext cx="4212999" cy="734613"/>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Stretch it out</a:t>
                </a:r>
              </a:p>
            </p:txBody>
          </p:sp>
        </p:grpSp>
      </p:grpSp>
      <p:grpSp>
        <p:nvGrpSpPr>
          <p:cNvPr id="9" name="Group 8">
            <a:extLst>
              <a:ext uri="{FF2B5EF4-FFF2-40B4-BE49-F238E27FC236}">
                <a16:creationId xmlns:a16="http://schemas.microsoft.com/office/drawing/2014/main" id="{711BA3FF-8B7D-4E70-A682-917A8CE4E0BF}"/>
              </a:ext>
            </a:extLst>
          </p:cNvPr>
          <p:cNvGrpSpPr/>
          <p:nvPr/>
        </p:nvGrpSpPr>
        <p:grpSpPr>
          <a:xfrm>
            <a:off x="4291842" y="2108439"/>
            <a:ext cx="3521217" cy="4384435"/>
            <a:chOff x="4291842" y="2108439"/>
            <a:chExt cx="3521217" cy="4384435"/>
          </a:xfrm>
        </p:grpSpPr>
        <p:sp>
          <p:nvSpPr>
            <p:cNvPr id="10" name="Rectangle: Rounded Corners 9">
              <a:extLst>
                <a:ext uri="{FF2B5EF4-FFF2-40B4-BE49-F238E27FC236}">
                  <a16:creationId xmlns:a16="http://schemas.microsoft.com/office/drawing/2014/main" id="{0649E023-972E-484C-8906-4920E06F1B6F}"/>
                </a:ext>
              </a:extLst>
            </p:cNvPr>
            <p:cNvSpPr/>
            <p:nvPr/>
          </p:nvSpPr>
          <p:spPr>
            <a:xfrm>
              <a:off x="4291842" y="2108439"/>
              <a:ext cx="3521217" cy="4384435"/>
            </a:xfrm>
            <a:prstGeom prst="roundRect">
              <a:avLst>
                <a:gd name="adj" fmla="val 6953"/>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8" name="Picture 4" descr="Why sounding out words is so hard for children with processing difficu –  Read3">
              <a:extLst>
                <a:ext uri="{FF2B5EF4-FFF2-40B4-BE49-F238E27FC236}">
                  <a16:creationId xmlns:a16="http://schemas.microsoft.com/office/drawing/2014/main" id="{B253A04B-B693-4F3B-8513-6BD0AAF36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937" y="4367199"/>
              <a:ext cx="3235025" cy="923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B1437DE-8AF5-416C-93D8-D127B460F280}"/>
                </a:ext>
              </a:extLst>
            </p:cNvPr>
            <p:cNvSpPr/>
            <p:nvPr/>
          </p:nvSpPr>
          <p:spPr>
            <a:xfrm>
              <a:off x="4626417" y="2776154"/>
              <a:ext cx="285206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Chunk it</a:t>
              </a:r>
            </a:p>
          </p:txBody>
        </p:sp>
      </p:grpSp>
      <p:grpSp>
        <p:nvGrpSpPr>
          <p:cNvPr id="13" name="Group 12">
            <a:extLst>
              <a:ext uri="{FF2B5EF4-FFF2-40B4-BE49-F238E27FC236}">
                <a16:creationId xmlns:a16="http://schemas.microsoft.com/office/drawing/2014/main" id="{14237A39-CC7C-4AC0-ADB2-D4AE40279F56}"/>
              </a:ext>
            </a:extLst>
          </p:cNvPr>
          <p:cNvGrpSpPr/>
          <p:nvPr/>
        </p:nvGrpSpPr>
        <p:grpSpPr>
          <a:xfrm>
            <a:off x="8246303" y="2070479"/>
            <a:ext cx="3521217" cy="4422395"/>
            <a:chOff x="8246303" y="2070479"/>
            <a:chExt cx="3521217" cy="4422395"/>
          </a:xfrm>
        </p:grpSpPr>
        <p:sp>
          <p:nvSpPr>
            <p:cNvPr id="12" name="Rectangle: Rounded Corners 11">
              <a:extLst>
                <a:ext uri="{FF2B5EF4-FFF2-40B4-BE49-F238E27FC236}">
                  <a16:creationId xmlns:a16="http://schemas.microsoft.com/office/drawing/2014/main" id="{392BCD7D-566A-48A0-9684-BAA949D087F1}"/>
                </a:ext>
              </a:extLst>
            </p:cNvPr>
            <p:cNvSpPr/>
            <p:nvPr/>
          </p:nvSpPr>
          <p:spPr>
            <a:xfrm>
              <a:off x="8246303" y="2108439"/>
              <a:ext cx="3521217" cy="4384435"/>
            </a:xfrm>
            <a:prstGeom prst="roundRect">
              <a:avLst>
                <a:gd name="adj" fmla="val 6953"/>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50" name="Picture 6" descr="Barker, Chelsey / Decoding Strategies">
              <a:extLst>
                <a:ext uri="{FF2B5EF4-FFF2-40B4-BE49-F238E27FC236}">
                  <a16:creationId xmlns:a16="http://schemas.microsoft.com/office/drawing/2014/main" id="{2F023B54-37AF-4958-9229-61B7283EE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6300" y="3640289"/>
              <a:ext cx="2857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3E59054-EA86-4030-9882-BB03E098D14A}"/>
                </a:ext>
              </a:extLst>
            </p:cNvPr>
            <p:cNvSpPr/>
            <p:nvPr/>
          </p:nvSpPr>
          <p:spPr>
            <a:xfrm>
              <a:off x="8496300" y="2070479"/>
              <a:ext cx="3124869"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Skip and return</a:t>
              </a:r>
            </a:p>
          </p:txBody>
        </p:sp>
      </p:grpSp>
      <p:pic>
        <p:nvPicPr>
          <p:cNvPr id="1026" name="Picture 2" descr="UKS2 Spelling, Punctuation and Grammar - Content - ClassConnect">
            <a:extLst>
              <a:ext uri="{FF2B5EF4-FFF2-40B4-BE49-F238E27FC236}">
                <a16:creationId xmlns:a16="http://schemas.microsoft.com/office/drawing/2014/main" id="{EDD3067D-E420-4FAF-9C20-809AE6DD0A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603" y="225443"/>
            <a:ext cx="1343214" cy="134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3"/>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462115" y="795705"/>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1. What is this recipe for?</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580682" y="5419263"/>
            <a:ext cx="11414083"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Ice Cream Cookie Sandwiches with Sprinkles</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pic>
        <p:nvPicPr>
          <p:cNvPr id="3" name="Picture 2">
            <a:extLst>
              <a:ext uri="{FF2B5EF4-FFF2-40B4-BE49-F238E27FC236}">
                <a16:creationId xmlns:a16="http://schemas.microsoft.com/office/drawing/2014/main" id="{1DD52F19-C1E9-43D5-B84B-5FC6996522F7}"/>
              </a:ext>
            </a:extLst>
          </p:cNvPr>
          <p:cNvPicPr>
            <a:picLocks noChangeAspect="1"/>
          </p:cNvPicPr>
          <p:nvPr/>
        </p:nvPicPr>
        <p:blipFill>
          <a:blip r:embed="rId4"/>
          <a:stretch>
            <a:fillRect/>
          </a:stretch>
        </p:blipFill>
        <p:spPr>
          <a:xfrm rot="21318562">
            <a:off x="2480124" y="3162348"/>
            <a:ext cx="6455002" cy="1334887"/>
          </a:xfrm>
          <a:prstGeom prst="rect">
            <a:avLst/>
          </a:prstGeom>
        </p:spPr>
      </p:pic>
    </p:spTree>
    <p:extLst>
      <p:ext uri="{BB962C8B-B14F-4D97-AF65-F5344CB8AC3E}">
        <p14:creationId xmlns:p14="http://schemas.microsoft.com/office/powerpoint/2010/main" val="3315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5F50EB4-2202-4754-8570-885AAC82C8EC}"/>
              </a:ext>
            </a:extLst>
          </p:cNvPr>
          <p:cNvSpPr>
            <a:spLocks noGrp="1"/>
          </p:cNvSpPr>
          <p:nvPr>
            <p:ph type="title"/>
          </p:nvPr>
        </p:nvSpPr>
        <p:spPr>
          <a:xfrm>
            <a:off x="429458" y="891585"/>
            <a:ext cx="10491020" cy="1325563"/>
          </a:xfrm>
        </p:spPr>
        <p:txBody>
          <a:bodyPr>
            <a:normAutofit fontScale="90000"/>
          </a:bodyPr>
          <a:lstStyle/>
          <a:p>
            <a:pPr marL="631825" indent="-631825">
              <a:lnSpc>
                <a:spcPct val="100000"/>
              </a:lnSpc>
            </a:pPr>
            <a:r>
              <a:rPr lang="en-GB" dirty="0">
                <a:latin typeface="Andika" panose="02000000000000000000" pitchFamily="2" charset="0"/>
                <a:ea typeface="Andika" panose="02000000000000000000" pitchFamily="2" charset="0"/>
                <a:cs typeface="Andika" panose="02000000000000000000" pitchFamily="2" charset="0"/>
              </a:rPr>
              <a:t>2. Why is a list of tools included in the recipe? </a:t>
            </a:r>
          </a:p>
        </p:txBody>
      </p:sp>
      <p:pic>
        <p:nvPicPr>
          <p:cNvPr id="2" name="Picture 1">
            <a:extLst>
              <a:ext uri="{FF2B5EF4-FFF2-40B4-BE49-F238E27FC236}">
                <a16:creationId xmlns:a16="http://schemas.microsoft.com/office/drawing/2014/main" id="{C5EC9688-99B1-4765-AE3D-A6A4EAB4E27E}"/>
              </a:ext>
            </a:extLst>
          </p:cNvPr>
          <p:cNvPicPr>
            <a:picLocks noChangeAspect="1"/>
          </p:cNvPicPr>
          <p:nvPr/>
        </p:nvPicPr>
        <p:blipFill>
          <a:blip r:embed="rId3"/>
          <a:stretch>
            <a:fillRect/>
          </a:stretch>
        </p:blipFill>
        <p:spPr>
          <a:xfrm>
            <a:off x="814583" y="3096266"/>
            <a:ext cx="3209925" cy="2181225"/>
          </a:xfrm>
          <a:prstGeom prst="rect">
            <a:avLst/>
          </a:prstGeom>
        </p:spPr>
      </p:pic>
      <p:sp>
        <p:nvSpPr>
          <p:cNvPr id="7" name="Title 1">
            <a:extLst>
              <a:ext uri="{FF2B5EF4-FFF2-40B4-BE49-F238E27FC236}">
                <a16:creationId xmlns:a16="http://schemas.microsoft.com/office/drawing/2014/main" id="{D2A5D2E4-5F85-434D-8C52-0D8801FC24E8}"/>
              </a:ext>
            </a:extLst>
          </p:cNvPr>
          <p:cNvSpPr txBox="1">
            <a:spLocks/>
          </p:cNvSpPr>
          <p:nvPr/>
        </p:nvSpPr>
        <p:spPr>
          <a:xfrm>
            <a:off x="5194667" y="3567972"/>
            <a:ext cx="5725811"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So the reader/cook can prepare all the equipment needed.</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23108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B70BA0B-A6F5-4E55-9AA8-6FF168DB08FB}"/>
              </a:ext>
            </a:extLst>
          </p:cNvPr>
          <p:cNvSpPr txBox="1">
            <a:spLocks/>
          </p:cNvSpPr>
          <p:nvPr/>
        </p:nvSpPr>
        <p:spPr>
          <a:xfrm>
            <a:off x="440344" y="819164"/>
            <a:ext cx="1049102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3. How is this dessert like a sandwich?</a:t>
            </a:r>
          </a:p>
        </p:txBody>
      </p:sp>
      <p:pic>
        <p:nvPicPr>
          <p:cNvPr id="2" name="Picture 1">
            <a:extLst>
              <a:ext uri="{FF2B5EF4-FFF2-40B4-BE49-F238E27FC236}">
                <a16:creationId xmlns:a16="http://schemas.microsoft.com/office/drawing/2014/main" id="{7C826B43-7D7B-41D5-8034-64D297B66BCF}"/>
              </a:ext>
            </a:extLst>
          </p:cNvPr>
          <p:cNvPicPr>
            <a:picLocks noChangeAspect="1"/>
          </p:cNvPicPr>
          <p:nvPr/>
        </p:nvPicPr>
        <p:blipFill>
          <a:blip r:embed="rId3"/>
          <a:stretch>
            <a:fillRect/>
          </a:stretch>
        </p:blipFill>
        <p:spPr>
          <a:xfrm>
            <a:off x="998701" y="3212183"/>
            <a:ext cx="4328743" cy="2523565"/>
          </a:xfrm>
          <a:prstGeom prst="rect">
            <a:avLst/>
          </a:prstGeom>
        </p:spPr>
      </p:pic>
      <p:sp>
        <p:nvSpPr>
          <p:cNvPr id="10" name="Title 1">
            <a:extLst>
              <a:ext uri="{FF2B5EF4-FFF2-40B4-BE49-F238E27FC236}">
                <a16:creationId xmlns:a16="http://schemas.microsoft.com/office/drawing/2014/main" id="{F6EA42F0-5A16-4D50-AF0B-6792FB3639BC}"/>
              </a:ext>
            </a:extLst>
          </p:cNvPr>
          <p:cNvSpPr txBox="1">
            <a:spLocks/>
          </p:cNvSpPr>
          <p:nvPr/>
        </p:nvSpPr>
        <p:spPr>
          <a:xfrm>
            <a:off x="5194667" y="3567972"/>
            <a:ext cx="6579411"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When you prepare a sandwich you usually put something between the two slices.</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41723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634EB28F-6637-42E2-9EC8-4F4E6955042C}"/>
              </a:ext>
            </a:extLst>
          </p:cNvPr>
          <p:cNvSpPr>
            <a:spLocks noGrp="1"/>
          </p:cNvSpPr>
          <p:nvPr>
            <p:ph type="title"/>
          </p:nvPr>
        </p:nvSpPr>
        <p:spPr>
          <a:xfrm>
            <a:off x="462115" y="670214"/>
            <a:ext cx="10491020" cy="1325563"/>
          </a:xfrm>
        </p:spPr>
        <p:txBody>
          <a:bodyPr>
            <a:normAutofit fontScale="90000"/>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4. How can you make this recipe healthier?</a:t>
            </a:r>
          </a:p>
        </p:txBody>
      </p:sp>
      <p:pic>
        <p:nvPicPr>
          <p:cNvPr id="2" name="Picture 1">
            <a:extLst>
              <a:ext uri="{FF2B5EF4-FFF2-40B4-BE49-F238E27FC236}">
                <a16:creationId xmlns:a16="http://schemas.microsoft.com/office/drawing/2014/main" id="{DCBBEC0B-ACDA-4ABA-9504-AE26F8A8B481}"/>
              </a:ext>
            </a:extLst>
          </p:cNvPr>
          <p:cNvPicPr>
            <a:picLocks noChangeAspect="1"/>
          </p:cNvPicPr>
          <p:nvPr/>
        </p:nvPicPr>
        <p:blipFill>
          <a:blip r:embed="rId3"/>
          <a:stretch>
            <a:fillRect/>
          </a:stretch>
        </p:blipFill>
        <p:spPr>
          <a:xfrm>
            <a:off x="2691547" y="2535765"/>
            <a:ext cx="6808902" cy="1418521"/>
          </a:xfrm>
          <a:prstGeom prst="rect">
            <a:avLst/>
          </a:prstGeom>
        </p:spPr>
      </p:pic>
      <p:sp>
        <p:nvSpPr>
          <p:cNvPr id="9" name="Title 1">
            <a:extLst>
              <a:ext uri="{FF2B5EF4-FFF2-40B4-BE49-F238E27FC236}">
                <a16:creationId xmlns:a16="http://schemas.microsoft.com/office/drawing/2014/main" id="{FF3D11BF-1A08-4F0E-9317-FBD47520BCBB}"/>
              </a:ext>
            </a:extLst>
          </p:cNvPr>
          <p:cNvSpPr txBox="1">
            <a:spLocks/>
          </p:cNvSpPr>
          <p:nvPr/>
        </p:nvSpPr>
        <p:spPr>
          <a:xfrm>
            <a:off x="782426" y="4448128"/>
            <a:ext cx="11090160"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You can replace the sprinkles with chopped pineapples or strawberries.</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22521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B1652-CD79-42D7-BFC7-EA989F72FD51}"/>
              </a:ext>
            </a:extLst>
          </p:cNvPr>
          <p:cNvSpPr/>
          <p:nvPr/>
        </p:nvSpPr>
        <p:spPr>
          <a:xfrm>
            <a:off x="216125" y="442349"/>
            <a:ext cx="11810223" cy="5973302"/>
          </a:xfrm>
          <a:prstGeom prst="rect">
            <a:avLst/>
          </a:prstGeom>
        </p:spPr>
        <p:txBody>
          <a:bodyPr wrap="square">
            <a:spAutoFit/>
          </a:bodyPr>
          <a:lstStyle/>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For how many people is this recipe? </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kind of recipe is this?</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do you need 1 pint of?</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How many cookies do you need?</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For how long do you need to let the ice-cream soften ?</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How many scoops of ice-cream do you need to put on each cookie?</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How many cups of sprinkles do you need?</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For how long do you need to put the cookies in the freezer, at the end?</a:t>
            </a:r>
          </a:p>
        </p:txBody>
      </p:sp>
      <p:pic>
        <p:nvPicPr>
          <p:cNvPr id="3" name="Graphic 2" descr="Arrow Slight curve">
            <a:hlinkClick r:id="rId3" action="ppaction://hlinksldjump"/>
            <a:extLst>
              <a:ext uri="{FF2B5EF4-FFF2-40B4-BE49-F238E27FC236}">
                <a16:creationId xmlns:a16="http://schemas.microsoft.com/office/drawing/2014/main" id="{001C2314-D636-4484-8D29-FEB0021876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7704" y="266178"/>
            <a:ext cx="914400" cy="914400"/>
          </a:xfrm>
          <a:prstGeom prst="rect">
            <a:avLst/>
          </a:prstGeom>
        </p:spPr>
      </p:pic>
      <p:pic>
        <p:nvPicPr>
          <p:cNvPr id="5" name="Graphic 4" descr="Arrow Slight curve">
            <a:hlinkClick r:id="rId6" action="ppaction://hlinksldjump"/>
            <a:extLst>
              <a:ext uri="{FF2B5EF4-FFF2-40B4-BE49-F238E27FC236}">
                <a16:creationId xmlns:a16="http://schemas.microsoft.com/office/drawing/2014/main" id="{166BFD8A-9EE2-49A5-AEC6-3334E9C9D6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4470" y="915534"/>
            <a:ext cx="914400" cy="914400"/>
          </a:xfrm>
          <a:prstGeom prst="rect">
            <a:avLst/>
          </a:prstGeom>
        </p:spPr>
      </p:pic>
      <p:pic>
        <p:nvPicPr>
          <p:cNvPr id="6" name="Graphic 5" descr="Arrow Slight curve">
            <a:hlinkClick r:id="rId7" action="ppaction://hlinksldjump"/>
            <a:extLst>
              <a:ext uri="{FF2B5EF4-FFF2-40B4-BE49-F238E27FC236}">
                <a16:creationId xmlns:a16="http://schemas.microsoft.com/office/drawing/2014/main" id="{A3824F3C-C671-41D3-86DF-B16B909CC9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4470" y="1548905"/>
            <a:ext cx="914400" cy="914400"/>
          </a:xfrm>
          <a:prstGeom prst="rect">
            <a:avLst/>
          </a:prstGeom>
        </p:spPr>
      </p:pic>
      <p:pic>
        <p:nvPicPr>
          <p:cNvPr id="7" name="Graphic 6" descr="Arrow Slight curve">
            <a:hlinkClick r:id="rId8" action="ppaction://hlinksldjump"/>
            <a:extLst>
              <a:ext uri="{FF2B5EF4-FFF2-40B4-BE49-F238E27FC236}">
                <a16:creationId xmlns:a16="http://schemas.microsoft.com/office/drawing/2014/main" id="{9A228BD4-11B3-4E0B-845C-DCA9DB7079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8870" y="2182276"/>
            <a:ext cx="914400" cy="914400"/>
          </a:xfrm>
          <a:prstGeom prst="rect">
            <a:avLst/>
          </a:prstGeom>
        </p:spPr>
      </p:pic>
      <p:pic>
        <p:nvPicPr>
          <p:cNvPr id="8" name="Graphic 7" descr="Arrow Slight curve">
            <a:hlinkClick r:id="rId9" action="ppaction://hlinksldjump"/>
            <a:extLst>
              <a:ext uri="{FF2B5EF4-FFF2-40B4-BE49-F238E27FC236}">
                <a16:creationId xmlns:a16="http://schemas.microsoft.com/office/drawing/2014/main" id="{A6A3D0D1-91C5-4989-A3E6-491C8F9AE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9114" y="2639476"/>
            <a:ext cx="914400" cy="914400"/>
          </a:xfrm>
          <a:prstGeom prst="rect">
            <a:avLst/>
          </a:prstGeom>
        </p:spPr>
      </p:pic>
      <p:pic>
        <p:nvPicPr>
          <p:cNvPr id="9" name="Graphic 8" descr="Arrow Slight curve">
            <a:hlinkClick r:id="rId10" action="ppaction://hlinksldjump"/>
            <a:extLst>
              <a:ext uri="{FF2B5EF4-FFF2-40B4-BE49-F238E27FC236}">
                <a16:creationId xmlns:a16="http://schemas.microsoft.com/office/drawing/2014/main" id="{3EC617E2-FDD1-4CC3-A64C-583395D4DD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15567" y="3924937"/>
            <a:ext cx="914400" cy="914400"/>
          </a:xfrm>
          <a:prstGeom prst="rect">
            <a:avLst/>
          </a:prstGeom>
        </p:spPr>
      </p:pic>
      <p:pic>
        <p:nvPicPr>
          <p:cNvPr id="10" name="Graphic 9" descr="Arrow Slight curve">
            <a:hlinkClick r:id="rId11" action="ppaction://hlinksldjump"/>
            <a:extLst>
              <a:ext uri="{FF2B5EF4-FFF2-40B4-BE49-F238E27FC236}">
                <a16:creationId xmlns:a16="http://schemas.microsoft.com/office/drawing/2014/main" id="{93A40914-1367-4CF8-82EB-2520486DE8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32104" y="4382137"/>
            <a:ext cx="914400" cy="914400"/>
          </a:xfrm>
          <a:prstGeom prst="rect">
            <a:avLst/>
          </a:prstGeom>
        </p:spPr>
      </p:pic>
      <p:pic>
        <p:nvPicPr>
          <p:cNvPr id="11" name="Graphic 10" descr="Arrow Slight curve">
            <a:hlinkClick r:id="rId12" action="ppaction://hlinksldjump"/>
            <a:extLst>
              <a:ext uri="{FF2B5EF4-FFF2-40B4-BE49-F238E27FC236}">
                <a16:creationId xmlns:a16="http://schemas.microsoft.com/office/drawing/2014/main" id="{A1381CAD-7A6C-44BE-A597-A56A56F19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9200" y="5677422"/>
            <a:ext cx="914400" cy="914400"/>
          </a:xfrm>
          <a:prstGeom prst="rect">
            <a:avLst/>
          </a:prstGeom>
        </p:spPr>
      </p:pic>
      <p:pic>
        <p:nvPicPr>
          <p:cNvPr id="13" name="Graphic 12" descr="Magnifying glass">
            <a:hlinkClick r:id="rId13" action="ppaction://hlinksldjump"/>
            <a:extLst>
              <a:ext uri="{FF2B5EF4-FFF2-40B4-BE49-F238E27FC236}">
                <a16:creationId xmlns:a16="http://schemas.microsoft.com/office/drawing/2014/main" id="{D493B204-B170-4617-AFF7-5135D8B578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862610" y="5943600"/>
            <a:ext cx="914400" cy="914400"/>
          </a:xfrm>
          <a:prstGeom prst="rect">
            <a:avLst/>
          </a:prstGeom>
        </p:spPr>
      </p:pic>
    </p:spTree>
    <p:extLst>
      <p:ext uri="{BB962C8B-B14F-4D97-AF65-F5344CB8AC3E}">
        <p14:creationId xmlns:p14="http://schemas.microsoft.com/office/powerpoint/2010/main" val="32194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21" name="Freeform: Shape 20">
            <a:extLst>
              <a:ext uri="{FF2B5EF4-FFF2-40B4-BE49-F238E27FC236}">
                <a16:creationId xmlns:a16="http://schemas.microsoft.com/office/drawing/2014/main" id="{AD298741-2B36-4F7A-BF53-C1DD108CA5C9}"/>
              </a:ext>
            </a:extLst>
          </p:cNvPr>
          <p:cNvSpPr/>
          <p:nvPr/>
        </p:nvSpPr>
        <p:spPr>
          <a:xfrm>
            <a:off x="1" y="0"/>
            <a:ext cx="12192000" cy="6858000"/>
          </a:xfrm>
          <a:custGeom>
            <a:avLst/>
            <a:gdLst>
              <a:gd name="connsiteX0" fmla="*/ 4144616 w 12192000"/>
              <a:gd name="connsiteY0" fmla="*/ 755373 h 6858000"/>
              <a:gd name="connsiteX1" fmla="*/ 3737112 w 12192000"/>
              <a:gd name="connsiteY1" fmla="*/ 1023730 h 6858000"/>
              <a:gd name="connsiteX2" fmla="*/ 4144616 w 12192000"/>
              <a:gd name="connsiteY2" fmla="*/ 1292087 h 6858000"/>
              <a:gd name="connsiteX3" fmla="*/ 4552120 w 12192000"/>
              <a:gd name="connsiteY3" fmla="*/ 1023730 h 6858000"/>
              <a:gd name="connsiteX4" fmla="*/ 4144616 w 12192000"/>
              <a:gd name="connsiteY4" fmla="*/ 755373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4144616" y="755373"/>
                </a:moveTo>
                <a:cubicBezTo>
                  <a:pt x="3919558" y="755373"/>
                  <a:pt x="3737112" y="875521"/>
                  <a:pt x="3737112" y="1023730"/>
                </a:cubicBezTo>
                <a:cubicBezTo>
                  <a:pt x="3737112" y="1171939"/>
                  <a:pt x="3919558" y="1292087"/>
                  <a:pt x="4144616" y="1292087"/>
                </a:cubicBezTo>
                <a:cubicBezTo>
                  <a:pt x="4369674" y="1292087"/>
                  <a:pt x="4552120" y="1171939"/>
                  <a:pt x="4552120" y="1023730"/>
                </a:cubicBezTo>
                <a:cubicBezTo>
                  <a:pt x="4552120" y="875521"/>
                  <a:pt x="4369674" y="755373"/>
                  <a:pt x="4144616" y="755373"/>
                </a:cubicBezTo>
                <a:close/>
                <a:moveTo>
                  <a:pt x="0" y="0"/>
                </a:moveTo>
                <a:lnTo>
                  <a:pt x="12192000" y="0"/>
                </a:lnTo>
                <a:lnTo>
                  <a:pt x="12192000" y="6858000"/>
                </a:lnTo>
                <a:lnTo>
                  <a:pt x="0" y="6858000"/>
                </a:lnTo>
                <a:close/>
              </a:path>
            </a:pathLst>
          </a:custGeom>
          <a:solidFill>
            <a:schemeClr val="tx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3" name="Graphic 22" descr="Help">
            <a:hlinkClick r:id="rId4" action="ppaction://hlinksldjump"/>
            <a:extLst>
              <a:ext uri="{FF2B5EF4-FFF2-40B4-BE49-F238E27FC236}">
                <a16:creationId xmlns:a16="http://schemas.microsoft.com/office/drawing/2014/main" id="{5C0E5DD5-65F0-42C4-95A7-244FEED6FA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4833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5" name="Freeform: Shape 4">
            <a:extLst>
              <a:ext uri="{FF2B5EF4-FFF2-40B4-BE49-F238E27FC236}">
                <a16:creationId xmlns:a16="http://schemas.microsoft.com/office/drawing/2014/main" id="{E1F0CC90-7A88-463A-AC56-E9BFE23E5F55}"/>
              </a:ext>
            </a:extLst>
          </p:cNvPr>
          <p:cNvSpPr/>
          <p:nvPr/>
        </p:nvSpPr>
        <p:spPr>
          <a:xfrm>
            <a:off x="0" y="0"/>
            <a:ext cx="12192000" cy="6858000"/>
          </a:xfrm>
          <a:custGeom>
            <a:avLst/>
            <a:gdLst>
              <a:gd name="connsiteX0" fmla="*/ 1719469 w 12192000"/>
              <a:gd name="connsiteY0" fmla="*/ 178904 h 6679096"/>
              <a:gd name="connsiteX1" fmla="*/ 1133060 w 12192000"/>
              <a:gd name="connsiteY1" fmla="*/ 467139 h 6679096"/>
              <a:gd name="connsiteX2" fmla="*/ 1719469 w 12192000"/>
              <a:gd name="connsiteY2" fmla="*/ 755374 h 6679096"/>
              <a:gd name="connsiteX3" fmla="*/ 2305878 w 12192000"/>
              <a:gd name="connsiteY3" fmla="*/ 467139 h 6679096"/>
              <a:gd name="connsiteX4" fmla="*/ 1719469 w 12192000"/>
              <a:gd name="connsiteY4" fmla="*/ 178904 h 6679096"/>
              <a:gd name="connsiteX5" fmla="*/ 0 w 12192000"/>
              <a:gd name="connsiteY5" fmla="*/ 0 h 6679096"/>
              <a:gd name="connsiteX6" fmla="*/ 12192000 w 12192000"/>
              <a:gd name="connsiteY6" fmla="*/ 0 h 6679096"/>
              <a:gd name="connsiteX7" fmla="*/ 12192000 w 12192000"/>
              <a:gd name="connsiteY7" fmla="*/ 6679096 h 6679096"/>
              <a:gd name="connsiteX8" fmla="*/ 0 w 12192000"/>
              <a:gd name="connsiteY8" fmla="*/ 6679096 h 667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79096">
                <a:moveTo>
                  <a:pt x="1719469" y="178904"/>
                </a:moveTo>
                <a:cubicBezTo>
                  <a:pt x="1395604" y="178904"/>
                  <a:pt x="1133060" y="307951"/>
                  <a:pt x="1133060" y="467139"/>
                </a:cubicBezTo>
                <a:cubicBezTo>
                  <a:pt x="1133060" y="626327"/>
                  <a:pt x="1395604" y="755374"/>
                  <a:pt x="1719469" y="755374"/>
                </a:cubicBezTo>
                <a:cubicBezTo>
                  <a:pt x="2043334" y="755374"/>
                  <a:pt x="2305878" y="626327"/>
                  <a:pt x="2305878" y="467139"/>
                </a:cubicBezTo>
                <a:cubicBezTo>
                  <a:pt x="2305878" y="307951"/>
                  <a:pt x="2043334" y="178904"/>
                  <a:pt x="1719469" y="178904"/>
                </a:cubicBezTo>
                <a:close/>
                <a:moveTo>
                  <a:pt x="0" y="0"/>
                </a:moveTo>
                <a:lnTo>
                  <a:pt x="12192000" y="0"/>
                </a:lnTo>
                <a:lnTo>
                  <a:pt x="12192000" y="6679096"/>
                </a:lnTo>
                <a:lnTo>
                  <a:pt x="0" y="6679096"/>
                </a:lnTo>
                <a:close/>
              </a:path>
            </a:pathLst>
          </a:cu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Graphic 5" descr="Help">
            <a:hlinkClick r:id="rId4" action="ppaction://hlinksldjump"/>
            <a:extLst>
              <a:ext uri="{FF2B5EF4-FFF2-40B4-BE49-F238E27FC236}">
                <a16:creationId xmlns:a16="http://schemas.microsoft.com/office/drawing/2014/main" id="{07056E44-8478-41E3-8016-C6A6E8E023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23543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5" name="Freeform: Shape 4">
            <a:extLst>
              <a:ext uri="{FF2B5EF4-FFF2-40B4-BE49-F238E27FC236}">
                <a16:creationId xmlns:a16="http://schemas.microsoft.com/office/drawing/2014/main" id="{3C8EEEF0-AB65-4611-94F3-1C41261D9B98}"/>
              </a:ext>
            </a:extLst>
          </p:cNvPr>
          <p:cNvSpPr/>
          <p:nvPr/>
        </p:nvSpPr>
        <p:spPr>
          <a:xfrm>
            <a:off x="0" y="0"/>
            <a:ext cx="12192000" cy="6858000"/>
          </a:xfrm>
          <a:custGeom>
            <a:avLst/>
            <a:gdLst>
              <a:gd name="connsiteX0" fmla="*/ 4263888 w 12192000"/>
              <a:gd name="connsiteY0" fmla="*/ 3756991 h 6858000"/>
              <a:gd name="connsiteX1" fmla="*/ 3180523 w 12192000"/>
              <a:gd name="connsiteY1" fmla="*/ 4224131 h 6858000"/>
              <a:gd name="connsiteX2" fmla="*/ 4263888 w 12192000"/>
              <a:gd name="connsiteY2" fmla="*/ 4691271 h 6858000"/>
              <a:gd name="connsiteX3" fmla="*/ 5347253 w 12192000"/>
              <a:gd name="connsiteY3" fmla="*/ 4224131 h 6858000"/>
              <a:gd name="connsiteX4" fmla="*/ 4263888 w 12192000"/>
              <a:gd name="connsiteY4" fmla="*/ 3756991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4263888" y="3756991"/>
                </a:moveTo>
                <a:cubicBezTo>
                  <a:pt x="3665562" y="3756991"/>
                  <a:pt x="3180523" y="3966137"/>
                  <a:pt x="3180523" y="4224131"/>
                </a:cubicBezTo>
                <a:cubicBezTo>
                  <a:pt x="3180523" y="4482125"/>
                  <a:pt x="3665562" y="4691271"/>
                  <a:pt x="4263888" y="4691271"/>
                </a:cubicBezTo>
                <a:cubicBezTo>
                  <a:pt x="4862214" y="4691271"/>
                  <a:pt x="5347253" y="4482125"/>
                  <a:pt x="5347253" y="4224131"/>
                </a:cubicBezTo>
                <a:cubicBezTo>
                  <a:pt x="5347253" y="3966137"/>
                  <a:pt x="4862214" y="3756991"/>
                  <a:pt x="4263888" y="3756991"/>
                </a:cubicBezTo>
                <a:close/>
                <a:moveTo>
                  <a:pt x="0" y="0"/>
                </a:moveTo>
                <a:lnTo>
                  <a:pt x="12192000" y="0"/>
                </a:lnTo>
                <a:lnTo>
                  <a:pt x="12192000" y="6858000"/>
                </a:lnTo>
                <a:lnTo>
                  <a:pt x="0" y="6858000"/>
                </a:lnTo>
                <a:close/>
              </a:path>
            </a:pathLst>
          </a:cu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Graphic 5" descr="Help">
            <a:hlinkClick r:id="rId4" action="ppaction://hlinksldjump"/>
            <a:extLst>
              <a:ext uri="{FF2B5EF4-FFF2-40B4-BE49-F238E27FC236}">
                <a16:creationId xmlns:a16="http://schemas.microsoft.com/office/drawing/2014/main" id="{0C21FE32-032D-491E-B3E6-7949BD0830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33779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5" name="Freeform: Shape 4">
            <a:extLst>
              <a:ext uri="{FF2B5EF4-FFF2-40B4-BE49-F238E27FC236}">
                <a16:creationId xmlns:a16="http://schemas.microsoft.com/office/drawing/2014/main" id="{DC021F62-9A29-4A26-9185-616E449081FD}"/>
              </a:ext>
            </a:extLst>
          </p:cNvPr>
          <p:cNvSpPr/>
          <p:nvPr/>
        </p:nvSpPr>
        <p:spPr>
          <a:xfrm>
            <a:off x="0" y="0"/>
            <a:ext cx="12192000" cy="6858000"/>
          </a:xfrm>
          <a:custGeom>
            <a:avLst/>
            <a:gdLst>
              <a:gd name="connsiteX0" fmla="*/ 3836504 w 12192000"/>
              <a:gd name="connsiteY0" fmla="*/ 4412974 h 6858000"/>
              <a:gd name="connsiteX1" fmla="*/ 3379304 w 12192000"/>
              <a:gd name="connsiteY1" fmla="*/ 4661452 h 6858000"/>
              <a:gd name="connsiteX2" fmla="*/ 3836504 w 12192000"/>
              <a:gd name="connsiteY2" fmla="*/ 4909930 h 6858000"/>
              <a:gd name="connsiteX3" fmla="*/ 4293704 w 12192000"/>
              <a:gd name="connsiteY3" fmla="*/ 4661452 h 6858000"/>
              <a:gd name="connsiteX4" fmla="*/ 3836504 w 12192000"/>
              <a:gd name="connsiteY4" fmla="*/ 4412974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836504" y="4412974"/>
                </a:moveTo>
                <a:cubicBezTo>
                  <a:pt x="3583999" y="4412974"/>
                  <a:pt x="3379304" y="4524221"/>
                  <a:pt x="3379304" y="4661452"/>
                </a:cubicBezTo>
                <a:cubicBezTo>
                  <a:pt x="3379304" y="4798683"/>
                  <a:pt x="3583999" y="4909930"/>
                  <a:pt x="3836504" y="4909930"/>
                </a:cubicBezTo>
                <a:cubicBezTo>
                  <a:pt x="4089009" y="4909930"/>
                  <a:pt x="4293704" y="4798683"/>
                  <a:pt x="4293704" y="4661452"/>
                </a:cubicBezTo>
                <a:cubicBezTo>
                  <a:pt x="4293704" y="4524221"/>
                  <a:pt x="4089009" y="4412974"/>
                  <a:pt x="3836504" y="4412974"/>
                </a:cubicBezTo>
                <a:close/>
                <a:moveTo>
                  <a:pt x="0" y="0"/>
                </a:moveTo>
                <a:lnTo>
                  <a:pt x="12192000" y="0"/>
                </a:lnTo>
                <a:lnTo>
                  <a:pt x="12192000" y="6858000"/>
                </a:lnTo>
                <a:lnTo>
                  <a:pt x="0" y="6858000"/>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Graphic 5" descr="Help">
            <a:hlinkClick r:id="rId4" action="ppaction://hlinksldjump"/>
            <a:extLst>
              <a:ext uri="{FF2B5EF4-FFF2-40B4-BE49-F238E27FC236}">
                <a16:creationId xmlns:a16="http://schemas.microsoft.com/office/drawing/2014/main" id="{2E858C1F-1336-45F5-8637-5CDFB1B94E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3404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5" name="Freeform: Shape 4">
            <a:extLst>
              <a:ext uri="{FF2B5EF4-FFF2-40B4-BE49-F238E27FC236}">
                <a16:creationId xmlns:a16="http://schemas.microsoft.com/office/drawing/2014/main" id="{3A19F864-859E-4A4A-BB72-BF15BC16C9C4}"/>
              </a:ext>
            </a:extLst>
          </p:cNvPr>
          <p:cNvSpPr/>
          <p:nvPr/>
        </p:nvSpPr>
        <p:spPr>
          <a:xfrm>
            <a:off x="-1" y="0"/>
            <a:ext cx="12192000" cy="6858000"/>
          </a:xfrm>
          <a:custGeom>
            <a:avLst/>
            <a:gdLst>
              <a:gd name="connsiteX0" fmla="*/ 8348870 w 12192000"/>
              <a:gd name="connsiteY0" fmla="*/ 636104 h 6858000"/>
              <a:gd name="connsiteX1" fmla="*/ 7553739 w 12192000"/>
              <a:gd name="connsiteY1" fmla="*/ 834887 h 6858000"/>
              <a:gd name="connsiteX2" fmla="*/ 8348870 w 12192000"/>
              <a:gd name="connsiteY2" fmla="*/ 1033670 h 6858000"/>
              <a:gd name="connsiteX3" fmla="*/ 9144001 w 12192000"/>
              <a:gd name="connsiteY3" fmla="*/ 834887 h 6858000"/>
              <a:gd name="connsiteX4" fmla="*/ 8348870 w 12192000"/>
              <a:gd name="connsiteY4" fmla="*/ 636104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8348870" y="636104"/>
                </a:moveTo>
                <a:cubicBezTo>
                  <a:pt x="7909731" y="636104"/>
                  <a:pt x="7553739" y="725102"/>
                  <a:pt x="7553739" y="834887"/>
                </a:cubicBezTo>
                <a:cubicBezTo>
                  <a:pt x="7553739" y="944672"/>
                  <a:pt x="7909731" y="1033670"/>
                  <a:pt x="8348870" y="1033670"/>
                </a:cubicBezTo>
                <a:cubicBezTo>
                  <a:pt x="8788009" y="1033670"/>
                  <a:pt x="9144001" y="944672"/>
                  <a:pt x="9144001" y="834887"/>
                </a:cubicBezTo>
                <a:cubicBezTo>
                  <a:pt x="9144001" y="725102"/>
                  <a:pt x="8788009" y="636104"/>
                  <a:pt x="8348870" y="636104"/>
                </a:cubicBezTo>
                <a:close/>
                <a:moveTo>
                  <a:pt x="0" y="0"/>
                </a:moveTo>
                <a:lnTo>
                  <a:pt x="12192000" y="0"/>
                </a:lnTo>
                <a:lnTo>
                  <a:pt x="12192000" y="6858000"/>
                </a:lnTo>
                <a:lnTo>
                  <a:pt x="0" y="6858000"/>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Graphic 5" descr="Help">
            <a:hlinkClick r:id="rId4" action="ppaction://hlinksldjump"/>
            <a:extLst>
              <a:ext uri="{FF2B5EF4-FFF2-40B4-BE49-F238E27FC236}">
                <a16:creationId xmlns:a16="http://schemas.microsoft.com/office/drawing/2014/main" id="{D9AEF054-0DA0-406C-8DEF-A14B4E2746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29167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6" name="Freeform: Shape 5">
            <a:extLst>
              <a:ext uri="{FF2B5EF4-FFF2-40B4-BE49-F238E27FC236}">
                <a16:creationId xmlns:a16="http://schemas.microsoft.com/office/drawing/2014/main" id="{17595362-E83D-4AF5-9E07-7DDACA5597BD}"/>
              </a:ext>
            </a:extLst>
          </p:cNvPr>
          <p:cNvSpPr/>
          <p:nvPr/>
        </p:nvSpPr>
        <p:spPr>
          <a:xfrm>
            <a:off x="-2868704" y="0"/>
            <a:ext cx="15060704" cy="6858000"/>
          </a:xfrm>
          <a:custGeom>
            <a:avLst/>
            <a:gdLst>
              <a:gd name="connsiteX0" fmla="*/ 11654896 w 15060704"/>
              <a:gd name="connsiteY0" fmla="*/ 2126974 h 6858000"/>
              <a:gd name="connsiteX1" fmla="*/ 11237452 w 15060704"/>
              <a:gd name="connsiteY1" fmla="*/ 2295939 h 6858000"/>
              <a:gd name="connsiteX2" fmla="*/ 11654896 w 15060704"/>
              <a:gd name="connsiteY2" fmla="*/ 2464904 h 6858000"/>
              <a:gd name="connsiteX3" fmla="*/ 12072340 w 15060704"/>
              <a:gd name="connsiteY3" fmla="*/ 2295939 h 6858000"/>
              <a:gd name="connsiteX4" fmla="*/ 11654896 w 15060704"/>
              <a:gd name="connsiteY4" fmla="*/ 2126974 h 6858000"/>
              <a:gd name="connsiteX5" fmla="*/ 0 w 15060704"/>
              <a:gd name="connsiteY5" fmla="*/ 0 h 6858000"/>
              <a:gd name="connsiteX6" fmla="*/ 15060704 w 15060704"/>
              <a:gd name="connsiteY6" fmla="*/ 0 h 6858000"/>
              <a:gd name="connsiteX7" fmla="*/ 15060704 w 15060704"/>
              <a:gd name="connsiteY7" fmla="*/ 6858000 h 6858000"/>
              <a:gd name="connsiteX8" fmla="*/ 0 w 15060704"/>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0704" h="6858000">
                <a:moveTo>
                  <a:pt x="11654896" y="2126974"/>
                </a:moveTo>
                <a:cubicBezTo>
                  <a:pt x="11424348" y="2126974"/>
                  <a:pt x="11237452" y="2202622"/>
                  <a:pt x="11237452" y="2295939"/>
                </a:cubicBezTo>
                <a:cubicBezTo>
                  <a:pt x="11237452" y="2389256"/>
                  <a:pt x="11424348" y="2464904"/>
                  <a:pt x="11654896" y="2464904"/>
                </a:cubicBezTo>
                <a:cubicBezTo>
                  <a:pt x="11885444" y="2464904"/>
                  <a:pt x="12072340" y="2389256"/>
                  <a:pt x="12072340" y="2295939"/>
                </a:cubicBezTo>
                <a:cubicBezTo>
                  <a:pt x="12072340" y="2202622"/>
                  <a:pt x="11885444" y="2126974"/>
                  <a:pt x="11654896" y="2126974"/>
                </a:cubicBezTo>
                <a:close/>
                <a:moveTo>
                  <a:pt x="0" y="0"/>
                </a:moveTo>
                <a:lnTo>
                  <a:pt x="15060704" y="0"/>
                </a:lnTo>
                <a:lnTo>
                  <a:pt x="15060704" y="6858000"/>
                </a:lnTo>
                <a:lnTo>
                  <a:pt x="0" y="6858000"/>
                </a:lnTo>
                <a:close/>
              </a:path>
            </a:pathLst>
          </a:cu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 name="Graphic 6" descr="Help">
            <a:hlinkClick r:id="rId4" action="ppaction://hlinksldjump"/>
            <a:extLst>
              <a:ext uri="{FF2B5EF4-FFF2-40B4-BE49-F238E27FC236}">
                <a16:creationId xmlns:a16="http://schemas.microsoft.com/office/drawing/2014/main" id="{6613C7EE-2955-46B5-894E-4C9BB37C7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3932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6" name="Freeform: Shape 5">
            <a:extLst>
              <a:ext uri="{FF2B5EF4-FFF2-40B4-BE49-F238E27FC236}">
                <a16:creationId xmlns:a16="http://schemas.microsoft.com/office/drawing/2014/main" id="{D083A02D-EFE0-48FC-A7CA-3953ED848EC7}"/>
              </a:ext>
            </a:extLst>
          </p:cNvPr>
          <p:cNvSpPr/>
          <p:nvPr/>
        </p:nvSpPr>
        <p:spPr>
          <a:xfrm>
            <a:off x="0" y="-1"/>
            <a:ext cx="12192000" cy="6858000"/>
          </a:xfrm>
          <a:custGeom>
            <a:avLst/>
            <a:gdLst>
              <a:gd name="connsiteX0" fmla="*/ 7379770 w 12192000"/>
              <a:gd name="connsiteY0" fmla="*/ 4711146 h 6858000"/>
              <a:gd name="connsiteX1" fmla="*/ 6927504 w 12192000"/>
              <a:gd name="connsiteY1" fmla="*/ 4899991 h 6858000"/>
              <a:gd name="connsiteX2" fmla="*/ 7379770 w 12192000"/>
              <a:gd name="connsiteY2" fmla="*/ 5088836 h 6858000"/>
              <a:gd name="connsiteX3" fmla="*/ 7832036 w 12192000"/>
              <a:gd name="connsiteY3" fmla="*/ 4899991 h 6858000"/>
              <a:gd name="connsiteX4" fmla="*/ 7379770 w 12192000"/>
              <a:gd name="connsiteY4" fmla="*/ 471114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379770" y="4711146"/>
                </a:moveTo>
                <a:cubicBezTo>
                  <a:pt x="7129990" y="4711146"/>
                  <a:pt x="6927504" y="4795695"/>
                  <a:pt x="6927504" y="4899991"/>
                </a:cubicBezTo>
                <a:cubicBezTo>
                  <a:pt x="6927504" y="5004287"/>
                  <a:pt x="7129990" y="5088836"/>
                  <a:pt x="7379770" y="5088836"/>
                </a:cubicBezTo>
                <a:cubicBezTo>
                  <a:pt x="7629550" y="5088836"/>
                  <a:pt x="7832036" y="5004287"/>
                  <a:pt x="7832036" y="4899991"/>
                </a:cubicBezTo>
                <a:cubicBezTo>
                  <a:pt x="7832036" y="4795695"/>
                  <a:pt x="7629550" y="4711146"/>
                  <a:pt x="7379770" y="4711146"/>
                </a:cubicBezTo>
                <a:close/>
                <a:moveTo>
                  <a:pt x="0" y="0"/>
                </a:moveTo>
                <a:lnTo>
                  <a:pt x="12192000" y="0"/>
                </a:lnTo>
                <a:lnTo>
                  <a:pt x="12192000" y="6858000"/>
                </a:lnTo>
                <a:lnTo>
                  <a:pt x="0" y="6858000"/>
                </a:lnTo>
                <a:close/>
              </a:path>
            </a:pathLst>
          </a:cu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 name="Graphic 6" descr="Help">
            <a:hlinkClick r:id="rId4" action="ppaction://hlinksldjump"/>
            <a:extLst>
              <a:ext uri="{FF2B5EF4-FFF2-40B4-BE49-F238E27FC236}">
                <a16:creationId xmlns:a16="http://schemas.microsoft.com/office/drawing/2014/main" id="{D5481371-A2E9-4126-A712-42EEFA4BAA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25009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Picture 1" descr="Complete Children's Cookbook: Delicious Step-By-Step Recipes for ...">
            <a:extLst>
              <a:ext uri="{FF2B5EF4-FFF2-40B4-BE49-F238E27FC236}">
                <a16:creationId xmlns:a16="http://schemas.microsoft.com/office/drawing/2014/main" id="{CDDB6246-397F-4E62-AEC7-CC56DA3B6E88}"/>
              </a:ext>
            </a:extLst>
          </p:cNvPr>
          <p:cNvPicPr/>
          <p:nvPr/>
        </p:nvPicPr>
        <p:blipFill rotWithShape="1">
          <a:blip r:embed="rId3">
            <a:extLst>
              <a:ext uri="{28A0092B-C50C-407E-A947-70E740481C1C}">
                <a14:useLocalDpi xmlns:a14="http://schemas.microsoft.com/office/drawing/2010/main" val="0"/>
              </a:ext>
            </a:extLst>
          </a:blip>
          <a:srcRect l="11658" r="10940"/>
          <a:stretch/>
        </p:blipFill>
        <p:spPr bwMode="auto">
          <a:xfrm>
            <a:off x="416860" y="293915"/>
            <a:ext cx="4881282" cy="62413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FEBF37F6-B8EC-4945-8FA5-3452430DB675}"/>
              </a:ext>
            </a:extLst>
          </p:cNvPr>
          <p:cNvPicPr/>
          <p:nvPr/>
        </p:nvPicPr>
        <p:blipFill>
          <a:blip r:embed="rId4">
            <a:extLst>
              <a:ext uri="{28A0092B-C50C-407E-A947-70E740481C1C}">
                <a14:useLocalDpi xmlns:a14="http://schemas.microsoft.com/office/drawing/2010/main" val="0"/>
              </a:ext>
            </a:extLst>
          </a:blip>
          <a:stretch>
            <a:fillRect/>
          </a:stretch>
        </p:blipFill>
        <p:spPr>
          <a:xfrm>
            <a:off x="5965371" y="163967"/>
            <a:ext cx="5649688" cy="6465433"/>
          </a:xfrm>
          <a:prstGeom prst="rect">
            <a:avLst/>
          </a:prstGeom>
        </p:spPr>
      </p:pic>
      <p:sp>
        <p:nvSpPr>
          <p:cNvPr id="4" name="Oval 3">
            <a:extLst>
              <a:ext uri="{FF2B5EF4-FFF2-40B4-BE49-F238E27FC236}">
                <a16:creationId xmlns:a16="http://schemas.microsoft.com/office/drawing/2014/main" id="{3CB35F53-28DF-4043-8FCE-D43B98223B8F}"/>
              </a:ext>
            </a:extLst>
          </p:cNvPr>
          <p:cNvSpPr/>
          <p:nvPr/>
        </p:nvSpPr>
        <p:spPr>
          <a:xfrm>
            <a:off x="1447800" y="5987143"/>
            <a:ext cx="1295400" cy="548128"/>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3BF6682-E9E3-4CB0-9DEA-F2A4A33AE196}"/>
              </a:ext>
            </a:extLst>
          </p:cNvPr>
          <p:cNvSpPr/>
          <p:nvPr/>
        </p:nvSpPr>
        <p:spPr>
          <a:xfrm>
            <a:off x="3774140" y="5987143"/>
            <a:ext cx="1295400" cy="548128"/>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86300B6-6151-4B48-BF3A-E1A75A83DE5F}"/>
              </a:ext>
            </a:extLst>
          </p:cNvPr>
          <p:cNvSpPr/>
          <p:nvPr/>
        </p:nvSpPr>
        <p:spPr>
          <a:xfrm>
            <a:off x="6095999" y="163967"/>
            <a:ext cx="1415143" cy="467404"/>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F683F87-CF1E-4680-A6B1-BE7E7BB75562}"/>
              </a:ext>
            </a:extLst>
          </p:cNvPr>
          <p:cNvSpPr/>
          <p:nvPr/>
        </p:nvSpPr>
        <p:spPr>
          <a:xfrm>
            <a:off x="6542314" y="1100138"/>
            <a:ext cx="1415143" cy="467404"/>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70CD04D-445E-47E1-B14A-036DE3B1B87D}"/>
              </a:ext>
            </a:extLst>
          </p:cNvPr>
          <p:cNvSpPr/>
          <p:nvPr/>
        </p:nvSpPr>
        <p:spPr>
          <a:xfrm>
            <a:off x="6237514" y="435428"/>
            <a:ext cx="5105402" cy="794658"/>
          </a:xfrm>
          <a:prstGeom prst="roundRect">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289736A-AA69-415A-A2B0-72AB983E1F83}"/>
              </a:ext>
            </a:extLst>
          </p:cNvPr>
          <p:cNvSpPr/>
          <p:nvPr/>
        </p:nvSpPr>
        <p:spPr>
          <a:xfrm>
            <a:off x="6095999" y="3293611"/>
            <a:ext cx="1415143" cy="467404"/>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7484BB8-6919-46D0-B03A-D51B64ABBCAB}"/>
              </a:ext>
            </a:extLst>
          </p:cNvPr>
          <p:cNvSpPr/>
          <p:nvPr/>
        </p:nvSpPr>
        <p:spPr>
          <a:xfrm>
            <a:off x="571501" y="1468889"/>
            <a:ext cx="4572000" cy="794658"/>
          </a:xfrm>
          <a:prstGeom prst="roundRect">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F5B7581-DDDE-45FF-BB45-C6BFC9C27CBA}"/>
              </a:ext>
            </a:extLst>
          </p:cNvPr>
          <p:cNvSpPr/>
          <p:nvPr/>
        </p:nvSpPr>
        <p:spPr>
          <a:xfrm>
            <a:off x="2657716" y="5987143"/>
            <a:ext cx="981315" cy="548128"/>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9A0EF19-F3A9-49CE-B6A4-6BA6417EFB05}"/>
              </a:ext>
            </a:extLst>
          </p:cNvPr>
          <p:cNvSpPr/>
          <p:nvPr/>
        </p:nvSpPr>
        <p:spPr>
          <a:xfrm>
            <a:off x="10633744" y="2745483"/>
            <a:ext cx="827571" cy="386024"/>
          </a:xfrm>
          <a:prstGeom prst="ellipse">
            <a:avLst/>
          </a:prstGeom>
          <a:solidFill>
            <a:srgbClr val="ED7D31">
              <a:alpha val="4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85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animBg="1"/>
      <p:bldP spid="14" grpId="0" animBg="1"/>
      <p:bldP spid="15" grpId="0" animBg="1"/>
      <p:bldP spid="16" grpId="0" animBg="1"/>
      <p:bldP spid="12"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
        <p:nvSpPr>
          <p:cNvPr id="5" name="Freeform: Shape 4">
            <a:extLst>
              <a:ext uri="{FF2B5EF4-FFF2-40B4-BE49-F238E27FC236}">
                <a16:creationId xmlns:a16="http://schemas.microsoft.com/office/drawing/2014/main" id="{8885241A-ABCF-4330-AC72-029A1FEA5144}"/>
              </a:ext>
            </a:extLst>
          </p:cNvPr>
          <p:cNvSpPr/>
          <p:nvPr/>
        </p:nvSpPr>
        <p:spPr>
          <a:xfrm>
            <a:off x="0" y="0"/>
            <a:ext cx="12192000" cy="6858000"/>
          </a:xfrm>
          <a:custGeom>
            <a:avLst/>
            <a:gdLst>
              <a:gd name="connsiteX0" fmla="*/ 7026965 w 12192000"/>
              <a:gd name="connsiteY0" fmla="*/ 5784573 h 6858000"/>
              <a:gd name="connsiteX1" fmla="*/ 6539947 w 12192000"/>
              <a:gd name="connsiteY1" fmla="*/ 5943599 h 6858000"/>
              <a:gd name="connsiteX2" fmla="*/ 7026965 w 12192000"/>
              <a:gd name="connsiteY2" fmla="*/ 6102625 h 6858000"/>
              <a:gd name="connsiteX3" fmla="*/ 7513983 w 12192000"/>
              <a:gd name="connsiteY3" fmla="*/ 5943599 h 6858000"/>
              <a:gd name="connsiteX4" fmla="*/ 7026965 w 12192000"/>
              <a:gd name="connsiteY4" fmla="*/ 5784573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026965" y="5784573"/>
                </a:moveTo>
                <a:cubicBezTo>
                  <a:pt x="6757992" y="5784573"/>
                  <a:pt x="6539947" y="5855771"/>
                  <a:pt x="6539947" y="5943599"/>
                </a:cubicBezTo>
                <a:cubicBezTo>
                  <a:pt x="6539947" y="6031427"/>
                  <a:pt x="6757992" y="6102625"/>
                  <a:pt x="7026965" y="6102625"/>
                </a:cubicBezTo>
                <a:cubicBezTo>
                  <a:pt x="7295938" y="6102625"/>
                  <a:pt x="7513983" y="6031427"/>
                  <a:pt x="7513983" y="5943599"/>
                </a:cubicBezTo>
                <a:cubicBezTo>
                  <a:pt x="7513983" y="5855771"/>
                  <a:pt x="7295938" y="5784573"/>
                  <a:pt x="7026965" y="5784573"/>
                </a:cubicBezTo>
                <a:close/>
                <a:moveTo>
                  <a:pt x="0" y="0"/>
                </a:moveTo>
                <a:lnTo>
                  <a:pt x="12192000" y="0"/>
                </a:lnTo>
                <a:lnTo>
                  <a:pt x="12192000" y="6858000"/>
                </a:lnTo>
                <a:lnTo>
                  <a:pt x="0" y="6858000"/>
                </a:lnTo>
                <a:close/>
              </a:path>
            </a:pathLst>
          </a:cu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Graphic 5" descr="Help">
            <a:hlinkClick r:id="rId4" action="ppaction://hlinksldjump"/>
            <a:extLst>
              <a:ext uri="{FF2B5EF4-FFF2-40B4-BE49-F238E27FC236}">
                <a16:creationId xmlns:a16="http://schemas.microsoft.com/office/drawing/2014/main" id="{F1912DDB-B0FE-4072-B781-13FFEF774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729" y="5635487"/>
            <a:ext cx="914400" cy="914400"/>
          </a:xfrm>
          <a:prstGeom prst="rect">
            <a:avLst/>
          </a:prstGeom>
        </p:spPr>
      </p:pic>
    </p:spTree>
    <p:extLst>
      <p:ext uri="{BB962C8B-B14F-4D97-AF65-F5344CB8AC3E}">
        <p14:creationId xmlns:p14="http://schemas.microsoft.com/office/powerpoint/2010/main" val="30210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AD57-FBD6-4F2E-AB6E-28FD87FB6F71}"/>
              </a:ext>
            </a:extLst>
          </p:cNvPr>
          <p:cNvSpPr>
            <a:spLocks noGrp="1"/>
          </p:cNvSpPr>
          <p:nvPr>
            <p:ph type="title"/>
          </p:nvPr>
        </p:nvSpPr>
        <p:spPr>
          <a:xfrm>
            <a:off x="761999" y="375621"/>
            <a:ext cx="5609219" cy="1325563"/>
          </a:xfrm>
        </p:spPr>
        <p:txBody>
          <a:bodyPr>
            <a:normAutofit fontScale="90000"/>
          </a:bodyPr>
          <a:lstStyle/>
          <a:p>
            <a:pPr>
              <a:lnSpc>
                <a:spcPct val="150000"/>
              </a:lnSpc>
            </a:pPr>
            <a:r>
              <a:rPr lang="en-GB" sz="3400" dirty="0">
                <a:latin typeface="Andika" panose="02000000000000000000" pitchFamily="2" charset="0"/>
                <a:ea typeface="Andika" panose="02000000000000000000" pitchFamily="2" charset="0"/>
                <a:cs typeface="Andika" panose="02000000000000000000" pitchFamily="2" charset="0"/>
              </a:rPr>
              <a:t>Which  strategies did you use to find the answers quickly?</a:t>
            </a:r>
          </a:p>
        </p:txBody>
      </p:sp>
      <p:sp>
        <p:nvSpPr>
          <p:cNvPr id="3" name="Content Placeholder 2">
            <a:extLst>
              <a:ext uri="{FF2B5EF4-FFF2-40B4-BE49-F238E27FC236}">
                <a16:creationId xmlns:a16="http://schemas.microsoft.com/office/drawing/2014/main" id="{9A360669-6284-48C7-B8F5-CC280D97A64D}"/>
              </a:ext>
            </a:extLst>
          </p:cNvPr>
          <p:cNvSpPr>
            <a:spLocks noGrp="1"/>
          </p:cNvSpPr>
          <p:nvPr>
            <p:ph idx="1"/>
          </p:nvPr>
        </p:nvSpPr>
        <p:spPr>
          <a:xfrm>
            <a:off x="762000" y="2279018"/>
            <a:ext cx="5314543" cy="3375920"/>
          </a:xfrm>
        </p:spPr>
        <p:txBody>
          <a:bodyPr anchor="t">
            <a:normAutofit fontScale="85000" lnSpcReduction="10000"/>
          </a:body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Identify keywords.</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Look for keywords within the text.</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Looking for bold print.</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Don’t read full sentences.</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Vector Keyword Search Icon - Download Free Vectors, Clipart Graphics &amp;  Vector Art">
            <a:extLst>
              <a:ext uri="{FF2B5EF4-FFF2-40B4-BE49-F238E27FC236}">
                <a16:creationId xmlns:a16="http://schemas.microsoft.com/office/drawing/2014/main" id="{275B71BB-2758-4B52-88AC-617D5EEC13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66"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29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4932D-790A-4568-AC50-AED50B808D6A}"/>
              </a:ext>
            </a:extLst>
          </p:cNvPr>
          <p:cNvPicPr>
            <a:picLocks noChangeAspect="1"/>
          </p:cNvPicPr>
          <p:nvPr/>
        </p:nvPicPr>
        <p:blipFill>
          <a:blip r:embed="rId3"/>
          <a:stretch>
            <a:fillRect/>
          </a:stretch>
        </p:blipFill>
        <p:spPr>
          <a:xfrm>
            <a:off x="3691681" y="33996"/>
            <a:ext cx="4808637" cy="6790008"/>
          </a:xfrm>
          <a:prstGeom prst="rect">
            <a:avLst/>
          </a:prstGeom>
        </p:spPr>
      </p:pic>
    </p:spTree>
    <p:extLst>
      <p:ext uri="{BB962C8B-B14F-4D97-AF65-F5344CB8AC3E}">
        <p14:creationId xmlns:p14="http://schemas.microsoft.com/office/powerpoint/2010/main" val="201292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22CD96-0A82-469A-B255-BAD27E5F8545}"/>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EA51D07A-FE00-4DF0-AD15-C2F7F18DA7FC}"/>
              </a:ext>
            </a:extLst>
          </p:cNvPr>
          <p:cNvSpPr>
            <a:spLocks noGrp="1"/>
          </p:cNvSpPr>
          <p:nvPr>
            <p:ph type="title"/>
          </p:nvPr>
        </p:nvSpPr>
        <p:spPr>
          <a:xfrm>
            <a:off x="1549828" y="3447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What is a recipe?</a:t>
            </a:r>
          </a:p>
        </p:txBody>
      </p:sp>
      <p:pic>
        <p:nvPicPr>
          <p:cNvPr id="8" name="Picture 2" descr="Idea Think Vector SVG Icon - SVG Repo">
            <a:extLst>
              <a:ext uri="{FF2B5EF4-FFF2-40B4-BE49-F238E27FC236}">
                <a16:creationId xmlns:a16="http://schemas.microsoft.com/office/drawing/2014/main" id="{82406B49-4F4C-4162-A71D-8D253F320DA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74" y="295891"/>
            <a:ext cx="1374410" cy="13744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880E3CAB-3FB6-4EAC-95C9-A6D5F8BF3E8F}"/>
              </a:ext>
            </a:extLst>
          </p:cNvPr>
          <p:cNvGraphicFramePr/>
          <p:nvPr>
            <p:extLst>
              <p:ext uri="{D42A27DB-BD31-4B8C-83A1-F6EECF244321}">
                <p14:modId xmlns:p14="http://schemas.microsoft.com/office/powerpoint/2010/main" val="1404559520"/>
              </p:ext>
            </p:extLst>
          </p:nvPr>
        </p:nvGraphicFramePr>
        <p:xfrm>
          <a:off x="452170" y="2069332"/>
          <a:ext cx="11287660" cy="4443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Step Recipe Stock Illustrations – 427 Step Recipe Stock Illustrations,  Vectors &amp; Clipart - Dreamstime">
            <a:extLst>
              <a:ext uri="{FF2B5EF4-FFF2-40B4-BE49-F238E27FC236}">
                <a16:creationId xmlns:a16="http://schemas.microsoft.com/office/drawing/2014/main" id="{6FF593CF-26CB-4E05-85B3-707A8469EF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1052" y="3429000"/>
            <a:ext cx="2620347" cy="2620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ngredients Cliparts, Download Free Clip Art, Free Clip Art on Clipart  Library">
            <a:extLst>
              <a:ext uri="{FF2B5EF4-FFF2-40B4-BE49-F238E27FC236}">
                <a16:creationId xmlns:a16="http://schemas.microsoft.com/office/drawing/2014/main" id="{2D71A603-07F7-4908-A8AF-8000CB22CB5D}"/>
              </a:ext>
            </a:extLst>
          </p:cNvPr>
          <p:cNvPicPr>
            <a:picLocks noChangeAspect="1" noChangeArrowheads="1"/>
          </p:cNvPicPr>
          <p:nvPr/>
        </p:nvPicPr>
        <p:blipFill>
          <a:blip r:embed="rId10">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43021" y="3191069"/>
            <a:ext cx="3017593" cy="30962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tools and kitchenware equipment Royalty Free Vector">
            <a:extLst>
              <a:ext uri="{FF2B5EF4-FFF2-40B4-BE49-F238E27FC236}">
                <a16:creationId xmlns:a16="http://schemas.microsoft.com/office/drawing/2014/main" id="{3512113A-CC1B-424E-A1E0-9BA49223A44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7379"/>
          <a:stretch/>
        </p:blipFill>
        <p:spPr bwMode="auto">
          <a:xfrm>
            <a:off x="8788301" y="3346402"/>
            <a:ext cx="2321560" cy="238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96459DA-BBF8-4129-B81C-E9A0456BC768}"/>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8E0B8B17-465B-4637-A47D-E7F7136BCC6E}"/>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596E769-0BCF-4B0C-ADB4-F9454133129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a:blip r:embed="rId3"/>
          <a:stretch>
            <a:fillRect/>
          </a:stretch>
        </p:blipFill>
        <p:spPr>
          <a:xfrm>
            <a:off x="457342" y="0"/>
            <a:ext cx="11277315" cy="6858000"/>
          </a:xfrm>
          <a:prstGeom prst="rect">
            <a:avLst/>
          </a:prstGeom>
        </p:spPr>
      </p:pic>
    </p:spTree>
    <p:extLst>
      <p:ext uri="{BB962C8B-B14F-4D97-AF65-F5344CB8AC3E}">
        <p14:creationId xmlns:p14="http://schemas.microsoft.com/office/powerpoint/2010/main" val="149999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0A963F-D6AB-4E34-8C73-A39807122650}"/>
              </a:ext>
            </a:extLst>
          </p:cNvPr>
          <p:cNvPicPr>
            <a:picLocks noChangeAspect="1"/>
          </p:cNvPicPr>
          <p:nvPr/>
        </p:nvPicPr>
        <p:blipFill rotWithShape="1">
          <a:blip r:embed="rId3"/>
          <a:srcRect r="51128"/>
          <a:stretch/>
        </p:blipFill>
        <p:spPr>
          <a:xfrm>
            <a:off x="3514242" y="-21211"/>
            <a:ext cx="5545471" cy="6900422"/>
          </a:xfrm>
          <a:prstGeom prst="rect">
            <a:avLst/>
          </a:prstGeom>
        </p:spPr>
      </p:pic>
      <p:grpSp>
        <p:nvGrpSpPr>
          <p:cNvPr id="3" name="Group 2">
            <a:extLst>
              <a:ext uri="{FF2B5EF4-FFF2-40B4-BE49-F238E27FC236}">
                <a16:creationId xmlns:a16="http://schemas.microsoft.com/office/drawing/2014/main" id="{B6E9C0CF-EA74-4397-8C33-D97C911936C1}"/>
              </a:ext>
            </a:extLst>
          </p:cNvPr>
          <p:cNvGrpSpPr/>
          <p:nvPr/>
        </p:nvGrpSpPr>
        <p:grpSpPr>
          <a:xfrm>
            <a:off x="174320" y="390772"/>
            <a:ext cx="3733801" cy="624560"/>
            <a:chOff x="174320" y="390772"/>
            <a:chExt cx="3733801" cy="624560"/>
          </a:xfrm>
        </p:grpSpPr>
        <p:sp>
          <p:nvSpPr>
            <p:cNvPr id="4" name="Flowchart: Terminator 3">
              <a:extLst>
                <a:ext uri="{FF2B5EF4-FFF2-40B4-BE49-F238E27FC236}">
                  <a16:creationId xmlns:a16="http://schemas.microsoft.com/office/drawing/2014/main" id="{CAA48193-C5C8-41F1-8402-1D1184767999}"/>
                </a:ext>
              </a:extLst>
            </p:cNvPr>
            <p:cNvSpPr/>
            <p:nvPr/>
          </p:nvSpPr>
          <p:spPr>
            <a:xfrm>
              <a:off x="174320" y="390772"/>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What kind of food it is</a:t>
              </a:r>
            </a:p>
          </p:txBody>
        </p:sp>
        <p:cxnSp>
          <p:nvCxnSpPr>
            <p:cNvPr id="5" name="Straight Arrow Connector 4">
              <a:extLst>
                <a:ext uri="{FF2B5EF4-FFF2-40B4-BE49-F238E27FC236}">
                  <a16:creationId xmlns:a16="http://schemas.microsoft.com/office/drawing/2014/main" id="{6FE30D1B-B246-4A3D-993A-FC95CFD60A44}"/>
                </a:ext>
              </a:extLst>
            </p:cNvPr>
            <p:cNvCxnSpPr>
              <a:cxnSpLocks/>
            </p:cNvCxnSpPr>
            <p:nvPr/>
          </p:nvCxnSpPr>
          <p:spPr>
            <a:xfrm flipV="1">
              <a:off x="2956142" y="501041"/>
              <a:ext cx="951979" cy="1769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F467B52-9F85-4A8F-A569-F01AC6439258}"/>
              </a:ext>
            </a:extLst>
          </p:cNvPr>
          <p:cNvGrpSpPr/>
          <p:nvPr/>
        </p:nvGrpSpPr>
        <p:grpSpPr>
          <a:xfrm>
            <a:off x="451980" y="878450"/>
            <a:ext cx="4195176" cy="1001970"/>
            <a:chOff x="451980" y="878450"/>
            <a:chExt cx="4195176" cy="1001970"/>
          </a:xfrm>
        </p:grpSpPr>
        <p:sp>
          <p:nvSpPr>
            <p:cNvPr id="8" name="Flowchart: Terminator 7">
              <a:extLst>
                <a:ext uri="{FF2B5EF4-FFF2-40B4-BE49-F238E27FC236}">
                  <a16:creationId xmlns:a16="http://schemas.microsoft.com/office/drawing/2014/main" id="{1327B50F-7FE1-4E90-8896-714FB66AF241}"/>
                </a:ext>
              </a:extLst>
            </p:cNvPr>
            <p:cNvSpPr/>
            <p:nvPr/>
          </p:nvSpPr>
          <p:spPr>
            <a:xfrm>
              <a:off x="451980" y="1255860"/>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Name of the recipe</a:t>
              </a:r>
            </a:p>
          </p:txBody>
        </p:sp>
        <p:cxnSp>
          <p:nvCxnSpPr>
            <p:cNvPr id="11" name="Straight Arrow Connector 10">
              <a:extLst>
                <a:ext uri="{FF2B5EF4-FFF2-40B4-BE49-F238E27FC236}">
                  <a16:creationId xmlns:a16="http://schemas.microsoft.com/office/drawing/2014/main" id="{1BCC4CA8-4FC8-4371-A149-11BB9A766434}"/>
                </a:ext>
              </a:extLst>
            </p:cNvPr>
            <p:cNvCxnSpPr>
              <a:cxnSpLocks/>
            </p:cNvCxnSpPr>
            <p:nvPr/>
          </p:nvCxnSpPr>
          <p:spPr>
            <a:xfrm flipV="1">
              <a:off x="3132287" y="878450"/>
              <a:ext cx="1514869" cy="486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B553CB2-7BCF-4E1A-8771-A45AF10FBA1F}"/>
              </a:ext>
            </a:extLst>
          </p:cNvPr>
          <p:cNvGrpSpPr/>
          <p:nvPr/>
        </p:nvGrpSpPr>
        <p:grpSpPr>
          <a:xfrm>
            <a:off x="451980" y="2257830"/>
            <a:ext cx="3957182" cy="735890"/>
            <a:chOff x="451980" y="2257830"/>
            <a:chExt cx="3957182" cy="735890"/>
          </a:xfrm>
        </p:grpSpPr>
        <p:cxnSp>
          <p:nvCxnSpPr>
            <p:cNvPr id="18" name="Straight Arrow Connector 17">
              <a:extLst>
                <a:ext uri="{FF2B5EF4-FFF2-40B4-BE49-F238E27FC236}">
                  <a16:creationId xmlns:a16="http://schemas.microsoft.com/office/drawing/2014/main" id="{C8ACE77E-2FF4-44F9-8F16-78A94F28D040}"/>
                </a:ext>
              </a:extLst>
            </p:cNvPr>
            <p:cNvCxnSpPr>
              <a:cxnSpLocks/>
            </p:cNvCxnSpPr>
            <p:nvPr/>
          </p:nvCxnSpPr>
          <p:spPr>
            <a:xfrm flipV="1">
              <a:off x="3132287" y="2257830"/>
              <a:ext cx="1276875" cy="235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lowchart: Terminator 16">
              <a:extLst>
                <a:ext uri="{FF2B5EF4-FFF2-40B4-BE49-F238E27FC236}">
                  <a16:creationId xmlns:a16="http://schemas.microsoft.com/office/drawing/2014/main" id="{C56D2537-9A00-46B2-8FDF-500C6766B5C9}"/>
                </a:ext>
              </a:extLst>
            </p:cNvPr>
            <p:cNvSpPr/>
            <p:nvPr/>
          </p:nvSpPr>
          <p:spPr>
            <a:xfrm>
              <a:off x="451980" y="2264997"/>
              <a:ext cx="2781822" cy="728723"/>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Photo of the finished recipe</a:t>
              </a:r>
            </a:p>
          </p:txBody>
        </p:sp>
      </p:grpSp>
      <p:grpSp>
        <p:nvGrpSpPr>
          <p:cNvPr id="14" name="Group 13">
            <a:extLst>
              <a:ext uri="{FF2B5EF4-FFF2-40B4-BE49-F238E27FC236}">
                <a16:creationId xmlns:a16="http://schemas.microsoft.com/office/drawing/2014/main" id="{8DDAE8E1-77F1-40B0-B7D6-69D52EC826CC}"/>
              </a:ext>
            </a:extLst>
          </p:cNvPr>
          <p:cNvGrpSpPr/>
          <p:nvPr/>
        </p:nvGrpSpPr>
        <p:grpSpPr>
          <a:xfrm>
            <a:off x="541443" y="3970573"/>
            <a:ext cx="3533994" cy="691266"/>
            <a:chOff x="541443" y="3970573"/>
            <a:chExt cx="3533994" cy="691266"/>
          </a:xfrm>
        </p:grpSpPr>
        <p:cxnSp>
          <p:nvCxnSpPr>
            <p:cNvPr id="25" name="Straight Arrow Connector 24">
              <a:extLst>
                <a:ext uri="{FF2B5EF4-FFF2-40B4-BE49-F238E27FC236}">
                  <a16:creationId xmlns:a16="http://schemas.microsoft.com/office/drawing/2014/main" id="{B748B1C3-DE8C-410F-BC3B-EBF710DD3C12}"/>
                </a:ext>
              </a:extLst>
            </p:cNvPr>
            <p:cNvCxnSpPr>
              <a:cxnSpLocks/>
              <a:stCxn id="20" idx="3"/>
            </p:cNvCxnSpPr>
            <p:nvPr/>
          </p:nvCxnSpPr>
          <p:spPr>
            <a:xfrm flipV="1">
              <a:off x="3323265" y="3970573"/>
              <a:ext cx="752172" cy="3789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Terminator 19">
              <a:extLst>
                <a:ext uri="{FF2B5EF4-FFF2-40B4-BE49-F238E27FC236}">
                  <a16:creationId xmlns:a16="http://schemas.microsoft.com/office/drawing/2014/main" id="{A1427E9B-EC6D-4960-8D01-792F92D878C1}"/>
                </a:ext>
              </a:extLst>
            </p:cNvPr>
            <p:cNvSpPr/>
            <p:nvPr/>
          </p:nvSpPr>
          <p:spPr>
            <a:xfrm>
              <a:off x="541443" y="4037279"/>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List of utensils needed</a:t>
              </a:r>
            </a:p>
          </p:txBody>
        </p:sp>
      </p:grpSp>
      <p:grpSp>
        <p:nvGrpSpPr>
          <p:cNvPr id="15" name="Group 14">
            <a:extLst>
              <a:ext uri="{FF2B5EF4-FFF2-40B4-BE49-F238E27FC236}">
                <a16:creationId xmlns:a16="http://schemas.microsoft.com/office/drawing/2014/main" id="{BB02259B-FC80-4F13-B6C8-138D34239439}"/>
              </a:ext>
            </a:extLst>
          </p:cNvPr>
          <p:cNvGrpSpPr/>
          <p:nvPr/>
        </p:nvGrpSpPr>
        <p:grpSpPr>
          <a:xfrm>
            <a:off x="1171272" y="6138812"/>
            <a:ext cx="2718449" cy="436293"/>
            <a:chOff x="1171272" y="6138812"/>
            <a:chExt cx="2718449" cy="436293"/>
          </a:xfrm>
        </p:grpSpPr>
        <p:cxnSp>
          <p:nvCxnSpPr>
            <p:cNvPr id="27" name="Straight Arrow Connector 26">
              <a:extLst>
                <a:ext uri="{FF2B5EF4-FFF2-40B4-BE49-F238E27FC236}">
                  <a16:creationId xmlns:a16="http://schemas.microsoft.com/office/drawing/2014/main" id="{5AC90638-9BD7-4356-99FB-5AEC56FF577B}"/>
                </a:ext>
              </a:extLst>
            </p:cNvPr>
            <p:cNvCxnSpPr>
              <a:cxnSpLocks/>
            </p:cNvCxnSpPr>
            <p:nvPr/>
          </p:nvCxnSpPr>
          <p:spPr>
            <a:xfrm>
              <a:off x="2983670" y="6328305"/>
              <a:ext cx="9060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876B9D2C-233E-48B9-B741-F6E1FC00AD5D}"/>
                </a:ext>
              </a:extLst>
            </p:cNvPr>
            <p:cNvSpPr/>
            <p:nvPr/>
          </p:nvSpPr>
          <p:spPr>
            <a:xfrm>
              <a:off x="1171272" y="6138812"/>
              <a:ext cx="1961015" cy="436293"/>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Page number </a:t>
              </a:r>
            </a:p>
          </p:txBody>
        </p:sp>
      </p:grpSp>
      <p:grpSp>
        <p:nvGrpSpPr>
          <p:cNvPr id="7" name="Group 6">
            <a:extLst>
              <a:ext uri="{FF2B5EF4-FFF2-40B4-BE49-F238E27FC236}">
                <a16:creationId xmlns:a16="http://schemas.microsoft.com/office/drawing/2014/main" id="{626B3556-5CC7-44B8-86CD-D83072C469B8}"/>
              </a:ext>
            </a:extLst>
          </p:cNvPr>
          <p:cNvGrpSpPr/>
          <p:nvPr/>
        </p:nvGrpSpPr>
        <p:grpSpPr>
          <a:xfrm>
            <a:off x="7649141" y="892735"/>
            <a:ext cx="4368539" cy="624560"/>
            <a:chOff x="7649141" y="892735"/>
            <a:chExt cx="4368539" cy="624560"/>
          </a:xfrm>
        </p:grpSpPr>
        <p:cxnSp>
          <p:nvCxnSpPr>
            <p:cNvPr id="13" name="Straight Arrow Connector 12">
              <a:extLst>
                <a:ext uri="{FF2B5EF4-FFF2-40B4-BE49-F238E27FC236}">
                  <a16:creationId xmlns:a16="http://schemas.microsoft.com/office/drawing/2014/main" id="{AE3090C9-9CB2-40D4-92AD-883EA5C68E47}"/>
                </a:ext>
              </a:extLst>
            </p:cNvPr>
            <p:cNvCxnSpPr>
              <a:cxnSpLocks/>
            </p:cNvCxnSpPr>
            <p:nvPr/>
          </p:nvCxnSpPr>
          <p:spPr>
            <a:xfrm flipH="1" flipV="1">
              <a:off x="7649141" y="1015332"/>
              <a:ext cx="1691012" cy="18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Terminator 8">
              <a:extLst>
                <a:ext uri="{FF2B5EF4-FFF2-40B4-BE49-F238E27FC236}">
                  <a16:creationId xmlns:a16="http://schemas.microsoft.com/office/drawing/2014/main" id="{E8C3E723-010E-48CE-9A94-5FC5F6EE1AED}"/>
                </a:ext>
              </a:extLst>
            </p:cNvPr>
            <p:cNvSpPr/>
            <p:nvPr/>
          </p:nvSpPr>
          <p:spPr>
            <a:xfrm>
              <a:off x="9235858" y="892735"/>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Serving suggestion</a:t>
              </a:r>
            </a:p>
          </p:txBody>
        </p:sp>
      </p:grpSp>
      <p:grpSp>
        <p:nvGrpSpPr>
          <p:cNvPr id="12" name="Group 11">
            <a:extLst>
              <a:ext uri="{FF2B5EF4-FFF2-40B4-BE49-F238E27FC236}">
                <a16:creationId xmlns:a16="http://schemas.microsoft.com/office/drawing/2014/main" id="{A7020994-FB5B-4F84-BA5C-DAD01AF625E5}"/>
              </a:ext>
            </a:extLst>
          </p:cNvPr>
          <p:cNvGrpSpPr/>
          <p:nvPr/>
        </p:nvGrpSpPr>
        <p:grpSpPr>
          <a:xfrm>
            <a:off x="7926801" y="3684043"/>
            <a:ext cx="4069220" cy="716140"/>
            <a:chOff x="7926801" y="3684043"/>
            <a:chExt cx="4069220" cy="716140"/>
          </a:xfrm>
        </p:grpSpPr>
        <p:cxnSp>
          <p:nvCxnSpPr>
            <p:cNvPr id="29" name="Straight Arrow Connector 28">
              <a:extLst>
                <a:ext uri="{FF2B5EF4-FFF2-40B4-BE49-F238E27FC236}">
                  <a16:creationId xmlns:a16="http://schemas.microsoft.com/office/drawing/2014/main" id="{21384240-2AD3-4577-897F-16CB5F24601E}"/>
                </a:ext>
              </a:extLst>
            </p:cNvPr>
            <p:cNvCxnSpPr>
              <a:cxnSpLocks/>
            </p:cNvCxnSpPr>
            <p:nvPr/>
          </p:nvCxnSpPr>
          <p:spPr>
            <a:xfrm flipH="1" flipV="1">
              <a:off x="7926801" y="3846734"/>
              <a:ext cx="1691012" cy="18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Terminator 20">
              <a:extLst>
                <a:ext uri="{FF2B5EF4-FFF2-40B4-BE49-F238E27FC236}">
                  <a16:creationId xmlns:a16="http://schemas.microsoft.com/office/drawing/2014/main" id="{BC524375-0F81-480F-8796-7F1687A320B5}"/>
                </a:ext>
              </a:extLst>
            </p:cNvPr>
            <p:cNvSpPr/>
            <p:nvPr/>
          </p:nvSpPr>
          <p:spPr>
            <a:xfrm>
              <a:off x="9214199" y="3684043"/>
              <a:ext cx="2781822" cy="71614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List of ingredients for this recipe</a:t>
              </a:r>
            </a:p>
          </p:txBody>
        </p:sp>
      </p:grpSp>
      <p:grpSp>
        <p:nvGrpSpPr>
          <p:cNvPr id="16" name="Group 15">
            <a:extLst>
              <a:ext uri="{FF2B5EF4-FFF2-40B4-BE49-F238E27FC236}">
                <a16:creationId xmlns:a16="http://schemas.microsoft.com/office/drawing/2014/main" id="{6E9DBC01-A71E-429C-82B4-EF33198006E8}"/>
              </a:ext>
            </a:extLst>
          </p:cNvPr>
          <p:cNvGrpSpPr/>
          <p:nvPr/>
        </p:nvGrpSpPr>
        <p:grpSpPr>
          <a:xfrm>
            <a:off x="8545375" y="5195892"/>
            <a:ext cx="3578623" cy="1074110"/>
            <a:chOff x="8545375" y="5195892"/>
            <a:chExt cx="3578623" cy="1074110"/>
          </a:xfrm>
        </p:grpSpPr>
        <p:cxnSp>
          <p:nvCxnSpPr>
            <p:cNvPr id="30" name="Straight Arrow Connector 29">
              <a:extLst>
                <a:ext uri="{FF2B5EF4-FFF2-40B4-BE49-F238E27FC236}">
                  <a16:creationId xmlns:a16="http://schemas.microsoft.com/office/drawing/2014/main" id="{9D1C444F-0DAA-4342-851F-0CA0F055FFD0}"/>
                </a:ext>
              </a:extLst>
            </p:cNvPr>
            <p:cNvCxnSpPr>
              <a:cxnSpLocks/>
            </p:cNvCxnSpPr>
            <p:nvPr/>
          </p:nvCxnSpPr>
          <p:spPr>
            <a:xfrm flipH="1">
              <a:off x="8545375" y="5559658"/>
              <a:ext cx="794779" cy="40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Terminator 21">
              <a:extLst>
                <a:ext uri="{FF2B5EF4-FFF2-40B4-BE49-F238E27FC236}">
                  <a16:creationId xmlns:a16="http://schemas.microsoft.com/office/drawing/2014/main" id="{B6401370-2FB8-42A9-B148-BA207EB3D6E8}"/>
                </a:ext>
              </a:extLst>
            </p:cNvPr>
            <p:cNvSpPr/>
            <p:nvPr/>
          </p:nvSpPr>
          <p:spPr>
            <a:xfrm>
              <a:off x="9129539" y="5195892"/>
              <a:ext cx="2994459" cy="107411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Ideas and tips on how you can vary the recipe</a:t>
              </a:r>
            </a:p>
          </p:txBody>
        </p:sp>
      </p:grpSp>
    </p:spTree>
    <p:extLst>
      <p:ext uri="{BB962C8B-B14F-4D97-AF65-F5344CB8AC3E}">
        <p14:creationId xmlns:p14="http://schemas.microsoft.com/office/powerpoint/2010/main" val="508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F14482-54D8-47B3-AC11-C331C7756C18}"/>
              </a:ext>
            </a:extLst>
          </p:cNvPr>
          <p:cNvPicPr>
            <a:picLocks noChangeAspect="1"/>
          </p:cNvPicPr>
          <p:nvPr/>
        </p:nvPicPr>
        <p:blipFill rotWithShape="1">
          <a:blip r:embed="rId3"/>
          <a:srcRect l="49318" t="830" r="2259" b="4249"/>
          <a:stretch/>
        </p:blipFill>
        <p:spPr>
          <a:xfrm>
            <a:off x="3348317" y="-65272"/>
            <a:ext cx="5807690" cy="6923272"/>
          </a:xfrm>
          <a:prstGeom prst="rect">
            <a:avLst/>
          </a:prstGeom>
        </p:spPr>
      </p:pic>
      <p:grpSp>
        <p:nvGrpSpPr>
          <p:cNvPr id="2" name="Group 1">
            <a:extLst>
              <a:ext uri="{FF2B5EF4-FFF2-40B4-BE49-F238E27FC236}">
                <a16:creationId xmlns:a16="http://schemas.microsoft.com/office/drawing/2014/main" id="{ADB9AFB8-52B8-49BC-890D-9EC5BC703004}"/>
              </a:ext>
            </a:extLst>
          </p:cNvPr>
          <p:cNvGrpSpPr/>
          <p:nvPr/>
        </p:nvGrpSpPr>
        <p:grpSpPr>
          <a:xfrm>
            <a:off x="151139" y="613775"/>
            <a:ext cx="3794560" cy="1173131"/>
            <a:chOff x="151139" y="613775"/>
            <a:chExt cx="3794560" cy="1173131"/>
          </a:xfrm>
        </p:grpSpPr>
        <p:cxnSp>
          <p:nvCxnSpPr>
            <p:cNvPr id="10" name="Straight Arrow Connector 9">
              <a:extLst>
                <a:ext uri="{FF2B5EF4-FFF2-40B4-BE49-F238E27FC236}">
                  <a16:creationId xmlns:a16="http://schemas.microsoft.com/office/drawing/2014/main" id="{ACB36B83-4BF0-4F76-9833-BFFC583EF6FA}"/>
                </a:ext>
              </a:extLst>
            </p:cNvPr>
            <p:cNvCxnSpPr>
              <a:cxnSpLocks/>
            </p:cNvCxnSpPr>
            <p:nvPr/>
          </p:nvCxnSpPr>
          <p:spPr>
            <a:xfrm flipV="1">
              <a:off x="2709879" y="613775"/>
              <a:ext cx="1235820" cy="6737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Flowchart: Terminator 3">
              <a:extLst>
                <a:ext uri="{FF2B5EF4-FFF2-40B4-BE49-F238E27FC236}">
                  <a16:creationId xmlns:a16="http://schemas.microsoft.com/office/drawing/2014/main" id="{A5CE7A87-9C72-48E3-B52B-C00240839206}"/>
                </a:ext>
              </a:extLst>
            </p:cNvPr>
            <p:cNvSpPr/>
            <p:nvPr/>
          </p:nvSpPr>
          <p:spPr>
            <a:xfrm>
              <a:off x="151139" y="1051768"/>
              <a:ext cx="2884854" cy="735138"/>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numbers show the order</a:t>
              </a:r>
            </a:p>
          </p:txBody>
        </p:sp>
      </p:grpSp>
      <p:grpSp>
        <p:nvGrpSpPr>
          <p:cNvPr id="5" name="Group 4">
            <a:extLst>
              <a:ext uri="{FF2B5EF4-FFF2-40B4-BE49-F238E27FC236}">
                <a16:creationId xmlns:a16="http://schemas.microsoft.com/office/drawing/2014/main" id="{BF4E5734-C523-47D7-A06E-E538BDD5EAF2}"/>
              </a:ext>
            </a:extLst>
          </p:cNvPr>
          <p:cNvGrpSpPr/>
          <p:nvPr/>
        </p:nvGrpSpPr>
        <p:grpSpPr>
          <a:xfrm>
            <a:off x="151139" y="3696988"/>
            <a:ext cx="4120674" cy="1562480"/>
            <a:chOff x="151139" y="3696988"/>
            <a:chExt cx="4120674" cy="1562480"/>
          </a:xfrm>
        </p:grpSpPr>
        <p:cxnSp>
          <p:nvCxnSpPr>
            <p:cNvPr id="11" name="Straight Arrow Connector 10">
              <a:extLst>
                <a:ext uri="{FF2B5EF4-FFF2-40B4-BE49-F238E27FC236}">
                  <a16:creationId xmlns:a16="http://schemas.microsoft.com/office/drawing/2014/main" id="{6C050FBC-B8CF-432F-8864-09C4496DB8F7}"/>
                </a:ext>
              </a:extLst>
            </p:cNvPr>
            <p:cNvCxnSpPr>
              <a:cxnSpLocks/>
            </p:cNvCxnSpPr>
            <p:nvPr/>
          </p:nvCxnSpPr>
          <p:spPr>
            <a:xfrm flipV="1">
              <a:off x="2943616" y="3696988"/>
              <a:ext cx="1328197" cy="712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Terminator 8">
              <a:extLst>
                <a:ext uri="{FF2B5EF4-FFF2-40B4-BE49-F238E27FC236}">
                  <a16:creationId xmlns:a16="http://schemas.microsoft.com/office/drawing/2014/main" id="{36576FB4-1E62-4D7A-A3BD-3D445F3CDC4F}"/>
                </a:ext>
              </a:extLst>
            </p:cNvPr>
            <p:cNvSpPr/>
            <p:nvPr/>
          </p:nvSpPr>
          <p:spPr>
            <a:xfrm>
              <a:off x="151139" y="3886405"/>
              <a:ext cx="2884854" cy="1373063"/>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Action words are used to tell the reader what to do: press, place, put, roll…</a:t>
              </a:r>
            </a:p>
          </p:txBody>
        </p:sp>
      </p:grpSp>
      <p:grpSp>
        <p:nvGrpSpPr>
          <p:cNvPr id="13" name="Group 12">
            <a:extLst>
              <a:ext uri="{FF2B5EF4-FFF2-40B4-BE49-F238E27FC236}">
                <a16:creationId xmlns:a16="http://schemas.microsoft.com/office/drawing/2014/main" id="{A3594709-0B3F-4C7C-B17D-E2C98323F32F}"/>
              </a:ext>
            </a:extLst>
          </p:cNvPr>
          <p:cNvGrpSpPr/>
          <p:nvPr/>
        </p:nvGrpSpPr>
        <p:grpSpPr>
          <a:xfrm>
            <a:off x="8567803" y="4409162"/>
            <a:ext cx="3473058" cy="1299745"/>
            <a:chOff x="8567803" y="4409162"/>
            <a:chExt cx="3473058" cy="1299745"/>
          </a:xfrm>
        </p:grpSpPr>
        <p:cxnSp>
          <p:nvCxnSpPr>
            <p:cNvPr id="12" name="Straight Arrow Connector 11">
              <a:extLst>
                <a:ext uri="{FF2B5EF4-FFF2-40B4-BE49-F238E27FC236}">
                  <a16:creationId xmlns:a16="http://schemas.microsoft.com/office/drawing/2014/main" id="{5778BD40-DE23-455B-B3FB-A8210D733795}"/>
                </a:ext>
              </a:extLst>
            </p:cNvPr>
            <p:cNvCxnSpPr>
              <a:cxnSpLocks/>
            </p:cNvCxnSpPr>
            <p:nvPr/>
          </p:nvCxnSpPr>
          <p:spPr>
            <a:xfrm flipH="1" flipV="1">
              <a:off x="8567803" y="4409162"/>
              <a:ext cx="900528" cy="275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lowchart: Terminator 7">
              <a:extLst>
                <a:ext uri="{FF2B5EF4-FFF2-40B4-BE49-F238E27FC236}">
                  <a16:creationId xmlns:a16="http://schemas.microsoft.com/office/drawing/2014/main" id="{F238ECFC-B4E2-40FC-A03D-B6C10893F019}"/>
                </a:ext>
              </a:extLst>
            </p:cNvPr>
            <p:cNvSpPr/>
            <p:nvPr/>
          </p:nvSpPr>
          <p:spPr>
            <a:xfrm>
              <a:off x="9156007" y="4572936"/>
              <a:ext cx="2884854" cy="113597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Pictures help the reader understand better each step.</a:t>
              </a:r>
            </a:p>
          </p:txBody>
        </p:sp>
      </p:grpSp>
      <p:grpSp>
        <p:nvGrpSpPr>
          <p:cNvPr id="3" name="Group 2">
            <a:extLst>
              <a:ext uri="{FF2B5EF4-FFF2-40B4-BE49-F238E27FC236}">
                <a16:creationId xmlns:a16="http://schemas.microsoft.com/office/drawing/2014/main" id="{33EEEEC2-A4E5-49D8-BFD3-F1AFD253BD2C}"/>
              </a:ext>
            </a:extLst>
          </p:cNvPr>
          <p:cNvGrpSpPr/>
          <p:nvPr/>
        </p:nvGrpSpPr>
        <p:grpSpPr>
          <a:xfrm>
            <a:off x="7665929" y="162420"/>
            <a:ext cx="4374932" cy="1486699"/>
            <a:chOff x="7665929" y="162420"/>
            <a:chExt cx="4374932" cy="1486699"/>
          </a:xfrm>
        </p:grpSpPr>
        <p:cxnSp>
          <p:nvCxnSpPr>
            <p:cNvPr id="15" name="Straight Arrow Connector 14">
              <a:extLst>
                <a:ext uri="{FF2B5EF4-FFF2-40B4-BE49-F238E27FC236}">
                  <a16:creationId xmlns:a16="http://schemas.microsoft.com/office/drawing/2014/main" id="{91C7A278-D815-4BE4-B293-D6FEA5295405}"/>
                </a:ext>
              </a:extLst>
            </p:cNvPr>
            <p:cNvCxnSpPr>
              <a:cxnSpLocks/>
            </p:cNvCxnSpPr>
            <p:nvPr/>
          </p:nvCxnSpPr>
          <p:spPr>
            <a:xfrm flipH="1">
              <a:off x="7665929" y="425885"/>
              <a:ext cx="1802402" cy="1223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Terminator 6">
              <a:extLst>
                <a:ext uri="{FF2B5EF4-FFF2-40B4-BE49-F238E27FC236}">
                  <a16:creationId xmlns:a16="http://schemas.microsoft.com/office/drawing/2014/main" id="{8C5233FA-F752-42E8-906B-CD9D79F05C4C}"/>
                </a:ext>
              </a:extLst>
            </p:cNvPr>
            <p:cNvSpPr/>
            <p:nvPr/>
          </p:nvSpPr>
          <p:spPr>
            <a:xfrm>
              <a:off x="9156007" y="162420"/>
              <a:ext cx="2884854" cy="113597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Each step is put in a separate box to make it easier for the reader </a:t>
              </a:r>
            </a:p>
          </p:txBody>
        </p:sp>
      </p:grpSp>
    </p:spTree>
    <p:extLst>
      <p:ext uri="{BB962C8B-B14F-4D97-AF65-F5344CB8AC3E}">
        <p14:creationId xmlns:p14="http://schemas.microsoft.com/office/powerpoint/2010/main" val="11020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88833BF-F55B-4665-8B8C-2410441A2E33}"/>
              </a:ext>
            </a:extLst>
          </p:cNvPr>
          <p:cNvSpPr/>
          <p:nvPr/>
        </p:nvSpPr>
        <p:spPr>
          <a:xfrm rot="21316336">
            <a:off x="2282107" y="893208"/>
            <a:ext cx="4104009"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scoop</a:t>
            </a:r>
          </a:p>
        </p:txBody>
      </p:sp>
      <p:pic>
        <p:nvPicPr>
          <p:cNvPr id="2052" name="Picture 4" descr="Ice cream scoop clipart 8 - WikiClipArt">
            <a:extLst>
              <a:ext uri="{FF2B5EF4-FFF2-40B4-BE49-F238E27FC236}">
                <a16:creationId xmlns:a16="http://schemas.microsoft.com/office/drawing/2014/main" id="{5760DA99-87D5-4BF6-B915-837924B12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930" y="3168404"/>
            <a:ext cx="5415313" cy="30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0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88833BF-F55B-4665-8B8C-2410441A2E33}"/>
              </a:ext>
            </a:extLst>
          </p:cNvPr>
          <p:cNvSpPr/>
          <p:nvPr/>
        </p:nvSpPr>
        <p:spPr>
          <a:xfrm rot="21316336">
            <a:off x="773239" y="1034715"/>
            <a:ext cx="5254965" cy="1862048"/>
          </a:xfrm>
          <a:prstGeom prst="rect">
            <a:avLst/>
          </a:prstGeom>
          <a:solidFill>
            <a:srgbClr val="92D050"/>
          </a:solidFill>
          <a:ln>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D60093"/>
                  </a:solidFill>
                </a:ln>
                <a:solidFill>
                  <a:srgbClr val="FF99FF"/>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dessert</a:t>
            </a:r>
          </a:p>
        </p:txBody>
      </p:sp>
      <p:pic>
        <p:nvPicPr>
          <p:cNvPr id="5122" name="Picture 2" descr="vector clipart of desserts - Clip Art Library">
            <a:extLst>
              <a:ext uri="{FF2B5EF4-FFF2-40B4-BE49-F238E27FC236}">
                <a16:creationId xmlns:a16="http://schemas.microsoft.com/office/drawing/2014/main" id="{B0EFA02F-F15C-403C-BA84-F821B19FF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786" y="125128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1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9C867-6D43-4300-B8D8-2C883BC462F2}">
  <ds:schemaRefs>
    <ds:schemaRef ds:uri="http://schemas.microsoft.com/sharepoint/v3/contenttype/forms"/>
  </ds:schemaRefs>
</ds:datastoreItem>
</file>

<file path=customXml/itemProps3.xml><?xml version="1.0" encoding="utf-8"?>
<ds:datastoreItem xmlns:ds="http://schemas.openxmlformats.org/officeDocument/2006/customXml" ds:itemID="{323531C5-2780-48E1-B7EA-96EA2D7ACE15}">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1949</TotalTime>
  <Words>886</Words>
  <Application>Microsoft Office PowerPoint</Application>
  <PresentationFormat>Widescreen</PresentationFormat>
  <Paragraphs>119</Paragraphs>
  <Slides>33</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Letters for Learners</vt:lpstr>
      <vt:lpstr>Calibri Light</vt:lpstr>
      <vt:lpstr>Arial</vt:lpstr>
      <vt:lpstr>Aharoni</vt:lpstr>
      <vt:lpstr>Cavolini</vt:lpstr>
      <vt:lpstr>Calibri</vt:lpstr>
      <vt:lpstr>Andika</vt:lpstr>
      <vt:lpstr>Office Theme</vt:lpstr>
      <vt:lpstr>1_Office Theme</vt:lpstr>
      <vt:lpstr>Let’s eat!</vt:lpstr>
      <vt:lpstr>Notes for the Educator</vt:lpstr>
      <vt:lpstr>PowerPoint Presentation</vt:lpstr>
      <vt:lpstr>What is a recipe?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learning how to read and respond to a recipe.</vt:lpstr>
      <vt:lpstr>PowerPoint Presentation</vt:lpstr>
      <vt:lpstr>PowerPoint Presentation</vt:lpstr>
      <vt:lpstr>When I come across a tricky word, I can…</vt:lpstr>
      <vt:lpstr>1. What is this recipe for?</vt:lpstr>
      <vt:lpstr>2. Why is a list of tools included in the recipe? </vt:lpstr>
      <vt:lpstr>PowerPoint Presentation</vt:lpstr>
      <vt:lpstr>4. How can you make this recipe healthier?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strategies did you use to find the answers quickly?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Jobs</dc:title>
  <dc:creator>urieth aquilina</dc:creator>
  <cp:lastModifiedBy>urieth aquilina</cp:lastModifiedBy>
  <cp:revision>95</cp:revision>
  <dcterms:created xsi:type="dcterms:W3CDTF">2021-02-11T08:58:47Z</dcterms:created>
  <dcterms:modified xsi:type="dcterms:W3CDTF">2021-04-10T19:26:47Z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