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19"/>
  </p:notesMasterIdLst>
  <p:sldIdLst>
    <p:sldId id="260" r:id="rId6"/>
    <p:sldId id="307" r:id="rId7"/>
    <p:sldId id="395" r:id="rId8"/>
    <p:sldId id="319" r:id="rId9"/>
    <p:sldId id="299" r:id="rId10"/>
    <p:sldId id="333" r:id="rId11"/>
    <p:sldId id="341" r:id="rId12"/>
    <p:sldId id="412" r:id="rId13"/>
    <p:sldId id="389" r:id="rId14"/>
    <p:sldId id="411" r:id="rId15"/>
    <p:sldId id="346" r:id="rId16"/>
    <p:sldId id="350" r:id="rId17"/>
    <p:sldId id="340" r:id="rId18"/>
  </p:sldIdLst>
  <p:sldSz cx="12192000" cy="6858000"/>
  <p:notesSz cx="6858000" cy="9144000"/>
  <p:embeddedFontLst>
    <p:embeddedFont>
      <p:font typeface="Andika" panose="02000000000000000000" pitchFamily="2"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volini" panose="03000502040302020204" pitchFamily="66" charset="0"/>
      <p:regular r:id="rId27"/>
      <p:bold r:id="rId28"/>
      <p:italic r:id="rId29"/>
      <p:boldItalic r:id="rId30"/>
    </p:embeddedFont>
    <p:embeddedFont>
      <p:font typeface="Letters for Learners"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3399"/>
    <a:srgbClr val="FFCCFF"/>
    <a:srgbClr val="FFC000"/>
    <a:srgbClr val="6666FF"/>
    <a:srgbClr val="FFFF00"/>
    <a:srgbClr val="660066"/>
    <a:srgbClr val="CCFFCC"/>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E31AD3-302D-4762-976C-F7F9DDCEDA2B}" v="612" dt="2021-04-10T19:46:11.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87077" autoAdjust="0"/>
  </p:normalViewPr>
  <p:slideViewPr>
    <p:cSldViewPr snapToGrid="0">
      <p:cViewPr varScale="1">
        <p:scale>
          <a:sx n="71" d="100"/>
          <a:sy n="71" d="100"/>
        </p:scale>
        <p:origin x="2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A3E31AD3-302D-4762-976C-F7F9DDCEDA2B}"/>
    <pc:docChg chg="custSel delSld modSld">
      <pc:chgData name="Urieth Attard" userId="75441522-1268-482d-b74b-a084f810ee66" providerId="ADAL" clId="{A3E31AD3-302D-4762-976C-F7F9DDCEDA2B}" dt="2021-04-10T19:47:16.548" v="98"/>
      <pc:docMkLst>
        <pc:docMk/>
      </pc:docMkLst>
      <pc:sldChg chg="modNotesTx">
        <pc:chgData name="Urieth Attard" userId="75441522-1268-482d-b74b-a084f810ee66" providerId="ADAL" clId="{A3E31AD3-302D-4762-976C-F7F9DDCEDA2B}" dt="2021-04-10T19:42:24.015" v="85" actId="6549"/>
        <pc:sldMkLst>
          <pc:docMk/>
          <pc:sldMk cId="996910331" sldId="260"/>
        </pc:sldMkLst>
      </pc:sldChg>
      <pc:sldChg chg="modNotesTx">
        <pc:chgData name="Urieth Attard" userId="75441522-1268-482d-b74b-a084f810ee66" providerId="ADAL" clId="{A3E31AD3-302D-4762-976C-F7F9DDCEDA2B}" dt="2021-04-10T19:45:13.898" v="90" actId="6549"/>
        <pc:sldMkLst>
          <pc:docMk/>
          <pc:sldMk cId="2808312611" sldId="299"/>
        </pc:sldMkLst>
      </pc:sldChg>
      <pc:sldChg chg="mod modTransition modShow">
        <pc:chgData name="Urieth Attard" userId="75441522-1268-482d-b74b-a084f810ee66" providerId="ADAL" clId="{A3E31AD3-302D-4762-976C-F7F9DDCEDA2B}" dt="2021-04-10T19:42:48.573" v="88"/>
        <pc:sldMkLst>
          <pc:docMk/>
          <pc:sldMk cId="4109764292" sldId="307"/>
        </pc:sldMkLst>
      </pc:sldChg>
      <pc:sldChg chg="modNotesTx">
        <pc:chgData name="Urieth Attard" userId="75441522-1268-482d-b74b-a084f810ee66" providerId="ADAL" clId="{A3E31AD3-302D-4762-976C-F7F9DDCEDA2B}" dt="2021-04-10T19:44:20.566" v="89" actId="6549"/>
        <pc:sldMkLst>
          <pc:docMk/>
          <pc:sldMk cId="1234690599" sldId="319"/>
        </pc:sldMkLst>
      </pc:sldChg>
      <pc:sldChg chg="modSp modAnim modNotesTx">
        <pc:chgData name="Urieth Attard" userId="75441522-1268-482d-b74b-a084f810ee66" providerId="ADAL" clId="{A3E31AD3-302D-4762-976C-F7F9DDCEDA2B}" dt="2021-04-10T19:45:20.502" v="91" actId="6549"/>
        <pc:sldMkLst>
          <pc:docMk/>
          <pc:sldMk cId="2214416295" sldId="333"/>
        </pc:sldMkLst>
        <pc:spChg chg="mod">
          <ac:chgData name="Urieth Attard" userId="75441522-1268-482d-b74b-a084f810ee66" providerId="ADAL" clId="{A3E31AD3-302D-4762-976C-F7F9DDCEDA2B}" dt="2021-04-10T18:50:26.148" v="84" actId="20577"/>
          <ac:spMkLst>
            <pc:docMk/>
            <pc:sldMk cId="2214416295" sldId="333"/>
            <ac:spMk id="20" creationId="{D3E81BD1-8AB1-40E2-9537-BB67E9BA8F07}"/>
          </ac:spMkLst>
        </pc:spChg>
        <pc:grpChg chg="mod">
          <ac:chgData name="Urieth Attard" userId="75441522-1268-482d-b74b-a084f810ee66" providerId="ADAL" clId="{A3E31AD3-302D-4762-976C-F7F9DDCEDA2B}" dt="2021-04-08T09:27:06.429" v="35" actId="1076"/>
          <ac:grpSpMkLst>
            <pc:docMk/>
            <pc:sldMk cId="2214416295" sldId="333"/>
            <ac:grpSpMk id="37" creationId="{4CE5E575-6BC4-4857-8A93-A4840AC77453}"/>
          </ac:grpSpMkLst>
        </pc:grpChg>
        <pc:picChg chg="mod">
          <ac:chgData name="Urieth Attard" userId="75441522-1268-482d-b74b-a084f810ee66" providerId="ADAL" clId="{A3E31AD3-302D-4762-976C-F7F9DDCEDA2B}" dt="2021-04-08T09:27:02.437" v="34" actId="1076"/>
          <ac:picMkLst>
            <pc:docMk/>
            <pc:sldMk cId="2214416295" sldId="333"/>
            <ac:picMk id="5" creationId="{24CED5B7-F4C5-46F6-BD1E-C783B199CD46}"/>
          </ac:picMkLst>
        </pc:picChg>
      </pc:sldChg>
      <pc:sldChg chg="mod modTransition modShow">
        <pc:chgData name="Urieth Attard" userId="75441522-1268-482d-b74b-a084f810ee66" providerId="ADAL" clId="{A3E31AD3-302D-4762-976C-F7F9DDCEDA2B}" dt="2021-04-10T19:47:16.548" v="98"/>
        <pc:sldMkLst>
          <pc:docMk/>
          <pc:sldMk cId="2961034297" sldId="340"/>
        </pc:sldMkLst>
      </pc:sldChg>
      <pc:sldChg chg="addSp delSp modSp modAnim modNotesTx">
        <pc:chgData name="Urieth Attard" userId="75441522-1268-482d-b74b-a084f810ee66" providerId="ADAL" clId="{A3E31AD3-302D-4762-976C-F7F9DDCEDA2B}" dt="2021-04-10T19:45:27.764" v="92" actId="6549"/>
        <pc:sldMkLst>
          <pc:docMk/>
          <pc:sldMk cId="2101301494" sldId="341"/>
        </pc:sldMkLst>
        <pc:spChg chg="mod">
          <ac:chgData name="Urieth Attard" userId="75441522-1268-482d-b74b-a084f810ee66" providerId="ADAL" clId="{A3E31AD3-302D-4762-976C-F7F9DDCEDA2B}" dt="2021-04-08T09:27:58.354" v="47" actId="20577"/>
          <ac:spMkLst>
            <pc:docMk/>
            <pc:sldMk cId="2101301494" sldId="341"/>
            <ac:spMk id="15" creationId="{73A88C31-36A2-4811-931B-4080A7567F64}"/>
          </ac:spMkLst>
        </pc:spChg>
        <pc:spChg chg="mod">
          <ac:chgData name="Urieth Attard" userId="75441522-1268-482d-b74b-a084f810ee66" providerId="ADAL" clId="{A3E31AD3-302D-4762-976C-F7F9DDCEDA2B}" dt="2021-04-08T09:28:06.491" v="48" actId="164"/>
          <ac:spMkLst>
            <pc:docMk/>
            <pc:sldMk cId="2101301494" sldId="341"/>
            <ac:spMk id="22" creationId="{917A60A9-4FEC-46D9-9F01-A7D73A4D1FE7}"/>
          </ac:spMkLst>
        </pc:spChg>
        <pc:spChg chg="mod">
          <ac:chgData name="Urieth Attard" userId="75441522-1268-482d-b74b-a084f810ee66" providerId="ADAL" clId="{A3E31AD3-302D-4762-976C-F7F9DDCEDA2B}" dt="2021-04-08T09:28:28.496" v="57" actId="164"/>
          <ac:spMkLst>
            <pc:docMk/>
            <pc:sldMk cId="2101301494" sldId="341"/>
            <ac:spMk id="26" creationId="{47DC2C80-23CC-427A-A7EB-60A73B8D647C}"/>
          </ac:spMkLst>
        </pc:spChg>
        <pc:spChg chg="mod">
          <ac:chgData name="Urieth Attard" userId="75441522-1268-482d-b74b-a084f810ee66" providerId="ADAL" clId="{A3E31AD3-302D-4762-976C-F7F9DDCEDA2B}" dt="2021-04-08T09:28:47.534" v="64" actId="164"/>
          <ac:spMkLst>
            <pc:docMk/>
            <pc:sldMk cId="2101301494" sldId="341"/>
            <ac:spMk id="27" creationId="{B1E5CDE5-15E1-486B-AE44-2C2F0ED8F3CA}"/>
          </ac:spMkLst>
        </pc:spChg>
        <pc:spChg chg="mod">
          <ac:chgData name="Urieth Attard" userId="75441522-1268-482d-b74b-a084f810ee66" providerId="ADAL" clId="{A3E31AD3-302D-4762-976C-F7F9DDCEDA2B}" dt="2021-04-08T09:29:08.496" v="70" actId="164"/>
          <ac:spMkLst>
            <pc:docMk/>
            <pc:sldMk cId="2101301494" sldId="341"/>
            <ac:spMk id="28" creationId="{A82BE517-3EEB-4993-82CD-A73BB0E0D877}"/>
          </ac:spMkLst>
        </pc:spChg>
        <pc:spChg chg="mod">
          <ac:chgData name="Urieth Attard" userId="75441522-1268-482d-b74b-a084f810ee66" providerId="ADAL" clId="{A3E31AD3-302D-4762-976C-F7F9DDCEDA2B}" dt="2021-04-08T09:29:26.408" v="73" actId="164"/>
          <ac:spMkLst>
            <pc:docMk/>
            <pc:sldMk cId="2101301494" sldId="341"/>
            <ac:spMk id="34" creationId="{C0544955-02CA-4725-B17F-2C006C321DA1}"/>
          </ac:spMkLst>
        </pc:spChg>
        <pc:spChg chg="mod">
          <ac:chgData name="Urieth Attard" userId="75441522-1268-482d-b74b-a084f810ee66" providerId="ADAL" clId="{A3E31AD3-302D-4762-976C-F7F9DDCEDA2B}" dt="2021-04-08T09:28:17.187" v="53" actId="20577"/>
          <ac:spMkLst>
            <pc:docMk/>
            <pc:sldMk cId="2101301494" sldId="341"/>
            <ac:spMk id="42" creationId="{B518A3F2-6CC9-4E34-922A-63F7ABB75DEE}"/>
          </ac:spMkLst>
        </pc:spChg>
        <pc:spChg chg="mod">
          <ac:chgData name="Urieth Attard" userId="75441522-1268-482d-b74b-a084f810ee66" providerId="ADAL" clId="{A3E31AD3-302D-4762-976C-F7F9DDCEDA2B}" dt="2021-04-08T09:28:28.496" v="57" actId="164"/>
          <ac:spMkLst>
            <pc:docMk/>
            <pc:sldMk cId="2101301494" sldId="341"/>
            <ac:spMk id="44" creationId="{4C14470F-AB13-415C-AD80-855B18CFC8DF}"/>
          </ac:spMkLst>
        </pc:spChg>
        <pc:spChg chg="mod">
          <ac:chgData name="Urieth Attard" userId="75441522-1268-482d-b74b-a084f810ee66" providerId="ADAL" clId="{A3E31AD3-302D-4762-976C-F7F9DDCEDA2B}" dt="2021-04-08T09:28:47.534" v="64" actId="164"/>
          <ac:spMkLst>
            <pc:docMk/>
            <pc:sldMk cId="2101301494" sldId="341"/>
            <ac:spMk id="45" creationId="{FA1BF500-77BD-4560-A3AB-0C3FF320F9C3}"/>
          </ac:spMkLst>
        </pc:spChg>
        <pc:spChg chg="mod">
          <ac:chgData name="Urieth Attard" userId="75441522-1268-482d-b74b-a084f810ee66" providerId="ADAL" clId="{A3E31AD3-302D-4762-976C-F7F9DDCEDA2B}" dt="2021-04-08T09:29:08.496" v="70" actId="164"/>
          <ac:spMkLst>
            <pc:docMk/>
            <pc:sldMk cId="2101301494" sldId="341"/>
            <ac:spMk id="46" creationId="{1A3D2F59-7DD6-41CE-886B-2C6E451FE9A2}"/>
          </ac:spMkLst>
        </pc:spChg>
        <pc:spChg chg="mod">
          <ac:chgData name="Urieth Attard" userId="75441522-1268-482d-b74b-a084f810ee66" providerId="ADAL" clId="{A3E31AD3-302D-4762-976C-F7F9DDCEDA2B}" dt="2021-04-08T09:29:26.408" v="73" actId="164"/>
          <ac:spMkLst>
            <pc:docMk/>
            <pc:sldMk cId="2101301494" sldId="341"/>
            <ac:spMk id="47" creationId="{51A1EAF4-20F8-4E82-827F-23486A12A682}"/>
          </ac:spMkLst>
        </pc:spChg>
        <pc:grpChg chg="add mod">
          <ac:chgData name="Urieth Attard" userId="75441522-1268-482d-b74b-a084f810ee66" providerId="ADAL" clId="{A3E31AD3-302D-4762-976C-F7F9DDCEDA2B}" dt="2021-04-08T09:27:42.668" v="38" actId="164"/>
          <ac:grpSpMkLst>
            <pc:docMk/>
            <pc:sldMk cId="2101301494" sldId="341"/>
            <ac:grpSpMk id="2" creationId="{9D003449-6DBD-45D0-BB01-71180B90E175}"/>
          </ac:grpSpMkLst>
        </pc:grpChg>
        <pc:grpChg chg="mod">
          <ac:chgData name="Urieth Attard" userId="75441522-1268-482d-b74b-a084f810ee66" providerId="ADAL" clId="{A3E31AD3-302D-4762-976C-F7F9DDCEDA2B}" dt="2021-04-08T09:27:42.668" v="38" actId="164"/>
          <ac:grpSpMkLst>
            <pc:docMk/>
            <pc:sldMk cId="2101301494" sldId="341"/>
            <ac:grpSpMk id="4" creationId="{36476C64-3F90-4BF7-B01F-1A130D8691FD}"/>
          </ac:grpSpMkLst>
        </pc:grpChg>
        <pc:grpChg chg="add mod">
          <ac:chgData name="Urieth Attard" userId="75441522-1268-482d-b74b-a084f810ee66" providerId="ADAL" clId="{A3E31AD3-302D-4762-976C-F7F9DDCEDA2B}" dt="2021-04-08T09:30:32.422" v="81" actId="1076"/>
          <ac:grpSpMkLst>
            <pc:docMk/>
            <pc:sldMk cId="2101301494" sldId="341"/>
            <ac:grpSpMk id="6" creationId="{18055F70-1BEC-48D2-BB37-7B8A71D3CF09}"/>
          </ac:grpSpMkLst>
        </pc:grpChg>
        <pc:grpChg chg="add mod">
          <ac:chgData name="Urieth Attard" userId="75441522-1268-482d-b74b-a084f810ee66" providerId="ADAL" clId="{A3E31AD3-302D-4762-976C-F7F9DDCEDA2B}" dt="2021-04-08T09:28:28.496" v="57" actId="164"/>
          <ac:grpSpMkLst>
            <pc:docMk/>
            <pc:sldMk cId="2101301494" sldId="341"/>
            <ac:grpSpMk id="7" creationId="{FE327AE3-AC22-4E87-8724-3DE354DF9C80}"/>
          </ac:grpSpMkLst>
        </pc:grpChg>
        <pc:grpChg chg="add mod">
          <ac:chgData name="Urieth Attard" userId="75441522-1268-482d-b74b-a084f810ee66" providerId="ADAL" clId="{A3E31AD3-302D-4762-976C-F7F9DDCEDA2B}" dt="2021-04-08T09:28:47.534" v="64" actId="164"/>
          <ac:grpSpMkLst>
            <pc:docMk/>
            <pc:sldMk cId="2101301494" sldId="341"/>
            <ac:grpSpMk id="8" creationId="{C7ACC991-2BC1-4FBD-8674-008F10749DF7}"/>
          </ac:grpSpMkLst>
        </pc:grpChg>
        <pc:grpChg chg="add mod">
          <ac:chgData name="Urieth Attard" userId="75441522-1268-482d-b74b-a084f810ee66" providerId="ADAL" clId="{A3E31AD3-302D-4762-976C-F7F9DDCEDA2B}" dt="2021-04-08T09:29:08.496" v="70" actId="164"/>
          <ac:grpSpMkLst>
            <pc:docMk/>
            <pc:sldMk cId="2101301494" sldId="341"/>
            <ac:grpSpMk id="9" creationId="{1C430E0F-959D-4415-A5E0-962A005F68A1}"/>
          </ac:grpSpMkLst>
        </pc:grpChg>
        <pc:grpChg chg="add mod">
          <ac:chgData name="Urieth Attard" userId="75441522-1268-482d-b74b-a084f810ee66" providerId="ADAL" clId="{A3E31AD3-302D-4762-976C-F7F9DDCEDA2B}" dt="2021-04-08T09:29:26.408" v="73" actId="164"/>
          <ac:grpSpMkLst>
            <pc:docMk/>
            <pc:sldMk cId="2101301494" sldId="341"/>
            <ac:grpSpMk id="10" creationId="{12952F78-11A4-476C-922A-8272E10983D6}"/>
          </ac:grpSpMkLst>
        </pc:grpChg>
        <pc:picChg chg="mod ord">
          <ac:chgData name="Urieth Attard" userId="75441522-1268-482d-b74b-a084f810ee66" providerId="ADAL" clId="{A3E31AD3-302D-4762-976C-F7F9DDCEDA2B}" dt="2021-04-08T09:30:38.370" v="83" actId="1076"/>
          <ac:picMkLst>
            <pc:docMk/>
            <pc:sldMk cId="2101301494" sldId="341"/>
            <ac:picMk id="38" creationId="{295A13EF-1406-444B-9B8B-91281554A61F}"/>
          </ac:picMkLst>
        </pc:picChg>
        <pc:cxnChg chg="mod">
          <ac:chgData name="Urieth Attard" userId="75441522-1268-482d-b74b-a084f810ee66" providerId="ADAL" clId="{A3E31AD3-302D-4762-976C-F7F9DDCEDA2B}" dt="2021-04-08T09:27:42.668" v="38" actId="164"/>
          <ac:cxnSpMkLst>
            <pc:docMk/>
            <pc:sldMk cId="2101301494" sldId="341"/>
            <ac:cxnSpMk id="5" creationId="{660C0698-7E0E-41FD-877A-62F95B6342F6}"/>
          </ac:cxnSpMkLst>
        </pc:cxnChg>
        <pc:cxnChg chg="del">
          <ac:chgData name="Urieth Attard" userId="75441522-1268-482d-b74b-a084f810ee66" providerId="ADAL" clId="{A3E31AD3-302D-4762-976C-F7F9DDCEDA2B}" dt="2021-04-08T09:29:59.727" v="79" actId="478"/>
          <ac:cxnSpMkLst>
            <pc:docMk/>
            <pc:sldMk cId="2101301494" sldId="341"/>
            <ac:cxnSpMk id="20" creationId="{98207801-D8B0-45B1-BC56-055FD78F85A5}"/>
          </ac:cxnSpMkLst>
        </pc:cxnChg>
        <pc:cxnChg chg="mod">
          <ac:chgData name="Urieth Attard" userId="75441522-1268-482d-b74b-a084f810ee66" providerId="ADAL" clId="{A3E31AD3-302D-4762-976C-F7F9DDCEDA2B}" dt="2021-04-08T09:28:06.491" v="48" actId="164"/>
          <ac:cxnSpMkLst>
            <pc:docMk/>
            <pc:sldMk cId="2101301494" sldId="341"/>
            <ac:cxnSpMk id="35" creationId="{73A49F79-D75A-4CA0-A53F-377C43D64011}"/>
          </ac:cxnSpMkLst>
        </pc:cxnChg>
        <pc:cxnChg chg="mod">
          <ac:chgData name="Urieth Attard" userId="75441522-1268-482d-b74b-a084f810ee66" providerId="ADAL" clId="{A3E31AD3-302D-4762-976C-F7F9DDCEDA2B}" dt="2021-04-08T09:28:28.496" v="57" actId="164"/>
          <ac:cxnSpMkLst>
            <pc:docMk/>
            <pc:sldMk cId="2101301494" sldId="341"/>
            <ac:cxnSpMk id="36" creationId="{951B9430-0949-42C5-AF93-F8FFA0945F96}"/>
          </ac:cxnSpMkLst>
        </pc:cxnChg>
        <pc:cxnChg chg="mod">
          <ac:chgData name="Urieth Attard" userId="75441522-1268-482d-b74b-a084f810ee66" providerId="ADAL" clId="{A3E31AD3-302D-4762-976C-F7F9DDCEDA2B}" dt="2021-04-08T09:28:47.534" v="64" actId="164"/>
          <ac:cxnSpMkLst>
            <pc:docMk/>
            <pc:sldMk cId="2101301494" sldId="341"/>
            <ac:cxnSpMk id="39" creationId="{E6720C30-47AA-4030-8B83-AAA19B3FC6F7}"/>
          </ac:cxnSpMkLst>
        </pc:cxnChg>
        <pc:cxnChg chg="mod">
          <ac:chgData name="Urieth Attard" userId="75441522-1268-482d-b74b-a084f810ee66" providerId="ADAL" clId="{A3E31AD3-302D-4762-976C-F7F9DDCEDA2B}" dt="2021-04-08T09:29:08.496" v="70" actId="164"/>
          <ac:cxnSpMkLst>
            <pc:docMk/>
            <pc:sldMk cId="2101301494" sldId="341"/>
            <ac:cxnSpMk id="40" creationId="{662258A0-A5E0-44E8-8272-333FF1DD843E}"/>
          </ac:cxnSpMkLst>
        </pc:cxnChg>
        <pc:cxnChg chg="mod">
          <ac:chgData name="Urieth Attard" userId="75441522-1268-482d-b74b-a084f810ee66" providerId="ADAL" clId="{A3E31AD3-302D-4762-976C-F7F9DDCEDA2B}" dt="2021-04-08T09:29:26.408" v="73" actId="164"/>
          <ac:cxnSpMkLst>
            <pc:docMk/>
            <pc:sldMk cId="2101301494" sldId="341"/>
            <ac:cxnSpMk id="43" creationId="{275A4203-801B-4658-95ED-ADD0352BE62B}"/>
          </ac:cxnSpMkLst>
        </pc:cxnChg>
      </pc:sldChg>
      <pc:sldChg chg="modSp modAnim">
        <pc:chgData name="Urieth Attard" userId="75441522-1268-482d-b74b-a084f810ee66" providerId="ADAL" clId="{A3E31AD3-302D-4762-976C-F7F9DDCEDA2B}" dt="2021-04-08T09:25:53.994" v="28"/>
        <pc:sldMkLst>
          <pc:docMk/>
          <pc:sldMk cId="1487398923" sldId="395"/>
        </pc:sldMkLst>
        <pc:spChg chg="mod">
          <ac:chgData name="Urieth Attard" userId="75441522-1268-482d-b74b-a084f810ee66" providerId="ADAL" clId="{A3E31AD3-302D-4762-976C-F7F9DDCEDA2B}" dt="2021-04-08T09:25:31.111" v="27" actId="20577"/>
          <ac:spMkLst>
            <pc:docMk/>
            <pc:sldMk cId="1487398923" sldId="395"/>
            <ac:spMk id="3" creationId="{DC940498-2542-4280-8839-388D24611D60}"/>
          </ac:spMkLst>
        </pc:spChg>
      </pc:sldChg>
      <pc:sldChg chg="modSp modAnim">
        <pc:chgData name="Urieth Attard" userId="75441522-1268-482d-b74b-a084f810ee66" providerId="ADAL" clId="{A3E31AD3-302D-4762-976C-F7F9DDCEDA2B}" dt="2021-04-10T19:46:11.546" v="96"/>
        <pc:sldMkLst>
          <pc:docMk/>
          <pc:sldMk cId="1388589886" sldId="412"/>
        </pc:sldMkLst>
        <pc:grpChg chg="mod">
          <ac:chgData name="Urieth Attard" userId="75441522-1268-482d-b74b-a084f810ee66" providerId="ADAL" clId="{A3E31AD3-302D-4762-976C-F7F9DDCEDA2B}" dt="2021-04-10T19:45:45.440" v="93" actId="1076"/>
          <ac:grpSpMkLst>
            <pc:docMk/>
            <pc:sldMk cId="1388589886" sldId="412"/>
            <ac:grpSpMk id="2" creationId="{9D003449-6DBD-45D0-BB01-71180B90E175}"/>
          </ac:grpSpMkLst>
        </pc:grpChg>
      </pc:sldChg>
      <pc:sldChg chg="del">
        <pc:chgData name="Urieth Attard" userId="75441522-1268-482d-b74b-a084f810ee66" providerId="ADAL" clId="{A3E31AD3-302D-4762-976C-F7F9DDCEDA2B}" dt="2021-04-10T19:42:45.199" v="86" actId="47"/>
        <pc:sldMkLst>
          <pc:docMk/>
          <pc:sldMk cId="3888047000" sldId="413"/>
        </pc:sldMkLst>
      </pc:sldChg>
    </pc:docChg>
  </pc:docChgLst>
  <pc:docChgLst>
    <pc:chgData name="Urieth Attard" userId="75441522-1268-482d-b74b-a084f810ee66" providerId="ADAL" clId="{3079F775-0DCA-435C-9E5F-EA6F27484D52}"/>
    <pc:docChg chg="undo custSel addSld delSld modSld sldOrd">
      <pc:chgData name="Urieth Attard" userId="75441522-1268-482d-b74b-a084f810ee66" providerId="ADAL" clId="{3079F775-0DCA-435C-9E5F-EA6F27484D52}" dt="2021-04-04T19:54:58.227" v="3295"/>
      <pc:docMkLst>
        <pc:docMk/>
      </pc:docMkLst>
      <pc:sldChg chg="addSp delSp modSp add del setBg delDesignElem">
        <pc:chgData name="Urieth Attard" userId="75441522-1268-482d-b74b-a084f810ee66" providerId="ADAL" clId="{3079F775-0DCA-435C-9E5F-EA6F27484D52}" dt="2021-04-04T18:30:18.769" v="14" actId="20577"/>
        <pc:sldMkLst>
          <pc:docMk/>
          <pc:sldMk cId="996910331" sldId="260"/>
        </pc:sldMkLst>
        <pc:spChg chg="mod">
          <ac:chgData name="Urieth Attard" userId="75441522-1268-482d-b74b-a084f810ee66" providerId="ADAL" clId="{3079F775-0DCA-435C-9E5F-EA6F27484D52}" dt="2021-04-04T18:30:18.769" v="14" actId="20577"/>
          <ac:spMkLst>
            <pc:docMk/>
            <pc:sldMk cId="996910331" sldId="260"/>
            <ac:spMk id="3" creationId="{C3D0A8D4-DF3C-4E1B-BB61-6774B5BA3789}"/>
          </ac:spMkLst>
        </pc:spChg>
        <pc:spChg chg="add del">
          <ac:chgData name="Urieth Attard" userId="75441522-1268-482d-b74b-a084f810ee66" providerId="ADAL" clId="{3079F775-0DCA-435C-9E5F-EA6F27484D52}" dt="2021-04-04T18:30:08.031" v="2"/>
          <ac:spMkLst>
            <pc:docMk/>
            <pc:sldMk cId="996910331" sldId="260"/>
            <ac:spMk id="1032" creationId="{87CC2527-562A-4F69-B487-4371E5B243E7}"/>
          </ac:spMkLst>
        </pc:spChg>
        <pc:cxnChg chg="add del">
          <ac:chgData name="Urieth Attard" userId="75441522-1268-482d-b74b-a084f810ee66" providerId="ADAL" clId="{3079F775-0DCA-435C-9E5F-EA6F27484D52}" dt="2021-04-04T18:30:08.031" v="2"/>
          <ac:cxnSpMkLst>
            <pc:docMk/>
            <pc:sldMk cId="996910331" sldId="260"/>
            <ac:cxnSpMk id="1033" creationId="{BCDAEC91-5BCE-4B55-9CC0-43EF94CB734B}"/>
          </ac:cxnSpMkLst>
        </pc:cxnChg>
      </pc:sldChg>
      <pc:sldChg chg="modSp">
        <pc:chgData name="Urieth Attard" userId="75441522-1268-482d-b74b-a084f810ee66" providerId="ADAL" clId="{3079F775-0DCA-435C-9E5F-EA6F27484D52}" dt="2021-04-04T19:52:12.099" v="3294" actId="1076"/>
        <pc:sldMkLst>
          <pc:docMk/>
          <pc:sldMk cId="2808312611" sldId="299"/>
        </pc:sldMkLst>
        <pc:spChg chg="mod">
          <ac:chgData name="Urieth Attard" userId="75441522-1268-482d-b74b-a084f810ee66" providerId="ADAL" clId="{3079F775-0DCA-435C-9E5F-EA6F27484D52}" dt="2021-04-04T19:52:12.099" v="3294" actId="1076"/>
          <ac:spMkLst>
            <pc:docMk/>
            <pc:sldMk cId="2808312611" sldId="299"/>
            <ac:spMk id="2" creationId="{8D4ED53B-8230-4C36-9720-599714DF2D7B}"/>
          </ac:spMkLst>
        </pc:spChg>
        <pc:spChg chg="mod">
          <ac:chgData name="Urieth Attard" userId="75441522-1268-482d-b74b-a084f810ee66" providerId="ADAL" clId="{3079F775-0DCA-435C-9E5F-EA6F27484D52}" dt="2021-04-04T19:50:58.259" v="3193" actId="20577"/>
          <ac:spMkLst>
            <pc:docMk/>
            <pc:sldMk cId="2808312611" sldId="299"/>
            <ac:spMk id="11" creationId="{A26E9CFD-8B9E-4D05-8ED6-5B41CEACAB25}"/>
          </ac:spMkLst>
        </pc:spChg>
        <pc:spChg chg="mod">
          <ac:chgData name="Urieth Attard" userId="75441522-1268-482d-b74b-a084f810ee66" providerId="ADAL" clId="{3079F775-0DCA-435C-9E5F-EA6F27484D52}" dt="2021-04-04T19:52:03.637" v="3293" actId="6549"/>
          <ac:spMkLst>
            <pc:docMk/>
            <pc:sldMk cId="2808312611" sldId="299"/>
            <ac:spMk id="12" creationId="{EB9EF41A-3E6A-4B81-9DF4-4C6C837241D6}"/>
          </ac:spMkLst>
        </pc:spChg>
      </pc:sldChg>
      <pc:sldChg chg="modSp">
        <pc:chgData name="Urieth Attard" userId="75441522-1268-482d-b74b-a084f810ee66" providerId="ADAL" clId="{3079F775-0DCA-435C-9E5F-EA6F27484D52}" dt="2021-04-04T19:49:09.230" v="3179" actId="20577"/>
        <pc:sldMkLst>
          <pc:docMk/>
          <pc:sldMk cId="4109764292" sldId="307"/>
        </pc:sldMkLst>
        <pc:spChg chg="mod">
          <ac:chgData name="Urieth Attard" userId="75441522-1268-482d-b74b-a084f810ee66" providerId="ADAL" clId="{3079F775-0DCA-435C-9E5F-EA6F27484D52}" dt="2021-04-04T19:49:09.230" v="3179" actId="20577"/>
          <ac:spMkLst>
            <pc:docMk/>
            <pc:sldMk cId="4109764292" sldId="307"/>
            <ac:spMk id="5" creationId="{D6BE8F0F-99CA-4624-BE99-E95152857094}"/>
          </ac:spMkLst>
        </pc:spChg>
      </pc:sldChg>
      <pc:sldChg chg="modSp">
        <pc:chgData name="Urieth Attard" userId="75441522-1268-482d-b74b-a084f810ee66" providerId="ADAL" clId="{3079F775-0DCA-435C-9E5F-EA6F27484D52}" dt="2021-04-04T18:56:30.826" v="911" actId="20577"/>
        <pc:sldMkLst>
          <pc:docMk/>
          <pc:sldMk cId="1234690599" sldId="319"/>
        </pc:sldMkLst>
        <pc:spChg chg="mod">
          <ac:chgData name="Urieth Attard" userId="75441522-1268-482d-b74b-a084f810ee66" providerId="ADAL" clId="{3079F775-0DCA-435C-9E5F-EA6F27484D52}" dt="2021-04-04T18:56:30.826" v="911" actId="20577"/>
          <ac:spMkLst>
            <pc:docMk/>
            <pc:sldMk cId="1234690599" sldId="319"/>
            <ac:spMk id="3" creationId="{F03ADA95-6702-4913-B2D4-9750E072AC4F}"/>
          </ac:spMkLst>
        </pc:spChg>
      </pc:sldChg>
      <pc:sldChg chg="addSp delSp modSp">
        <pc:chgData name="Urieth Attard" userId="75441522-1268-482d-b74b-a084f810ee66" providerId="ADAL" clId="{3079F775-0DCA-435C-9E5F-EA6F27484D52}" dt="2021-04-04T19:06:50.336" v="1681" actId="6549"/>
        <pc:sldMkLst>
          <pc:docMk/>
          <pc:sldMk cId="2214416295" sldId="333"/>
        </pc:sldMkLst>
        <pc:spChg chg="del">
          <ac:chgData name="Urieth Attard" userId="75441522-1268-482d-b74b-a084f810ee66" providerId="ADAL" clId="{3079F775-0DCA-435C-9E5F-EA6F27484D52}" dt="2021-04-04T18:57:57.640" v="923" actId="478"/>
          <ac:spMkLst>
            <pc:docMk/>
            <pc:sldMk cId="2214416295" sldId="333"/>
            <ac:spMk id="2" creationId="{D4AAD2F5-B245-44C6-92F1-BFFBAE6806D3}"/>
          </ac:spMkLst>
        </pc:spChg>
        <pc:spChg chg="del">
          <ac:chgData name="Urieth Attard" userId="75441522-1268-482d-b74b-a084f810ee66" providerId="ADAL" clId="{3079F775-0DCA-435C-9E5F-EA6F27484D52}" dt="2021-04-04T18:58:02.290" v="924" actId="478"/>
          <ac:spMkLst>
            <pc:docMk/>
            <pc:sldMk cId="2214416295" sldId="333"/>
            <ac:spMk id="3" creationId="{6878E0D2-BA23-4C02-936C-E864DBD2DA65}"/>
          </ac:spMkLst>
        </pc:spChg>
        <pc:spChg chg="mod">
          <ac:chgData name="Urieth Attard" userId="75441522-1268-482d-b74b-a084f810ee66" providerId="ADAL" clId="{3079F775-0DCA-435C-9E5F-EA6F27484D52}" dt="2021-04-04T19:05:28.791" v="1660" actId="208"/>
          <ac:spMkLst>
            <pc:docMk/>
            <pc:sldMk cId="2214416295" sldId="333"/>
            <ac:spMk id="16" creationId="{B5311287-12EF-4021-85EB-465334E3A825}"/>
          </ac:spMkLst>
        </pc:spChg>
        <pc:spChg chg="mod ord">
          <ac:chgData name="Urieth Attard" userId="75441522-1268-482d-b74b-a084f810ee66" providerId="ADAL" clId="{3079F775-0DCA-435C-9E5F-EA6F27484D52}" dt="2021-04-04T19:06:42.963" v="1680" actId="166"/>
          <ac:spMkLst>
            <pc:docMk/>
            <pc:sldMk cId="2214416295" sldId="333"/>
            <ac:spMk id="17" creationId="{53E96A7E-0927-477B-9824-A157197433F7}"/>
          </ac:spMkLst>
        </pc:spChg>
        <pc:spChg chg="mod ord">
          <ac:chgData name="Urieth Attard" userId="75441522-1268-482d-b74b-a084f810ee66" providerId="ADAL" clId="{3079F775-0DCA-435C-9E5F-EA6F27484D52}" dt="2021-04-04T19:06:34.464" v="1678" actId="166"/>
          <ac:spMkLst>
            <pc:docMk/>
            <pc:sldMk cId="2214416295" sldId="333"/>
            <ac:spMk id="19" creationId="{74E2C345-50C8-4F9F-A848-3F0847658C4D}"/>
          </ac:spMkLst>
        </pc:spChg>
        <pc:spChg chg="mod ord">
          <ac:chgData name="Urieth Attard" userId="75441522-1268-482d-b74b-a084f810ee66" providerId="ADAL" clId="{3079F775-0DCA-435C-9E5F-EA6F27484D52}" dt="2021-04-04T19:06:17.434" v="1672" actId="20577"/>
          <ac:spMkLst>
            <pc:docMk/>
            <pc:sldMk cId="2214416295" sldId="333"/>
            <ac:spMk id="20" creationId="{D3E81BD1-8AB1-40E2-9537-BB67E9BA8F07}"/>
          </ac:spMkLst>
        </pc:spChg>
        <pc:spChg chg="mod">
          <ac:chgData name="Urieth Attard" userId="75441522-1268-482d-b74b-a084f810ee66" providerId="ADAL" clId="{3079F775-0DCA-435C-9E5F-EA6F27484D52}" dt="2021-04-04T19:06:50.336" v="1681" actId="6549"/>
          <ac:spMkLst>
            <pc:docMk/>
            <pc:sldMk cId="2214416295" sldId="333"/>
            <ac:spMk id="21" creationId="{EB40D4BE-B92B-48E0-8DF8-2269AA900163}"/>
          </ac:spMkLst>
        </pc:spChg>
        <pc:spChg chg="mod">
          <ac:chgData name="Urieth Attard" userId="75441522-1268-482d-b74b-a084f810ee66" providerId="ADAL" clId="{3079F775-0DCA-435C-9E5F-EA6F27484D52}" dt="2021-04-04T19:05:20.720" v="1659" actId="208"/>
          <ac:spMkLst>
            <pc:docMk/>
            <pc:sldMk cId="2214416295" sldId="333"/>
            <ac:spMk id="22" creationId="{AB397A50-EF48-4D2D-A69E-ED8E015A97DD}"/>
          </ac:spMkLst>
        </pc:spChg>
        <pc:spChg chg="mod">
          <ac:chgData name="Urieth Attard" userId="75441522-1268-482d-b74b-a084f810ee66" providerId="ADAL" clId="{3079F775-0DCA-435C-9E5F-EA6F27484D52}" dt="2021-04-04T19:05:44.284" v="1663" actId="208"/>
          <ac:spMkLst>
            <pc:docMk/>
            <pc:sldMk cId="2214416295" sldId="333"/>
            <ac:spMk id="23" creationId="{ADD879D8-D15D-4B95-B84D-234F14E3E7C5}"/>
          </ac:spMkLst>
        </pc:spChg>
        <pc:spChg chg="mod">
          <ac:chgData name="Urieth Attard" userId="75441522-1268-482d-b74b-a084f810ee66" providerId="ADAL" clId="{3079F775-0DCA-435C-9E5F-EA6F27484D52}" dt="2021-04-04T19:06:29.301" v="1677" actId="208"/>
          <ac:spMkLst>
            <pc:docMk/>
            <pc:sldMk cId="2214416295" sldId="333"/>
            <ac:spMk id="24" creationId="{3D43597E-FB47-42D7-BDD0-457BB94E9B2A}"/>
          </ac:spMkLst>
        </pc:spChg>
        <pc:spChg chg="mod">
          <ac:chgData name="Urieth Attard" userId="75441522-1268-482d-b74b-a084f810ee66" providerId="ADAL" clId="{3079F775-0DCA-435C-9E5F-EA6F27484D52}" dt="2021-04-04T19:05:38.551" v="1662" actId="14100"/>
          <ac:spMkLst>
            <pc:docMk/>
            <pc:sldMk cId="2214416295" sldId="333"/>
            <ac:spMk id="26" creationId="{AC2B4D43-3FAC-4E71-AE31-C440F121FB97}"/>
          </ac:spMkLst>
        </pc:spChg>
        <pc:spChg chg="mod">
          <ac:chgData name="Urieth Attard" userId="75441522-1268-482d-b74b-a084f810ee66" providerId="ADAL" clId="{3079F775-0DCA-435C-9E5F-EA6F27484D52}" dt="2021-04-04T19:06:38.529" v="1679" actId="208"/>
          <ac:spMkLst>
            <pc:docMk/>
            <pc:sldMk cId="2214416295" sldId="333"/>
            <ac:spMk id="27" creationId="{4A08ADD9-854F-4830-8C51-04055832444B}"/>
          </ac:spMkLst>
        </pc:spChg>
        <pc:spChg chg="mod ord">
          <ac:chgData name="Urieth Attard" userId="75441522-1268-482d-b74b-a084f810ee66" providerId="ADAL" clId="{3079F775-0DCA-435C-9E5F-EA6F27484D52}" dt="2021-04-04T19:06:05.927" v="1668" actId="166"/>
          <ac:spMkLst>
            <pc:docMk/>
            <pc:sldMk cId="2214416295" sldId="333"/>
            <ac:spMk id="29" creationId="{013A239E-C93F-4D8E-8E6F-24B658D50FCC}"/>
          </ac:spMkLst>
        </pc:spChg>
        <pc:spChg chg="mod">
          <ac:chgData name="Urieth Attard" userId="75441522-1268-482d-b74b-a084f810ee66" providerId="ADAL" clId="{3079F775-0DCA-435C-9E5F-EA6F27484D52}" dt="2021-04-04T19:06:01.525" v="1667" actId="208"/>
          <ac:spMkLst>
            <pc:docMk/>
            <pc:sldMk cId="2214416295" sldId="333"/>
            <ac:spMk id="35" creationId="{2C643D98-10AD-4A3F-86A7-D1C13401CF24}"/>
          </ac:spMkLst>
        </pc:spChg>
        <pc:grpChg chg="mod">
          <ac:chgData name="Urieth Attard" userId="75441522-1268-482d-b74b-a084f810ee66" providerId="ADAL" clId="{3079F775-0DCA-435C-9E5F-EA6F27484D52}" dt="2021-04-04T19:00:53.840" v="1143" actId="14100"/>
          <ac:grpSpMkLst>
            <pc:docMk/>
            <pc:sldMk cId="2214416295" sldId="333"/>
            <ac:grpSpMk id="32" creationId="{D965E9A2-0E70-48BE-827E-8C4233FED2BE}"/>
          </ac:grpSpMkLst>
        </pc:grpChg>
        <pc:grpChg chg="mod">
          <ac:chgData name="Urieth Attard" userId="75441522-1268-482d-b74b-a084f810ee66" providerId="ADAL" clId="{3079F775-0DCA-435C-9E5F-EA6F27484D52}" dt="2021-04-04T19:02:05.382" v="1225" actId="14100"/>
          <ac:grpSpMkLst>
            <pc:docMk/>
            <pc:sldMk cId="2214416295" sldId="333"/>
            <ac:grpSpMk id="33" creationId="{0B5C179D-282A-4264-97B7-028E7ED77752}"/>
          </ac:grpSpMkLst>
        </pc:grpChg>
        <pc:grpChg chg="mod">
          <ac:chgData name="Urieth Attard" userId="75441522-1268-482d-b74b-a084f810ee66" providerId="ADAL" clId="{3079F775-0DCA-435C-9E5F-EA6F27484D52}" dt="2021-04-04T19:05:02.027" v="1655" actId="1076"/>
          <ac:grpSpMkLst>
            <pc:docMk/>
            <pc:sldMk cId="2214416295" sldId="333"/>
            <ac:grpSpMk id="34" creationId="{EA0589A4-376B-4386-A1CD-B6D6546032AF}"/>
          </ac:grpSpMkLst>
        </pc:grpChg>
        <pc:grpChg chg="mod">
          <ac:chgData name="Urieth Attard" userId="75441522-1268-482d-b74b-a084f810ee66" providerId="ADAL" clId="{3079F775-0DCA-435C-9E5F-EA6F27484D52}" dt="2021-04-04T19:06:14.773" v="1670" actId="1076"/>
          <ac:grpSpMkLst>
            <pc:docMk/>
            <pc:sldMk cId="2214416295" sldId="333"/>
            <ac:grpSpMk id="36" creationId="{6A923C3F-4F4B-4B6A-8826-6A77E604ABEF}"/>
          </ac:grpSpMkLst>
        </pc:grpChg>
        <pc:grpChg chg="mod">
          <ac:chgData name="Urieth Attard" userId="75441522-1268-482d-b74b-a084f810ee66" providerId="ADAL" clId="{3079F775-0DCA-435C-9E5F-EA6F27484D52}" dt="2021-04-04T19:01:05.952" v="1145" actId="1076"/>
          <ac:grpSpMkLst>
            <pc:docMk/>
            <pc:sldMk cId="2214416295" sldId="333"/>
            <ac:grpSpMk id="37" creationId="{4CE5E575-6BC4-4857-8A93-A4840AC77453}"/>
          </ac:grpSpMkLst>
        </pc:grpChg>
        <pc:picChg chg="del">
          <ac:chgData name="Urieth Attard" userId="75441522-1268-482d-b74b-a084f810ee66" providerId="ADAL" clId="{3079F775-0DCA-435C-9E5F-EA6F27484D52}" dt="2021-04-04T18:57:04.775" v="912" actId="478"/>
          <ac:picMkLst>
            <pc:docMk/>
            <pc:sldMk cId="2214416295" sldId="333"/>
            <ac:picMk id="4" creationId="{21CD6680-EC2C-44A4-96F7-4CDD7EE67A05}"/>
          </ac:picMkLst>
        </pc:picChg>
        <pc:picChg chg="add del mod ord">
          <ac:chgData name="Urieth Attard" userId="75441522-1268-482d-b74b-a084f810ee66" providerId="ADAL" clId="{3079F775-0DCA-435C-9E5F-EA6F27484D52}" dt="2021-04-04T18:58:06.455" v="925" actId="1076"/>
          <ac:picMkLst>
            <pc:docMk/>
            <pc:sldMk cId="2214416295" sldId="333"/>
            <ac:picMk id="5" creationId="{24CED5B7-F4C5-46F6-BD1E-C783B199CD46}"/>
          </ac:picMkLst>
        </pc:picChg>
      </pc:sldChg>
      <pc:sldChg chg="addSp delSp modSp delAnim">
        <pc:chgData name="Urieth Attard" userId="75441522-1268-482d-b74b-a084f810ee66" providerId="ADAL" clId="{3079F775-0DCA-435C-9E5F-EA6F27484D52}" dt="2021-04-04T19:22:04.390" v="1929" actId="20577"/>
        <pc:sldMkLst>
          <pc:docMk/>
          <pc:sldMk cId="2101301494" sldId="341"/>
        </pc:sldMkLst>
        <pc:spChg chg="mod">
          <ac:chgData name="Urieth Attard" userId="75441522-1268-482d-b74b-a084f810ee66" providerId="ADAL" clId="{3079F775-0DCA-435C-9E5F-EA6F27484D52}" dt="2021-04-04T19:17:19.139" v="1698" actId="403"/>
          <ac:spMkLst>
            <pc:docMk/>
            <pc:sldMk cId="2101301494" sldId="341"/>
            <ac:spMk id="15" creationId="{73A88C31-36A2-4811-931B-4080A7567F64}"/>
          </ac:spMkLst>
        </pc:spChg>
        <pc:spChg chg="mod">
          <ac:chgData name="Urieth Attard" userId="75441522-1268-482d-b74b-a084f810ee66" providerId="ADAL" clId="{3079F775-0DCA-435C-9E5F-EA6F27484D52}" dt="2021-04-04T19:18:17.881" v="1731" actId="14100"/>
          <ac:spMkLst>
            <pc:docMk/>
            <pc:sldMk cId="2101301494" sldId="341"/>
            <ac:spMk id="22" creationId="{917A60A9-4FEC-46D9-9F01-A7D73A4D1FE7}"/>
          </ac:spMkLst>
        </pc:spChg>
        <pc:spChg chg="del">
          <ac:chgData name="Urieth Attard" userId="75441522-1268-482d-b74b-a084f810ee66" providerId="ADAL" clId="{3079F775-0DCA-435C-9E5F-EA6F27484D52}" dt="2021-04-04T19:17:29.295" v="1701" actId="478"/>
          <ac:spMkLst>
            <pc:docMk/>
            <pc:sldMk cId="2101301494" sldId="341"/>
            <ac:spMk id="23" creationId="{122EA698-44E3-485A-8784-FA01951DF82D}"/>
          </ac:spMkLst>
        </pc:spChg>
        <pc:spChg chg="del">
          <ac:chgData name="Urieth Attard" userId="75441522-1268-482d-b74b-a084f810ee66" providerId="ADAL" clId="{3079F775-0DCA-435C-9E5F-EA6F27484D52}" dt="2021-04-04T19:17:58.514" v="1706" actId="478"/>
          <ac:spMkLst>
            <pc:docMk/>
            <pc:sldMk cId="2101301494" sldId="341"/>
            <ac:spMk id="24" creationId="{41371242-AD14-4308-A470-BF78E22509FC}"/>
          </ac:spMkLst>
        </pc:spChg>
        <pc:spChg chg="del">
          <ac:chgData name="Urieth Attard" userId="75441522-1268-482d-b74b-a084f810ee66" providerId="ADAL" clId="{3079F775-0DCA-435C-9E5F-EA6F27484D52}" dt="2021-04-04T19:20:15.516" v="1802" actId="478"/>
          <ac:spMkLst>
            <pc:docMk/>
            <pc:sldMk cId="2101301494" sldId="341"/>
            <ac:spMk id="25" creationId="{AAE76513-7B29-4730-9FEB-3B7B0F01894D}"/>
          </ac:spMkLst>
        </pc:spChg>
        <pc:spChg chg="mod">
          <ac:chgData name="Urieth Attard" userId="75441522-1268-482d-b74b-a084f810ee66" providerId="ADAL" clId="{3079F775-0DCA-435C-9E5F-EA6F27484D52}" dt="2021-04-04T19:18:36.057" v="1736" actId="1076"/>
          <ac:spMkLst>
            <pc:docMk/>
            <pc:sldMk cId="2101301494" sldId="341"/>
            <ac:spMk id="26" creationId="{47DC2C80-23CC-427A-A7EB-60A73B8D647C}"/>
          </ac:spMkLst>
        </pc:spChg>
        <pc:spChg chg="mod">
          <ac:chgData name="Urieth Attard" userId="75441522-1268-482d-b74b-a084f810ee66" providerId="ADAL" clId="{3079F775-0DCA-435C-9E5F-EA6F27484D52}" dt="2021-04-04T19:20:07.295" v="1799" actId="1076"/>
          <ac:spMkLst>
            <pc:docMk/>
            <pc:sldMk cId="2101301494" sldId="341"/>
            <ac:spMk id="27" creationId="{B1E5CDE5-15E1-486B-AE44-2C2F0ED8F3CA}"/>
          </ac:spMkLst>
        </pc:spChg>
        <pc:spChg chg="mod">
          <ac:chgData name="Urieth Attard" userId="75441522-1268-482d-b74b-a084f810ee66" providerId="ADAL" clId="{3079F775-0DCA-435C-9E5F-EA6F27484D52}" dt="2021-04-04T19:21:07.140" v="1877" actId="14100"/>
          <ac:spMkLst>
            <pc:docMk/>
            <pc:sldMk cId="2101301494" sldId="341"/>
            <ac:spMk id="28" creationId="{A82BE517-3EEB-4993-82CD-A73BB0E0D877}"/>
          </ac:spMkLst>
        </pc:spChg>
        <pc:spChg chg="del">
          <ac:chgData name="Urieth Attard" userId="75441522-1268-482d-b74b-a084f810ee66" providerId="ADAL" clId="{3079F775-0DCA-435C-9E5F-EA6F27484D52}" dt="2021-04-04T19:18:20.718" v="1732" actId="478"/>
          <ac:spMkLst>
            <pc:docMk/>
            <pc:sldMk cId="2101301494" sldId="341"/>
            <ac:spMk id="29" creationId="{8CF115D6-E2EA-4B29-B848-427148388083}"/>
          </ac:spMkLst>
        </pc:spChg>
        <pc:spChg chg="del">
          <ac:chgData name="Urieth Attard" userId="75441522-1268-482d-b74b-a084f810ee66" providerId="ADAL" clId="{3079F775-0DCA-435C-9E5F-EA6F27484D52}" dt="2021-04-04T19:18:31.159" v="1734" actId="478"/>
          <ac:spMkLst>
            <pc:docMk/>
            <pc:sldMk cId="2101301494" sldId="341"/>
            <ac:spMk id="30" creationId="{C23E9DA4-9A71-4E13-9B9D-A22C64ED8032}"/>
          </ac:spMkLst>
        </pc:spChg>
        <pc:spChg chg="del">
          <ac:chgData name="Urieth Attard" userId="75441522-1268-482d-b74b-a084f810ee66" providerId="ADAL" clId="{3079F775-0DCA-435C-9E5F-EA6F27484D52}" dt="2021-04-04T19:20:24.940" v="1805" actId="478"/>
          <ac:spMkLst>
            <pc:docMk/>
            <pc:sldMk cId="2101301494" sldId="341"/>
            <ac:spMk id="31" creationId="{3723854B-9EC3-43FA-9DB1-02EC0C067DD5}"/>
          </ac:spMkLst>
        </pc:spChg>
        <pc:spChg chg="del">
          <ac:chgData name="Urieth Attard" userId="75441522-1268-482d-b74b-a084f810ee66" providerId="ADAL" clId="{3079F775-0DCA-435C-9E5F-EA6F27484D52}" dt="2021-04-04T19:20:23.051" v="1804" actId="478"/>
          <ac:spMkLst>
            <pc:docMk/>
            <pc:sldMk cId="2101301494" sldId="341"/>
            <ac:spMk id="32" creationId="{53EBDCF8-087F-4C11-A354-9E9885E60A08}"/>
          </ac:spMkLst>
        </pc:spChg>
        <pc:spChg chg="del">
          <ac:chgData name="Urieth Attard" userId="75441522-1268-482d-b74b-a084f810ee66" providerId="ADAL" clId="{3079F775-0DCA-435C-9E5F-EA6F27484D52}" dt="2021-04-04T19:21:40.794" v="1886" actId="478"/>
          <ac:spMkLst>
            <pc:docMk/>
            <pc:sldMk cId="2101301494" sldId="341"/>
            <ac:spMk id="33" creationId="{39F32945-B0B1-4225-B9D5-F9DC80B3F75A}"/>
          </ac:spMkLst>
        </pc:spChg>
        <pc:spChg chg="mod">
          <ac:chgData name="Urieth Attard" userId="75441522-1268-482d-b74b-a084f810ee66" providerId="ADAL" clId="{3079F775-0DCA-435C-9E5F-EA6F27484D52}" dt="2021-04-04T19:21:50.133" v="1888" actId="14100"/>
          <ac:spMkLst>
            <pc:docMk/>
            <pc:sldMk cId="2101301494" sldId="341"/>
            <ac:spMk id="34" creationId="{C0544955-02CA-4725-B17F-2C006C321DA1}"/>
          </ac:spMkLst>
        </pc:spChg>
        <pc:spChg chg="del">
          <ac:chgData name="Urieth Attard" userId="75441522-1268-482d-b74b-a084f810ee66" providerId="ADAL" clId="{3079F775-0DCA-435C-9E5F-EA6F27484D52}" dt="2021-04-04T19:19:20.892" v="1774" actId="478"/>
          <ac:spMkLst>
            <pc:docMk/>
            <pc:sldMk cId="2101301494" sldId="341"/>
            <ac:spMk id="37" creationId="{A3402F54-8D32-4C13-B0D3-4DBFA21FF724}"/>
          </ac:spMkLst>
        </pc:spChg>
        <pc:spChg chg="add mod">
          <ac:chgData name="Urieth Attard" userId="75441522-1268-482d-b74b-a084f810ee66" providerId="ADAL" clId="{3079F775-0DCA-435C-9E5F-EA6F27484D52}" dt="2021-04-04T19:18:44.937" v="1740" actId="1076"/>
          <ac:spMkLst>
            <pc:docMk/>
            <pc:sldMk cId="2101301494" sldId="341"/>
            <ac:spMk id="42" creationId="{B518A3F2-6CC9-4E34-922A-63F7ABB75DEE}"/>
          </ac:spMkLst>
        </pc:spChg>
        <pc:spChg chg="add mod">
          <ac:chgData name="Urieth Attard" userId="75441522-1268-482d-b74b-a084f810ee66" providerId="ADAL" clId="{3079F775-0DCA-435C-9E5F-EA6F27484D52}" dt="2021-04-04T19:18:56.379" v="1767" actId="20577"/>
          <ac:spMkLst>
            <pc:docMk/>
            <pc:sldMk cId="2101301494" sldId="341"/>
            <ac:spMk id="44" creationId="{4C14470F-AB13-415C-AD80-855B18CFC8DF}"/>
          </ac:spMkLst>
        </pc:spChg>
        <pc:spChg chg="add mod">
          <ac:chgData name="Urieth Attard" userId="75441522-1268-482d-b74b-a084f810ee66" providerId="ADAL" clId="{3079F775-0DCA-435C-9E5F-EA6F27484D52}" dt="2021-04-04T19:20:10.605" v="1800" actId="1076"/>
          <ac:spMkLst>
            <pc:docMk/>
            <pc:sldMk cId="2101301494" sldId="341"/>
            <ac:spMk id="45" creationId="{FA1BF500-77BD-4560-A3AB-0C3FF320F9C3}"/>
          </ac:spMkLst>
        </pc:spChg>
        <pc:spChg chg="add mod">
          <ac:chgData name="Urieth Attard" userId="75441522-1268-482d-b74b-a084f810ee66" providerId="ADAL" clId="{3079F775-0DCA-435C-9E5F-EA6F27484D52}" dt="2021-04-04T19:21:15.410" v="1882" actId="404"/>
          <ac:spMkLst>
            <pc:docMk/>
            <pc:sldMk cId="2101301494" sldId="341"/>
            <ac:spMk id="46" creationId="{1A3D2F59-7DD6-41CE-886B-2C6E451FE9A2}"/>
          </ac:spMkLst>
        </pc:spChg>
        <pc:spChg chg="add mod">
          <ac:chgData name="Urieth Attard" userId="75441522-1268-482d-b74b-a084f810ee66" providerId="ADAL" clId="{3079F775-0DCA-435C-9E5F-EA6F27484D52}" dt="2021-04-04T19:22:04.390" v="1929" actId="20577"/>
          <ac:spMkLst>
            <pc:docMk/>
            <pc:sldMk cId="2101301494" sldId="341"/>
            <ac:spMk id="47" creationId="{51A1EAF4-20F8-4E82-827F-23486A12A682}"/>
          </ac:spMkLst>
        </pc:spChg>
        <pc:grpChg chg="mod">
          <ac:chgData name="Urieth Attard" userId="75441522-1268-482d-b74b-a084f810ee66" providerId="ADAL" clId="{3079F775-0DCA-435C-9E5F-EA6F27484D52}" dt="2021-04-04T19:16:49.557" v="1694" actId="14100"/>
          <ac:grpSpMkLst>
            <pc:docMk/>
            <pc:sldMk cId="2101301494" sldId="341"/>
            <ac:grpSpMk id="4" creationId="{36476C64-3F90-4BF7-B01F-1A130D8691FD}"/>
          </ac:grpSpMkLst>
        </pc:grpChg>
        <pc:picChg chg="del">
          <ac:chgData name="Urieth Attard" userId="75441522-1268-482d-b74b-a084f810ee66" providerId="ADAL" clId="{3079F775-0DCA-435C-9E5F-EA6F27484D52}" dt="2021-04-04T19:19:16.635" v="1773" actId="478"/>
          <ac:picMkLst>
            <pc:docMk/>
            <pc:sldMk cId="2101301494" sldId="341"/>
            <ac:picMk id="2" creationId="{385C435E-0B2F-4F64-B1F5-27000E33E9FA}"/>
          </ac:picMkLst>
        </pc:picChg>
        <pc:picChg chg="del">
          <ac:chgData name="Urieth Attard" userId="75441522-1268-482d-b74b-a084f810ee66" providerId="ADAL" clId="{3079F775-0DCA-435C-9E5F-EA6F27484D52}" dt="2021-04-04T19:16:16.894" v="1686" actId="478"/>
          <ac:picMkLst>
            <pc:docMk/>
            <pc:sldMk cId="2101301494" sldId="341"/>
            <ac:picMk id="19" creationId="{7079FFC6-C1FD-4D01-8C9C-38B65705BF2B}"/>
          </ac:picMkLst>
        </pc:picChg>
        <pc:picChg chg="add mod">
          <ac:chgData name="Urieth Attard" userId="75441522-1268-482d-b74b-a084f810ee66" providerId="ADAL" clId="{3079F775-0DCA-435C-9E5F-EA6F27484D52}" dt="2021-04-04T19:19:04.441" v="1770" actId="1076"/>
          <ac:picMkLst>
            <pc:docMk/>
            <pc:sldMk cId="2101301494" sldId="341"/>
            <ac:picMk id="38" creationId="{295A13EF-1406-444B-9B8B-91281554A61F}"/>
          </ac:picMkLst>
        </pc:picChg>
        <pc:picChg chg="del">
          <ac:chgData name="Urieth Attard" userId="75441522-1268-482d-b74b-a084f810ee66" providerId="ADAL" clId="{3079F775-0DCA-435C-9E5F-EA6F27484D52}" dt="2021-04-04T19:17:53.434" v="1705" actId="478"/>
          <ac:picMkLst>
            <pc:docMk/>
            <pc:sldMk cId="2101301494" sldId="341"/>
            <ac:picMk id="1028" creationId="{89C384F1-B1A3-4002-B24E-8437DC3B0389}"/>
          </ac:picMkLst>
        </pc:picChg>
        <pc:picChg chg="del">
          <ac:chgData name="Urieth Attard" userId="75441522-1268-482d-b74b-a084f810ee66" providerId="ADAL" clId="{3079F775-0DCA-435C-9E5F-EA6F27484D52}" dt="2021-04-04T19:18:28.082" v="1733" actId="478"/>
          <ac:picMkLst>
            <pc:docMk/>
            <pc:sldMk cId="2101301494" sldId="341"/>
            <ac:picMk id="1030" creationId="{ACE20A94-B2DC-486C-BEC4-C757C5102E2D}"/>
          </ac:picMkLst>
        </pc:picChg>
        <pc:picChg chg="del">
          <ac:chgData name="Urieth Attard" userId="75441522-1268-482d-b74b-a084f810ee66" providerId="ADAL" clId="{3079F775-0DCA-435C-9E5F-EA6F27484D52}" dt="2021-04-04T19:21:31.554" v="1883" actId="478"/>
          <ac:picMkLst>
            <pc:docMk/>
            <pc:sldMk cId="2101301494" sldId="341"/>
            <ac:picMk id="1032" creationId="{E6B9A68D-C408-4810-BBA3-EF498546DC2C}"/>
          </ac:picMkLst>
        </pc:picChg>
        <pc:picChg chg="del">
          <ac:chgData name="Urieth Attard" userId="75441522-1268-482d-b74b-a084f810ee66" providerId="ADAL" clId="{3079F775-0DCA-435C-9E5F-EA6F27484D52}" dt="2021-04-04T19:20:12.875" v="1801" actId="478"/>
          <ac:picMkLst>
            <pc:docMk/>
            <pc:sldMk cId="2101301494" sldId="341"/>
            <ac:picMk id="1034" creationId="{E54E0A02-4EED-4017-B25D-0F3BE6900AF8}"/>
          </ac:picMkLst>
        </pc:picChg>
        <pc:picChg chg="del">
          <ac:chgData name="Urieth Attard" userId="75441522-1268-482d-b74b-a084f810ee66" providerId="ADAL" clId="{3079F775-0DCA-435C-9E5F-EA6F27484D52}" dt="2021-04-04T19:20:17.137" v="1803" actId="478"/>
          <ac:picMkLst>
            <pc:docMk/>
            <pc:sldMk cId="2101301494" sldId="341"/>
            <ac:picMk id="1036" creationId="{27CAD6F3-524C-4938-A2B5-6027DA059A8E}"/>
          </ac:picMkLst>
        </pc:picChg>
        <pc:picChg chg="del">
          <ac:chgData name="Urieth Attard" userId="75441522-1268-482d-b74b-a084f810ee66" providerId="ADAL" clId="{3079F775-0DCA-435C-9E5F-EA6F27484D52}" dt="2021-04-04T19:16:32.836" v="1688" actId="478"/>
          <ac:picMkLst>
            <pc:docMk/>
            <pc:sldMk cId="2101301494" sldId="341"/>
            <ac:picMk id="2050" creationId="{35CBA4E6-D6CD-4ED6-9CB6-EFB7CDAB4BAC}"/>
          </ac:picMkLst>
        </pc:picChg>
        <pc:picChg chg="del">
          <ac:chgData name="Urieth Attard" userId="75441522-1268-482d-b74b-a084f810ee66" providerId="ADAL" clId="{3079F775-0DCA-435C-9E5F-EA6F27484D52}" dt="2021-04-04T19:17:22.902" v="1699" actId="478"/>
          <ac:picMkLst>
            <pc:docMk/>
            <pc:sldMk cId="2101301494" sldId="341"/>
            <ac:picMk id="3078" creationId="{F98C8ECF-818B-471E-9A78-21BBBF9C26A8}"/>
          </ac:picMkLst>
        </pc:picChg>
        <pc:cxnChg chg="mod">
          <ac:chgData name="Urieth Attard" userId="75441522-1268-482d-b74b-a084f810ee66" providerId="ADAL" clId="{3079F775-0DCA-435C-9E5F-EA6F27484D52}" dt="2021-04-04T19:19:11.383" v="1772" actId="14100"/>
          <ac:cxnSpMkLst>
            <pc:docMk/>
            <pc:sldMk cId="2101301494" sldId="341"/>
            <ac:cxnSpMk id="35" creationId="{73A49F79-D75A-4CA0-A53F-377C43D64011}"/>
          </ac:cxnSpMkLst>
        </pc:cxnChg>
        <pc:cxnChg chg="mod">
          <ac:chgData name="Urieth Attard" userId="75441522-1268-482d-b74b-a084f810ee66" providerId="ADAL" clId="{3079F775-0DCA-435C-9E5F-EA6F27484D52}" dt="2021-04-04T19:18:36.057" v="1736" actId="1076"/>
          <ac:cxnSpMkLst>
            <pc:docMk/>
            <pc:sldMk cId="2101301494" sldId="341"/>
            <ac:cxnSpMk id="36" creationId="{951B9430-0949-42C5-AF93-F8FFA0945F96}"/>
          </ac:cxnSpMkLst>
        </pc:cxnChg>
        <pc:cxnChg chg="mod">
          <ac:chgData name="Urieth Attard" userId="75441522-1268-482d-b74b-a084f810ee66" providerId="ADAL" clId="{3079F775-0DCA-435C-9E5F-EA6F27484D52}" dt="2021-04-04T19:20:33.114" v="1808" actId="1076"/>
          <ac:cxnSpMkLst>
            <pc:docMk/>
            <pc:sldMk cId="2101301494" sldId="341"/>
            <ac:cxnSpMk id="40" creationId="{662258A0-A5E0-44E8-8272-333FF1DD843E}"/>
          </ac:cxnSpMkLst>
        </pc:cxnChg>
        <pc:cxnChg chg="del">
          <ac:chgData name="Urieth Attard" userId="75441522-1268-482d-b74b-a084f810ee66" providerId="ADAL" clId="{3079F775-0DCA-435C-9E5F-EA6F27484D52}" dt="2021-04-04T19:20:27.516" v="1806" actId="478"/>
          <ac:cxnSpMkLst>
            <pc:docMk/>
            <pc:sldMk cId="2101301494" sldId="341"/>
            <ac:cxnSpMk id="41" creationId="{030BD644-970D-4754-A8E4-2780819CFD6E}"/>
          </ac:cxnSpMkLst>
        </pc:cxnChg>
        <pc:cxnChg chg="mod">
          <ac:chgData name="Urieth Attard" userId="75441522-1268-482d-b74b-a084f810ee66" providerId="ADAL" clId="{3079F775-0DCA-435C-9E5F-EA6F27484D52}" dt="2021-04-04T19:21:47.063" v="1887" actId="14100"/>
          <ac:cxnSpMkLst>
            <pc:docMk/>
            <pc:sldMk cId="2101301494" sldId="341"/>
            <ac:cxnSpMk id="43" creationId="{275A4203-801B-4658-95ED-ADD0352BE62B}"/>
          </ac:cxnSpMkLst>
        </pc:cxnChg>
      </pc:sldChg>
      <pc:sldChg chg="addSp delSp modSp ord">
        <pc:chgData name="Urieth Attard" userId="75441522-1268-482d-b74b-a084f810ee66" providerId="ADAL" clId="{3079F775-0DCA-435C-9E5F-EA6F27484D52}" dt="2021-04-04T19:45:47.984" v="2969"/>
        <pc:sldMkLst>
          <pc:docMk/>
          <pc:sldMk cId="644687254" sldId="346"/>
        </pc:sldMkLst>
        <pc:picChg chg="add mod">
          <ac:chgData name="Urieth Attard" userId="75441522-1268-482d-b74b-a084f810ee66" providerId="ADAL" clId="{3079F775-0DCA-435C-9E5F-EA6F27484D52}" dt="2021-04-04T19:15:51.565" v="1685" actId="1076"/>
          <ac:picMkLst>
            <pc:docMk/>
            <pc:sldMk cId="644687254" sldId="346"/>
            <ac:picMk id="2" creationId="{EF61081A-A448-4F43-9046-B341DAF1FA27}"/>
          </ac:picMkLst>
        </pc:picChg>
        <pc:picChg chg="del">
          <ac:chgData name="Urieth Attard" userId="75441522-1268-482d-b74b-a084f810ee66" providerId="ADAL" clId="{3079F775-0DCA-435C-9E5F-EA6F27484D52}" dt="2021-04-04T19:07:02.359" v="1682" actId="478"/>
          <ac:picMkLst>
            <pc:docMk/>
            <pc:sldMk cId="644687254" sldId="346"/>
            <ac:picMk id="4" creationId="{AC4A2D94-1810-470E-872C-C9DF7058F82E}"/>
          </ac:picMkLst>
        </pc:picChg>
      </pc:sldChg>
      <pc:sldChg chg="addSp delSp modSp delAnim">
        <pc:chgData name="Urieth Attard" userId="75441522-1268-482d-b74b-a084f810ee66" providerId="ADAL" clId="{3079F775-0DCA-435C-9E5F-EA6F27484D52}" dt="2021-04-04T19:48:01.655" v="3126" actId="1076"/>
        <pc:sldMkLst>
          <pc:docMk/>
          <pc:sldMk cId="2641257983" sldId="350"/>
        </pc:sldMkLst>
        <pc:spChg chg="add del mod">
          <ac:chgData name="Urieth Attard" userId="75441522-1268-482d-b74b-a084f810ee66" providerId="ADAL" clId="{3079F775-0DCA-435C-9E5F-EA6F27484D52}" dt="2021-04-04T19:44:15.155" v="2918" actId="478"/>
          <ac:spMkLst>
            <pc:docMk/>
            <pc:sldMk cId="2641257983" sldId="350"/>
            <ac:spMk id="2" creationId="{FBA007A6-B655-4899-9346-060CB04B21F5}"/>
          </ac:spMkLst>
        </pc:spChg>
        <pc:spChg chg="del mod">
          <ac:chgData name="Urieth Attard" userId="75441522-1268-482d-b74b-a084f810ee66" providerId="ADAL" clId="{3079F775-0DCA-435C-9E5F-EA6F27484D52}" dt="2021-04-04T19:44:07.153" v="2915" actId="478"/>
          <ac:spMkLst>
            <pc:docMk/>
            <pc:sldMk cId="2641257983" sldId="350"/>
            <ac:spMk id="5" creationId="{66E06343-D921-41DC-B26D-CE061D450CCB}"/>
          </ac:spMkLst>
        </pc:spChg>
        <pc:spChg chg="del mod">
          <ac:chgData name="Urieth Attard" userId="75441522-1268-482d-b74b-a084f810ee66" providerId="ADAL" clId="{3079F775-0DCA-435C-9E5F-EA6F27484D52}" dt="2021-04-04T19:44:09.795" v="2916" actId="478"/>
          <ac:spMkLst>
            <pc:docMk/>
            <pc:sldMk cId="2641257983" sldId="350"/>
            <ac:spMk id="6" creationId="{6689BE08-AC8E-4BE7-8C72-E6568CD71529}"/>
          </ac:spMkLst>
        </pc:spChg>
        <pc:spChg chg="del mod">
          <ac:chgData name="Urieth Attard" userId="75441522-1268-482d-b74b-a084f810ee66" providerId="ADAL" clId="{3079F775-0DCA-435C-9E5F-EA6F27484D52}" dt="2021-04-04T19:44:17.762" v="2919" actId="478"/>
          <ac:spMkLst>
            <pc:docMk/>
            <pc:sldMk cId="2641257983" sldId="350"/>
            <ac:spMk id="7" creationId="{6FC84305-8D32-45C1-8C81-C0BC2AAA9FAB}"/>
          </ac:spMkLst>
        </pc:spChg>
        <pc:spChg chg="add del mod">
          <ac:chgData name="Urieth Attard" userId="75441522-1268-482d-b74b-a084f810ee66" providerId="ADAL" clId="{3079F775-0DCA-435C-9E5F-EA6F27484D52}" dt="2021-04-04T19:44:04.233" v="2914" actId="478"/>
          <ac:spMkLst>
            <pc:docMk/>
            <pc:sldMk cId="2641257983" sldId="350"/>
            <ac:spMk id="8" creationId="{322BEF45-EC7F-4036-814C-D7220B6EAAA9}"/>
          </ac:spMkLst>
        </pc:spChg>
        <pc:spChg chg="add del">
          <ac:chgData name="Urieth Attard" userId="75441522-1268-482d-b74b-a084f810ee66" providerId="ADAL" clId="{3079F775-0DCA-435C-9E5F-EA6F27484D52}" dt="2021-04-04T19:43:23.432" v="2867" actId="478"/>
          <ac:spMkLst>
            <pc:docMk/>
            <pc:sldMk cId="2641257983" sldId="350"/>
            <ac:spMk id="9" creationId="{44DDECF4-E140-49A6-9F81-0B2BEB775A81}"/>
          </ac:spMkLst>
        </pc:spChg>
        <pc:spChg chg="add del mod">
          <ac:chgData name="Urieth Attard" userId="75441522-1268-482d-b74b-a084f810ee66" providerId="ADAL" clId="{3079F775-0DCA-435C-9E5F-EA6F27484D52}" dt="2021-04-04T19:44:01.465" v="2913" actId="478"/>
          <ac:spMkLst>
            <pc:docMk/>
            <pc:sldMk cId="2641257983" sldId="350"/>
            <ac:spMk id="10" creationId="{572A62FD-2B00-4456-921D-EC92BEA11BD6}"/>
          </ac:spMkLst>
        </pc:spChg>
        <pc:spChg chg="del mod">
          <ac:chgData name="Urieth Attard" userId="75441522-1268-482d-b74b-a084f810ee66" providerId="ADAL" clId="{3079F775-0DCA-435C-9E5F-EA6F27484D52}" dt="2021-04-04T19:45:06.941" v="2921" actId="478"/>
          <ac:spMkLst>
            <pc:docMk/>
            <pc:sldMk cId="2641257983" sldId="350"/>
            <ac:spMk id="15" creationId="{7F51BD40-5C31-4C95-AF7B-5D27176B1B39}"/>
          </ac:spMkLst>
        </pc:spChg>
        <pc:graphicFrameChg chg="add mod">
          <ac:chgData name="Urieth Attard" userId="75441522-1268-482d-b74b-a084f810ee66" providerId="ADAL" clId="{3079F775-0DCA-435C-9E5F-EA6F27484D52}" dt="2021-04-04T19:48:01.655" v="3126" actId="1076"/>
          <ac:graphicFrameMkLst>
            <pc:docMk/>
            <pc:sldMk cId="2641257983" sldId="350"/>
            <ac:graphicFrameMk id="3" creationId="{0B8D20FD-6F21-426B-BC9B-711F703C6482}"/>
          </ac:graphicFrameMkLst>
        </pc:graphicFrameChg>
        <pc:picChg chg="del">
          <ac:chgData name="Urieth Attard" userId="75441522-1268-482d-b74b-a084f810ee66" providerId="ADAL" clId="{3079F775-0DCA-435C-9E5F-EA6F27484D52}" dt="2021-04-04T19:47:28.743" v="3121" actId="478"/>
          <ac:picMkLst>
            <pc:docMk/>
            <pc:sldMk cId="2641257983" sldId="350"/>
            <ac:picMk id="2050" creationId="{E08C4C4F-ADE2-4928-B274-DF257C3AF982}"/>
          </ac:picMkLst>
        </pc:picChg>
      </pc:sldChg>
      <pc:sldChg chg="addSp delSp modSp addAnim delAnim modAnim">
        <pc:chgData name="Urieth Attard" userId="75441522-1268-482d-b74b-a084f810ee66" providerId="ADAL" clId="{3079F775-0DCA-435C-9E5F-EA6F27484D52}" dt="2021-04-04T19:42:37.413" v="2854" actId="1440"/>
        <pc:sldMkLst>
          <pc:docMk/>
          <pc:sldMk cId="2515549931" sldId="389"/>
        </pc:sldMkLst>
        <pc:spChg chg="add mod">
          <ac:chgData name="Urieth Attard" userId="75441522-1268-482d-b74b-a084f810ee66" providerId="ADAL" clId="{3079F775-0DCA-435C-9E5F-EA6F27484D52}" dt="2021-04-04T19:40:25.923" v="2630" actId="403"/>
          <ac:spMkLst>
            <pc:docMk/>
            <pc:sldMk cId="2515549931" sldId="389"/>
            <ac:spMk id="5" creationId="{2C00AB0C-7DB5-43B5-A1E6-C20E3566D58B}"/>
          </ac:spMkLst>
        </pc:spChg>
        <pc:spChg chg="add mod">
          <ac:chgData name="Urieth Attard" userId="75441522-1268-482d-b74b-a084f810ee66" providerId="ADAL" clId="{3079F775-0DCA-435C-9E5F-EA6F27484D52}" dt="2021-04-04T19:40:43.998" v="2649" actId="20577"/>
          <ac:spMkLst>
            <pc:docMk/>
            <pc:sldMk cId="2515549931" sldId="389"/>
            <ac:spMk id="7" creationId="{0C239831-B7D8-4475-8C5E-8803849FC252}"/>
          </ac:spMkLst>
        </pc:spChg>
        <pc:spChg chg="add mod">
          <ac:chgData name="Urieth Attard" userId="75441522-1268-482d-b74b-a084f810ee66" providerId="ADAL" clId="{3079F775-0DCA-435C-9E5F-EA6F27484D52}" dt="2021-04-04T19:41:10.431" v="2729" actId="20577"/>
          <ac:spMkLst>
            <pc:docMk/>
            <pc:sldMk cId="2515549931" sldId="389"/>
            <ac:spMk id="9" creationId="{23885533-C2B9-4F24-BEFC-E35B1FC0ED55}"/>
          </ac:spMkLst>
        </pc:spChg>
        <pc:spChg chg="add del mod">
          <ac:chgData name="Urieth Attard" userId="75441522-1268-482d-b74b-a084f810ee66" providerId="ADAL" clId="{3079F775-0DCA-435C-9E5F-EA6F27484D52}" dt="2021-04-04T19:42:02.133" v="2800" actId="14100"/>
          <ac:spMkLst>
            <pc:docMk/>
            <pc:sldMk cId="2515549931" sldId="389"/>
            <ac:spMk id="13" creationId="{3E7236A3-AD51-49F0-91EF-E01F10DB8872}"/>
          </ac:spMkLst>
        </pc:spChg>
        <pc:spChg chg="add mod">
          <ac:chgData name="Urieth Attard" userId="75441522-1268-482d-b74b-a084f810ee66" providerId="ADAL" clId="{3079F775-0DCA-435C-9E5F-EA6F27484D52}" dt="2021-04-04T19:42:23.365" v="2850" actId="14100"/>
          <ac:spMkLst>
            <pc:docMk/>
            <pc:sldMk cId="2515549931" sldId="389"/>
            <ac:spMk id="16" creationId="{FA2C25FA-403E-41D6-B037-95ADE18ABADD}"/>
          </ac:spMkLst>
        </pc:spChg>
        <pc:picChg chg="add mod">
          <ac:chgData name="Urieth Attard" userId="75441522-1268-482d-b74b-a084f810ee66" providerId="ADAL" clId="{3079F775-0DCA-435C-9E5F-EA6F27484D52}" dt="2021-04-04T19:42:37.413" v="2854" actId="1440"/>
          <ac:picMkLst>
            <pc:docMk/>
            <pc:sldMk cId="2515549931" sldId="389"/>
            <ac:picMk id="2" creationId="{BB7FDB73-72CD-4252-9E08-F02A8BC147C7}"/>
          </ac:picMkLst>
        </pc:picChg>
        <pc:picChg chg="del">
          <ac:chgData name="Urieth Attard" userId="75441522-1268-482d-b74b-a084f810ee66" providerId="ADAL" clId="{3079F775-0DCA-435C-9E5F-EA6F27484D52}" dt="2021-04-04T19:24:39.880" v="1931" actId="478"/>
          <ac:picMkLst>
            <pc:docMk/>
            <pc:sldMk cId="2515549931" sldId="389"/>
            <ac:picMk id="4" creationId="{9F83813C-7D07-4F04-AA6F-D816B6167F48}"/>
          </ac:picMkLst>
        </pc:picChg>
        <pc:cxnChg chg="add mod">
          <ac:chgData name="Urieth Attard" userId="75441522-1268-482d-b74b-a084f810ee66" providerId="ADAL" clId="{3079F775-0DCA-435C-9E5F-EA6F27484D52}" dt="2021-04-04T19:40:16.208" v="2628" actId="1582"/>
          <ac:cxnSpMkLst>
            <pc:docMk/>
            <pc:sldMk cId="2515549931" sldId="389"/>
            <ac:cxnSpMk id="6" creationId="{48A12B25-8F2B-4F5E-AC44-35D4C45C0C00}"/>
          </ac:cxnSpMkLst>
        </pc:cxnChg>
        <pc:cxnChg chg="add mod">
          <ac:chgData name="Urieth Attard" userId="75441522-1268-482d-b74b-a084f810ee66" providerId="ADAL" clId="{3079F775-0DCA-435C-9E5F-EA6F27484D52}" dt="2021-04-04T19:40:38.838" v="2634" actId="1076"/>
          <ac:cxnSpMkLst>
            <pc:docMk/>
            <pc:sldMk cId="2515549931" sldId="389"/>
            <ac:cxnSpMk id="8" creationId="{C6A65E0A-3DAC-44A4-AD46-A29D61F5570F}"/>
          </ac:cxnSpMkLst>
        </pc:cxnChg>
        <pc:cxnChg chg="add mod">
          <ac:chgData name="Urieth Attard" userId="75441522-1268-482d-b74b-a084f810ee66" providerId="ADAL" clId="{3079F775-0DCA-435C-9E5F-EA6F27484D52}" dt="2021-04-04T19:41:19.385" v="2732" actId="14100"/>
          <ac:cxnSpMkLst>
            <pc:docMk/>
            <pc:sldMk cId="2515549931" sldId="389"/>
            <ac:cxnSpMk id="10" creationId="{3C11E21F-F7F6-4144-B77D-0126C23F27CA}"/>
          </ac:cxnSpMkLst>
        </pc:cxnChg>
        <pc:cxnChg chg="add mod">
          <ac:chgData name="Urieth Attard" userId="75441522-1268-482d-b74b-a084f810ee66" providerId="ADAL" clId="{3079F775-0DCA-435C-9E5F-EA6F27484D52}" dt="2021-04-04T19:42:05.730" v="2801" actId="14100"/>
          <ac:cxnSpMkLst>
            <pc:docMk/>
            <pc:sldMk cId="2515549931" sldId="389"/>
            <ac:cxnSpMk id="14" creationId="{2C39C7BC-3907-458C-8CE6-3EAD29F3F2DF}"/>
          </ac:cxnSpMkLst>
        </pc:cxnChg>
        <pc:cxnChg chg="add mod">
          <ac:chgData name="Urieth Attard" userId="75441522-1268-482d-b74b-a084f810ee66" providerId="ADAL" clId="{3079F775-0DCA-435C-9E5F-EA6F27484D52}" dt="2021-04-04T19:42:30.466" v="2853" actId="14100"/>
          <ac:cxnSpMkLst>
            <pc:docMk/>
            <pc:sldMk cId="2515549931" sldId="389"/>
            <ac:cxnSpMk id="18" creationId="{9AF5EE70-6CD8-4EC0-9A33-CB37E1DF7D71}"/>
          </ac:cxnSpMkLst>
        </pc:cxnChg>
      </pc:sldChg>
      <pc:sldChg chg="addSp delSp modSp">
        <pc:chgData name="Urieth Attard" userId="75441522-1268-482d-b74b-a084f810ee66" providerId="ADAL" clId="{3079F775-0DCA-435C-9E5F-EA6F27484D52}" dt="2021-04-04T19:26:21.930" v="2037" actId="313"/>
        <pc:sldMkLst>
          <pc:docMk/>
          <pc:sldMk cId="1487398923" sldId="395"/>
        </pc:sldMkLst>
        <pc:spChg chg="mod">
          <ac:chgData name="Urieth Attard" userId="75441522-1268-482d-b74b-a084f810ee66" providerId="ADAL" clId="{3079F775-0DCA-435C-9E5F-EA6F27484D52}" dt="2021-04-04T19:26:21.930" v="2037" actId="313"/>
          <ac:spMkLst>
            <pc:docMk/>
            <pc:sldMk cId="1487398923" sldId="395"/>
            <ac:spMk id="3" creationId="{DC940498-2542-4280-8839-388D24611D60}"/>
          </ac:spMkLst>
        </pc:spChg>
        <pc:picChg chg="add mod">
          <ac:chgData name="Urieth Attard" userId="75441522-1268-482d-b74b-a084f810ee66" providerId="ADAL" clId="{3079F775-0DCA-435C-9E5F-EA6F27484D52}" dt="2021-04-04T18:55:48.251" v="752" actId="1076"/>
          <ac:picMkLst>
            <pc:docMk/>
            <pc:sldMk cId="1487398923" sldId="395"/>
            <ac:picMk id="4" creationId="{F44B4D5E-868C-4E65-9A54-69080EF83AAD}"/>
          </ac:picMkLst>
        </pc:picChg>
        <pc:picChg chg="del">
          <ac:chgData name="Urieth Attard" userId="75441522-1268-482d-b74b-a084f810ee66" providerId="ADAL" clId="{3079F775-0DCA-435C-9E5F-EA6F27484D52}" dt="2021-04-04T18:54:44.640" v="743" actId="478"/>
          <ac:picMkLst>
            <pc:docMk/>
            <pc:sldMk cId="1487398923" sldId="395"/>
            <ac:picMk id="1026" creationId="{12B2C17D-64CA-4464-9DBB-345D8222BE8A}"/>
          </ac:picMkLst>
        </pc:picChg>
      </pc:sldChg>
      <pc:sldChg chg="add">
        <pc:chgData name="Urieth Attard" userId="75441522-1268-482d-b74b-a084f810ee66" providerId="ADAL" clId="{3079F775-0DCA-435C-9E5F-EA6F27484D52}" dt="2021-04-04T19:54:58.227" v="3295"/>
        <pc:sldMkLst>
          <pc:docMk/>
          <pc:sldMk cId="1174234926" sldId="41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AF466-002A-4377-93CC-34A4B9D2BCB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E143D165-B36F-42CE-87B8-22193EEA9E55}">
      <dgm:prSet phldrT="[Text]"/>
      <dgm:spPr/>
      <dgm:t>
        <a:bodyPr/>
        <a:lstStyle/>
        <a:p>
          <a:r>
            <a:rPr lang="en-GB" dirty="0"/>
            <a:t>Step 1</a:t>
          </a:r>
        </a:p>
      </dgm:t>
    </dgm:pt>
    <dgm:pt modelId="{339F31EF-95A7-4620-BDEE-C6F3B1E02977}" type="parTrans" cxnId="{CA3C8614-022B-4722-B716-1F058746C5B5}">
      <dgm:prSet/>
      <dgm:spPr/>
      <dgm:t>
        <a:bodyPr/>
        <a:lstStyle/>
        <a:p>
          <a:endParaRPr lang="en-GB"/>
        </a:p>
      </dgm:t>
    </dgm:pt>
    <dgm:pt modelId="{6F033F38-CC5C-4363-B668-BEAB95324E67}" type="sibTrans" cxnId="{CA3C8614-022B-4722-B716-1F058746C5B5}">
      <dgm:prSet/>
      <dgm:spPr/>
      <dgm:t>
        <a:bodyPr/>
        <a:lstStyle/>
        <a:p>
          <a:endParaRPr lang="en-GB"/>
        </a:p>
      </dgm:t>
    </dgm:pt>
    <dgm:pt modelId="{33D7FAF2-B9E6-4571-9E38-504C13D5AF54}">
      <dgm:prSet phldrT="[Text]"/>
      <dgm:spPr/>
      <dgm:t>
        <a:bodyPr/>
        <a:lstStyle/>
        <a:p>
          <a:pPr>
            <a:buNone/>
          </a:pPr>
          <a:r>
            <a:rPr lang="en-GB" dirty="0"/>
            <a:t>Choose a favourite dessert.</a:t>
          </a:r>
        </a:p>
      </dgm:t>
    </dgm:pt>
    <dgm:pt modelId="{14E5BA7D-AA00-49F4-9360-7EBE6BCECE46}" type="parTrans" cxnId="{2C85085E-34A5-4A7C-BF8A-99EDCFB047E6}">
      <dgm:prSet/>
      <dgm:spPr/>
      <dgm:t>
        <a:bodyPr/>
        <a:lstStyle/>
        <a:p>
          <a:endParaRPr lang="en-GB"/>
        </a:p>
      </dgm:t>
    </dgm:pt>
    <dgm:pt modelId="{1FBDE719-9E87-42BD-88AA-2E277CB6B8F4}" type="sibTrans" cxnId="{2C85085E-34A5-4A7C-BF8A-99EDCFB047E6}">
      <dgm:prSet/>
      <dgm:spPr/>
      <dgm:t>
        <a:bodyPr/>
        <a:lstStyle/>
        <a:p>
          <a:endParaRPr lang="en-GB"/>
        </a:p>
      </dgm:t>
    </dgm:pt>
    <dgm:pt modelId="{7C2B15EC-50B6-4A5B-90EA-F4104036F0E0}">
      <dgm:prSet phldrT="[Text]"/>
      <dgm:spPr/>
      <dgm:t>
        <a:bodyPr/>
        <a:lstStyle/>
        <a:p>
          <a:r>
            <a:rPr lang="en-GB" dirty="0"/>
            <a:t>Step 2</a:t>
          </a:r>
        </a:p>
      </dgm:t>
    </dgm:pt>
    <dgm:pt modelId="{86BEA676-8D82-44DD-BE5F-5D775D5FFC55}" type="parTrans" cxnId="{3D071D01-618E-4DA8-A256-2BA71C61E037}">
      <dgm:prSet/>
      <dgm:spPr/>
      <dgm:t>
        <a:bodyPr/>
        <a:lstStyle/>
        <a:p>
          <a:endParaRPr lang="en-GB"/>
        </a:p>
      </dgm:t>
    </dgm:pt>
    <dgm:pt modelId="{3F3200B9-6A02-4BF0-9A8F-C86786AB5716}" type="sibTrans" cxnId="{3D071D01-618E-4DA8-A256-2BA71C61E037}">
      <dgm:prSet/>
      <dgm:spPr/>
      <dgm:t>
        <a:bodyPr/>
        <a:lstStyle/>
        <a:p>
          <a:endParaRPr lang="en-GB"/>
        </a:p>
      </dgm:t>
    </dgm:pt>
    <dgm:pt modelId="{76E2745D-F570-4B47-BE42-8C97AC6BF141}">
      <dgm:prSet phldrT="[Text]"/>
      <dgm:spPr/>
      <dgm:t>
        <a:bodyPr/>
        <a:lstStyle/>
        <a:p>
          <a:pPr>
            <a:buNone/>
          </a:pPr>
          <a:r>
            <a:rPr lang="en-GB" dirty="0"/>
            <a:t>Plan the recipe.</a:t>
          </a:r>
        </a:p>
      </dgm:t>
    </dgm:pt>
    <dgm:pt modelId="{2C396B50-1949-4AFC-B83B-8B1FAE5F4165}" type="parTrans" cxnId="{63CE5E9E-9D9F-4791-B46F-91740FB929EE}">
      <dgm:prSet/>
      <dgm:spPr/>
      <dgm:t>
        <a:bodyPr/>
        <a:lstStyle/>
        <a:p>
          <a:endParaRPr lang="en-GB"/>
        </a:p>
      </dgm:t>
    </dgm:pt>
    <dgm:pt modelId="{F95C490E-51AC-4814-86B9-88F72C8F1BA3}" type="sibTrans" cxnId="{63CE5E9E-9D9F-4791-B46F-91740FB929EE}">
      <dgm:prSet/>
      <dgm:spPr/>
      <dgm:t>
        <a:bodyPr/>
        <a:lstStyle/>
        <a:p>
          <a:endParaRPr lang="en-GB"/>
        </a:p>
      </dgm:t>
    </dgm:pt>
    <dgm:pt modelId="{459AFDB1-0A3A-4E61-9502-26444D6271C7}">
      <dgm:prSet phldrT="[Text]"/>
      <dgm:spPr/>
      <dgm:t>
        <a:bodyPr/>
        <a:lstStyle/>
        <a:p>
          <a:r>
            <a:rPr lang="en-GB" dirty="0"/>
            <a:t>Step 3</a:t>
          </a:r>
        </a:p>
      </dgm:t>
    </dgm:pt>
    <dgm:pt modelId="{913F7659-CB17-42AE-B523-71E3E3822B88}" type="parTrans" cxnId="{A3893A84-D213-430D-A65E-6B72D9B76576}">
      <dgm:prSet/>
      <dgm:spPr/>
      <dgm:t>
        <a:bodyPr/>
        <a:lstStyle/>
        <a:p>
          <a:endParaRPr lang="en-GB"/>
        </a:p>
      </dgm:t>
    </dgm:pt>
    <dgm:pt modelId="{847C6F9F-A758-450A-9883-33CE68B8CBB6}" type="sibTrans" cxnId="{A3893A84-D213-430D-A65E-6B72D9B76576}">
      <dgm:prSet/>
      <dgm:spPr/>
      <dgm:t>
        <a:bodyPr/>
        <a:lstStyle/>
        <a:p>
          <a:endParaRPr lang="en-GB"/>
        </a:p>
      </dgm:t>
    </dgm:pt>
    <dgm:pt modelId="{52FE700A-23AD-4142-BBE6-4BB8A34E92D7}">
      <dgm:prSet phldrT="[Text]"/>
      <dgm:spPr/>
      <dgm:t>
        <a:bodyPr/>
        <a:lstStyle/>
        <a:p>
          <a:pPr>
            <a:buNone/>
          </a:pPr>
          <a:r>
            <a:rPr lang="en-GB" dirty="0"/>
            <a:t>Write a draft of the recipe.</a:t>
          </a:r>
        </a:p>
      </dgm:t>
    </dgm:pt>
    <dgm:pt modelId="{FD2017B1-2BC8-4C02-BD35-508BA39ABE77}" type="parTrans" cxnId="{67228A53-8A3A-4ECF-90F1-CB75C952D224}">
      <dgm:prSet/>
      <dgm:spPr/>
      <dgm:t>
        <a:bodyPr/>
        <a:lstStyle/>
        <a:p>
          <a:endParaRPr lang="en-GB"/>
        </a:p>
      </dgm:t>
    </dgm:pt>
    <dgm:pt modelId="{2A431C36-703B-4543-876A-23E835B55612}" type="sibTrans" cxnId="{67228A53-8A3A-4ECF-90F1-CB75C952D224}">
      <dgm:prSet/>
      <dgm:spPr/>
      <dgm:t>
        <a:bodyPr/>
        <a:lstStyle/>
        <a:p>
          <a:endParaRPr lang="en-GB"/>
        </a:p>
      </dgm:t>
    </dgm:pt>
    <dgm:pt modelId="{3493AEBF-0E60-4F64-B9BF-02E9EF70F249}">
      <dgm:prSet/>
      <dgm:spPr/>
      <dgm:t>
        <a:bodyPr/>
        <a:lstStyle/>
        <a:p>
          <a:r>
            <a:rPr lang="en-GB" dirty="0"/>
            <a:t>Step 4</a:t>
          </a:r>
        </a:p>
      </dgm:t>
    </dgm:pt>
    <dgm:pt modelId="{EC875984-BC89-426D-A4BF-8683D63B83DF}" type="parTrans" cxnId="{ABDF20FC-2FB9-4D36-8C03-058D8C40ED5B}">
      <dgm:prSet/>
      <dgm:spPr/>
      <dgm:t>
        <a:bodyPr/>
        <a:lstStyle/>
        <a:p>
          <a:endParaRPr lang="en-GB"/>
        </a:p>
      </dgm:t>
    </dgm:pt>
    <dgm:pt modelId="{085273D1-7CD7-4988-A987-FC445C58AB73}" type="sibTrans" cxnId="{ABDF20FC-2FB9-4D36-8C03-058D8C40ED5B}">
      <dgm:prSet/>
      <dgm:spPr/>
      <dgm:t>
        <a:bodyPr/>
        <a:lstStyle/>
        <a:p>
          <a:endParaRPr lang="en-GB"/>
        </a:p>
      </dgm:t>
    </dgm:pt>
    <dgm:pt modelId="{B5EBB7E9-2C9D-460A-B222-40FBF58D470B}">
      <dgm:prSet/>
      <dgm:spPr/>
      <dgm:t>
        <a:bodyPr/>
        <a:lstStyle/>
        <a:p>
          <a:pPr>
            <a:buNone/>
          </a:pPr>
          <a:r>
            <a:rPr lang="en-GB" dirty="0"/>
            <a:t>Edit and revise the recipe.</a:t>
          </a:r>
        </a:p>
      </dgm:t>
    </dgm:pt>
    <dgm:pt modelId="{5CFCF0A8-6917-48E5-9685-D73447239B6E}" type="parTrans" cxnId="{F333DB82-C4FA-4A54-9C50-20BE58216891}">
      <dgm:prSet/>
      <dgm:spPr/>
      <dgm:t>
        <a:bodyPr/>
        <a:lstStyle/>
        <a:p>
          <a:endParaRPr lang="en-GB"/>
        </a:p>
      </dgm:t>
    </dgm:pt>
    <dgm:pt modelId="{97B49696-348A-4255-B5D8-2E4B304E4669}" type="sibTrans" cxnId="{F333DB82-C4FA-4A54-9C50-20BE58216891}">
      <dgm:prSet/>
      <dgm:spPr/>
      <dgm:t>
        <a:bodyPr/>
        <a:lstStyle/>
        <a:p>
          <a:endParaRPr lang="en-GB"/>
        </a:p>
      </dgm:t>
    </dgm:pt>
    <dgm:pt modelId="{8BFA7ABA-0200-495C-90EE-40F31636447F}">
      <dgm:prSet/>
      <dgm:spPr/>
      <dgm:t>
        <a:bodyPr/>
        <a:lstStyle/>
        <a:p>
          <a:r>
            <a:rPr lang="en-GB" dirty="0"/>
            <a:t>Step 5</a:t>
          </a:r>
        </a:p>
      </dgm:t>
    </dgm:pt>
    <dgm:pt modelId="{ED9EA70C-C76B-4196-BE0B-EE17CCA16722}" type="parTrans" cxnId="{5027FF37-9520-4922-B51B-5907E239FE6F}">
      <dgm:prSet/>
      <dgm:spPr/>
      <dgm:t>
        <a:bodyPr/>
        <a:lstStyle/>
        <a:p>
          <a:endParaRPr lang="en-GB"/>
        </a:p>
      </dgm:t>
    </dgm:pt>
    <dgm:pt modelId="{05662440-4FC9-455E-B0D5-6DF73A386F01}" type="sibTrans" cxnId="{5027FF37-9520-4922-B51B-5907E239FE6F}">
      <dgm:prSet/>
      <dgm:spPr/>
      <dgm:t>
        <a:bodyPr/>
        <a:lstStyle/>
        <a:p>
          <a:endParaRPr lang="en-GB"/>
        </a:p>
      </dgm:t>
    </dgm:pt>
    <dgm:pt modelId="{2C831EA2-87D1-443D-8F2B-76A23905CEAD}">
      <dgm:prSet/>
      <dgm:spPr/>
      <dgm:t>
        <a:bodyPr/>
        <a:lstStyle/>
        <a:p>
          <a:pPr>
            <a:buNone/>
          </a:pPr>
          <a:r>
            <a:rPr lang="en-GB" dirty="0"/>
            <a:t>Rewrite recipe neatly and publish.</a:t>
          </a:r>
        </a:p>
      </dgm:t>
    </dgm:pt>
    <dgm:pt modelId="{A5B915D8-FB99-4F1D-A249-A12208C5E984}" type="parTrans" cxnId="{ADF76793-8AE9-40CA-BDD6-A51BB3AC0857}">
      <dgm:prSet/>
      <dgm:spPr/>
      <dgm:t>
        <a:bodyPr/>
        <a:lstStyle/>
        <a:p>
          <a:endParaRPr lang="en-GB"/>
        </a:p>
      </dgm:t>
    </dgm:pt>
    <dgm:pt modelId="{91B66103-5201-417C-8ACA-E3B04F64072E}" type="sibTrans" cxnId="{ADF76793-8AE9-40CA-BDD6-A51BB3AC0857}">
      <dgm:prSet/>
      <dgm:spPr/>
      <dgm:t>
        <a:bodyPr/>
        <a:lstStyle/>
        <a:p>
          <a:endParaRPr lang="en-GB"/>
        </a:p>
      </dgm:t>
    </dgm:pt>
    <dgm:pt modelId="{3A22C271-21D4-452B-B79C-58BB5E21C390}" type="pres">
      <dgm:prSet presAssocID="{5B7AF466-002A-4377-93CC-34A4B9D2BCBD}" presName="linearFlow" presStyleCnt="0">
        <dgm:presLayoutVars>
          <dgm:dir/>
          <dgm:animLvl val="lvl"/>
          <dgm:resizeHandles val="exact"/>
        </dgm:presLayoutVars>
      </dgm:prSet>
      <dgm:spPr/>
    </dgm:pt>
    <dgm:pt modelId="{70E209AC-A600-412B-9845-191C12BB63B7}" type="pres">
      <dgm:prSet presAssocID="{E143D165-B36F-42CE-87B8-22193EEA9E55}" presName="composite" presStyleCnt="0"/>
      <dgm:spPr/>
    </dgm:pt>
    <dgm:pt modelId="{229DB237-A767-4A75-940F-9B3700D7DDB6}" type="pres">
      <dgm:prSet presAssocID="{E143D165-B36F-42CE-87B8-22193EEA9E55}" presName="parentText" presStyleLbl="alignNode1" presStyleIdx="0" presStyleCnt="5">
        <dgm:presLayoutVars>
          <dgm:chMax val="1"/>
          <dgm:bulletEnabled val="1"/>
        </dgm:presLayoutVars>
      </dgm:prSet>
      <dgm:spPr/>
    </dgm:pt>
    <dgm:pt modelId="{0035BAB9-7EF8-416E-9F01-00BD0FD6D450}" type="pres">
      <dgm:prSet presAssocID="{E143D165-B36F-42CE-87B8-22193EEA9E55}" presName="descendantText" presStyleLbl="alignAcc1" presStyleIdx="0" presStyleCnt="5">
        <dgm:presLayoutVars>
          <dgm:bulletEnabled val="1"/>
        </dgm:presLayoutVars>
      </dgm:prSet>
      <dgm:spPr/>
    </dgm:pt>
    <dgm:pt modelId="{DAF1B47F-476C-43EB-934A-A531651D7309}" type="pres">
      <dgm:prSet presAssocID="{6F033F38-CC5C-4363-B668-BEAB95324E67}" presName="sp" presStyleCnt="0"/>
      <dgm:spPr/>
    </dgm:pt>
    <dgm:pt modelId="{B8A709FD-6D3E-4C63-9F40-CE30AD07D3F5}" type="pres">
      <dgm:prSet presAssocID="{7C2B15EC-50B6-4A5B-90EA-F4104036F0E0}" presName="composite" presStyleCnt="0"/>
      <dgm:spPr/>
    </dgm:pt>
    <dgm:pt modelId="{95367746-3EBA-45A3-96C9-600064B75C54}" type="pres">
      <dgm:prSet presAssocID="{7C2B15EC-50B6-4A5B-90EA-F4104036F0E0}" presName="parentText" presStyleLbl="alignNode1" presStyleIdx="1" presStyleCnt="5">
        <dgm:presLayoutVars>
          <dgm:chMax val="1"/>
          <dgm:bulletEnabled val="1"/>
        </dgm:presLayoutVars>
      </dgm:prSet>
      <dgm:spPr/>
    </dgm:pt>
    <dgm:pt modelId="{E49EA23A-9B17-479F-87FC-C845D9F038DF}" type="pres">
      <dgm:prSet presAssocID="{7C2B15EC-50B6-4A5B-90EA-F4104036F0E0}" presName="descendantText" presStyleLbl="alignAcc1" presStyleIdx="1" presStyleCnt="5">
        <dgm:presLayoutVars>
          <dgm:bulletEnabled val="1"/>
        </dgm:presLayoutVars>
      </dgm:prSet>
      <dgm:spPr/>
    </dgm:pt>
    <dgm:pt modelId="{F2ADEA43-46DB-4D5D-91D3-8704DBB282BB}" type="pres">
      <dgm:prSet presAssocID="{3F3200B9-6A02-4BF0-9A8F-C86786AB5716}" presName="sp" presStyleCnt="0"/>
      <dgm:spPr/>
    </dgm:pt>
    <dgm:pt modelId="{7C1D71ED-3A0A-4833-A6FA-6216F134431A}" type="pres">
      <dgm:prSet presAssocID="{459AFDB1-0A3A-4E61-9502-26444D6271C7}" presName="composite" presStyleCnt="0"/>
      <dgm:spPr/>
    </dgm:pt>
    <dgm:pt modelId="{996C55DB-A465-444B-9D51-ACB52B08EFC9}" type="pres">
      <dgm:prSet presAssocID="{459AFDB1-0A3A-4E61-9502-26444D6271C7}" presName="parentText" presStyleLbl="alignNode1" presStyleIdx="2" presStyleCnt="5">
        <dgm:presLayoutVars>
          <dgm:chMax val="1"/>
          <dgm:bulletEnabled val="1"/>
        </dgm:presLayoutVars>
      </dgm:prSet>
      <dgm:spPr/>
    </dgm:pt>
    <dgm:pt modelId="{661325A8-E00B-4202-A30B-E06C51D2D973}" type="pres">
      <dgm:prSet presAssocID="{459AFDB1-0A3A-4E61-9502-26444D6271C7}" presName="descendantText" presStyleLbl="alignAcc1" presStyleIdx="2" presStyleCnt="5">
        <dgm:presLayoutVars>
          <dgm:bulletEnabled val="1"/>
        </dgm:presLayoutVars>
      </dgm:prSet>
      <dgm:spPr/>
    </dgm:pt>
    <dgm:pt modelId="{537529C2-C429-431D-BF32-B0AFABD9CA73}" type="pres">
      <dgm:prSet presAssocID="{847C6F9F-A758-450A-9883-33CE68B8CBB6}" presName="sp" presStyleCnt="0"/>
      <dgm:spPr/>
    </dgm:pt>
    <dgm:pt modelId="{D870E3BA-83EE-45EF-BF51-AF5C5846BBA4}" type="pres">
      <dgm:prSet presAssocID="{3493AEBF-0E60-4F64-B9BF-02E9EF70F249}" presName="composite" presStyleCnt="0"/>
      <dgm:spPr/>
    </dgm:pt>
    <dgm:pt modelId="{079B7CDB-6E12-4946-A69C-3AAD014D9E46}" type="pres">
      <dgm:prSet presAssocID="{3493AEBF-0E60-4F64-B9BF-02E9EF70F249}" presName="parentText" presStyleLbl="alignNode1" presStyleIdx="3" presStyleCnt="5">
        <dgm:presLayoutVars>
          <dgm:chMax val="1"/>
          <dgm:bulletEnabled val="1"/>
        </dgm:presLayoutVars>
      </dgm:prSet>
      <dgm:spPr/>
    </dgm:pt>
    <dgm:pt modelId="{4423EB0C-2045-4411-B8A0-6AAF43694A20}" type="pres">
      <dgm:prSet presAssocID="{3493AEBF-0E60-4F64-B9BF-02E9EF70F249}" presName="descendantText" presStyleLbl="alignAcc1" presStyleIdx="3" presStyleCnt="5">
        <dgm:presLayoutVars>
          <dgm:bulletEnabled val="1"/>
        </dgm:presLayoutVars>
      </dgm:prSet>
      <dgm:spPr/>
    </dgm:pt>
    <dgm:pt modelId="{E95C81F0-710E-4DFD-80CD-B23B5C531CA8}" type="pres">
      <dgm:prSet presAssocID="{085273D1-7CD7-4988-A987-FC445C58AB73}" presName="sp" presStyleCnt="0"/>
      <dgm:spPr/>
    </dgm:pt>
    <dgm:pt modelId="{5F279DA0-EE8B-4AFD-A5C3-4CA85FEC63A9}" type="pres">
      <dgm:prSet presAssocID="{8BFA7ABA-0200-495C-90EE-40F31636447F}" presName="composite" presStyleCnt="0"/>
      <dgm:spPr/>
    </dgm:pt>
    <dgm:pt modelId="{454F54B3-A347-4DEA-90AE-2891E0D9D861}" type="pres">
      <dgm:prSet presAssocID="{8BFA7ABA-0200-495C-90EE-40F31636447F}" presName="parentText" presStyleLbl="alignNode1" presStyleIdx="4" presStyleCnt="5">
        <dgm:presLayoutVars>
          <dgm:chMax val="1"/>
          <dgm:bulletEnabled val="1"/>
        </dgm:presLayoutVars>
      </dgm:prSet>
      <dgm:spPr/>
    </dgm:pt>
    <dgm:pt modelId="{31AE7C04-85D5-4C5D-B1AC-EED4B069034A}" type="pres">
      <dgm:prSet presAssocID="{8BFA7ABA-0200-495C-90EE-40F31636447F}" presName="descendantText" presStyleLbl="alignAcc1" presStyleIdx="4" presStyleCnt="5">
        <dgm:presLayoutVars>
          <dgm:bulletEnabled val="1"/>
        </dgm:presLayoutVars>
      </dgm:prSet>
      <dgm:spPr/>
    </dgm:pt>
  </dgm:ptLst>
  <dgm:cxnLst>
    <dgm:cxn modelId="{3D071D01-618E-4DA8-A256-2BA71C61E037}" srcId="{5B7AF466-002A-4377-93CC-34A4B9D2BCBD}" destId="{7C2B15EC-50B6-4A5B-90EA-F4104036F0E0}" srcOrd="1" destOrd="0" parTransId="{86BEA676-8D82-44DD-BE5F-5D775D5FFC55}" sibTransId="{3F3200B9-6A02-4BF0-9A8F-C86786AB5716}"/>
    <dgm:cxn modelId="{AA40E701-F68D-4B7F-BFE6-458E5EBDC146}" type="presOf" srcId="{E143D165-B36F-42CE-87B8-22193EEA9E55}" destId="{229DB237-A767-4A75-940F-9B3700D7DDB6}" srcOrd="0" destOrd="0" presId="urn:microsoft.com/office/officeart/2005/8/layout/chevron2"/>
    <dgm:cxn modelId="{CA3C8614-022B-4722-B716-1F058746C5B5}" srcId="{5B7AF466-002A-4377-93CC-34A4B9D2BCBD}" destId="{E143D165-B36F-42CE-87B8-22193EEA9E55}" srcOrd="0" destOrd="0" parTransId="{339F31EF-95A7-4620-BDEE-C6F3B1E02977}" sibTransId="{6F033F38-CC5C-4363-B668-BEAB95324E67}"/>
    <dgm:cxn modelId="{33A0C920-0C98-4072-8394-68BA63F443AB}" type="presOf" srcId="{459AFDB1-0A3A-4E61-9502-26444D6271C7}" destId="{996C55DB-A465-444B-9D51-ACB52B08EFC9}" srcOrd="0" destOrd="0" presId="urn:microsoft.com/office/officeart/2005/8/layout/chevron2"/>
    <dgm:cxn modelId="{43DCBC25-B855-4FA8-B892-87D8587B9DE4}" type="presOf" srcId="{2C831EA2-87D1-443D-8F2B-76A23905CEAD}" destId="{31AE7C04-85D5-4C5D-B1AC-EED4B069034A}" srcOrd="0" destOrd="0" presId="urn:microsoft.com/office/officeart/2005/8/layout/chevron2"/>
    <dgm:cxn modelId="{5027FF37-9520-4922-B51B-5907E239FE6F}" srcId="{5B7AF466-002A-4377-93CC-34A4B9D2BCBD}" destId="{8BFA7ABA-0200-495C-90EE-40F31636447F}" srcOrd="4" destOrd="0" parTransId="{ED9EA70C-C76B-4196-BE0B-EE17CCA16722}" sibTransId="{05662440-4FC9-455E-B0D5-6DF73A386F01}"/>
    <dgm:cxn modelId="{2C85085E-34A5-4A7C-BF8A-99EDCFB047E6}" srcId="{E143D165-B36F-42CE-87B8-22193EEA9E55}" destId="{33D7FAF2-B9E6-4571-9E38-504C13D5AF54}" srcOrd="0" destOrd="0" parTransId="{14E5BA7D-AA00-49F4-9360-7EBE6BCECE46}" sibTransId="{1FBDE719-9E87-42BD-88AA-2E277CB6B8F4}"/>
    <dgm:cxn modelId="{E7AF7C60-B4A8-4297-8201-2764DB6E0828}" type="presOf" srcId="{33D7FAF2-B9E6-4571-9E38-504C13D5AF54}" destId="{0035BAB9-7EF8-416E-9F01-00BD0FD6D450}" srcOrd="0" destOrd="0" presId="urn:microsoft.com/office/officeart/2005/8/layout/chevron2"/>
    <dgm:cxn modelId="{85AB6367-64BF-4934-B4E2-BCF942496FFD}" type="presOf" srcId="{B5EBB7E9-2C9D-460A-B222-40FBF58D470B}" destId="{4423EB0C-2045-4411-B8A0-6AAF43694A20}" srcOrd="0" destOrd="0" presId="urn:microsoft.com/office/officeart/2005/8/layout/chevron2"/>
    <dgm:cxn modelId="{06A5CB47-8B6E-4CBD-BCA2-B9177F087C12}" type="presOf" srcId="{52FE700A-23AD-4142-BBE6-4BB8A34E92D7}" destId="{661325A8-E00B-4202-A30B-E06C51D2D973}" srcOrd="0" destOrd="0" presId="urn:microsoft.com/office/officeart/2005/8/layout/chevron2"/>
    <dgm:cxn modelId="{67228A53-8A3A-4ECF-90F1-CB75C952D224}" srcId="{459AFDB1-0A3A-4E61-9502-26444D6271C7}" destId="{52FE700A-23AD-4142-BBE6-4BB8A34E92D7}" srcOrd="0" destOrd="0" parTransId="{FD2017B1-2BC8-4C02-BD35-508BA39ABE77}" sibTransId="{2A431C36-703B-4543-876A-23E835B55612}"/>
    <dgm:cxn modelId="{F333DB82-C4FA-4A54-9C50-20BE58216891}" srcId="{3493AEBF-0E60-4F64-B9BF-02E9EF70F249}" destId="{B5EBB7E9-2C9D-460A-B222-40FBF58D470B}" srcOrd="0" destOrd="0" parTransId="{5CFCF0A8-6917-48E5-9685-D73447239B6E}" sibTransId="{97B49696-348A-4255-B5D8-2E4B304E4669}"/>
    <dgm:cxn modelId="{A3893A84-D213-430D-A65E-6B72D9B76576}" srcId="{5B7AF466-002A-4377-93CC-34A4B9D2BCBD}" destId="{459AFDB1-0A3A-4E61-9502-26444D6271C7}" srcOrd="2" destOrd="0" parTransId="{913F7659-CB17-42AE-B523-71E3E3822B88}" sibTransId="{847C6F9F-A758-450A-9883-33CE68B8CBB6}"/>
    <dgm:cxn modelId="{ADF76793-8AE9-40CA-BDD6-A51BB3AC0857}" srcId="{8BFA7ABA-0200-495C-90EE-40F31636447F}" destId="{2C831EA2-87D1-443D-8F2B-76A23905CEAD}" srcOrd="0" destOrd="0" parTransId="{A5B915D8-FB99-4F1D-A249-A12208C5E984}" sibTransId="{91B66103-5201-417C-8ACA-E3B04F64072E}"/>
    <dgm:cxn modelId="{B78C8799-BDF8-45B9-AC26-39E6ADC67D16}" type="presOf" srcId="{8BFA7ABA-0200-495C-90EE-40F31636447F}" destId="{454F54B3-A347-4DEA-90AE-2891E0D9D861}" srcOrd="0" destOrd="0" presId="urn:microsoft.com/office/officeart/2005/8/layout/chevron2"/>
    <dgm:cxn modelId="{9FC2FB99-01FA-4A55-B40F-AF9589FE6D23}" type="presOf" srcId="{76E2745D-F570-4B47-BE42-8C97AC6BF141}" destId="{E49EA23A-9B17-479F-87FC-C845D9F038DF}" srcOrd="0" destOrd="0" presId="urn:microsoft.com/office/officeart/2005/8/layout/chevron2"/>
    <dgm:cxn modelId="{63CE5E9E-9D9F-4791-B46F-91740FB929EE}" srcId="{7C2B15EC-50B6-4A5B-90EA-F4104036F0E0}" destId="{76E2745D-F570-4B47-BE42-8C97AC6BF141}" srcOrd="0" destOrd="0" parTransId="{2C396B50-1949-4AFC-B83B-8B1FAE5F4165}" sibTransId="{F95C490E-51AC-4814-86B9-88F72C8F1BA3}"/>
    <dgm:cxn modelId="{65DE84BD-ED06-4D1D-84BC-E53388707325}" type="presOf" srcId="{7C2B15EC-50B6-4A5B-90EA-F4104036F0E0}" destId="{95367746-3EBA-45A3-96C9-600064B75C54}" srcOrd="0" destOrd="0" presId="urn:microsoft.com/office/officeart/2005/8/layout/chevron2"/>
    <dgm:cxn modelId="{767136CE-706E-4835-A4AD-3D0E4B87D0EA}" type="presOf" srcId="{3493AEBF-0E60-4F64-B9BF-02E9EF70F249}" destId="{079B7CDB-6E12-4946-A69C-3AAD014D9E46}" srcOrd="0" destOrd="0" presId="urn:microsoft.com/office/officeart/2005/8/layout/chevron2"/>
    <dgm:cxn modelId="{3B399BD8-E58F-46ED-A2C5-ABCC9798F273}" type="presOf" srcId="{5B7AF466-002A-4377-93CC-34A4B9D2BCBD}" destId="{3A22C271-21D4-452B-B79C-58BB5E21C390}" srcOrd="0" destOrd="0" presId="urn:microsoft.com/office/officeart/2005/8/layout/chevron2"/>
    <dgm:cxn modelId="{ABDF20FC-2FB9-4D36-8C03-058D8C40ED5B}" srcId="{5B7AF466-002A-4377-93CC-34A4B9D2BCBD}" destId="{3493AEBF-0E60-4F64-B9BF-02E9EF70F249}" srcOrd="3" destOrd="0" parTransId="{EC875984-BC89-426D-A4BF-8683D63B83DF}" sibTransId="{085273D1-7CD7-4988-A987-FC445C58AB73}"/>
    <dgm:cxn modelId="{A386858B-89A7-4AD0-81CE-976FEF2F2869}" type="presParOf" srcId="{3A22C271-21D4-452B-B79C-58BB5E21C390}" destId="{70E209AC-A600-412B-9845-191C12BB63B7}" srcOrd="0" destOrd="0" presId="urn:microsoft.com/office/officeart/2005/8/layout/chevron2"/>
    <dgm:cxn modelId="{B1A5D4C6-9DBF-4CCE-B1C8-53A93BD23C19}" type="presParOf" srcId="{70E209AC-A600-412B-9845-191C12BB63B7}" destId="{229DB237-A767-4A75-940F-9B3700D7DDB6}" srcOrd="0" destOrd="0" presId="urn:microsoft.com/office/officeart/2005/8/layout/chevron2"/>
    <dgm:cxn modelId="{E2144393-F4EE-4AD8-AD08-200AB99518F1}" type="presParOf" srcId="{70E209AC-A600-412B-9845-191C12BB63B7}" destId="{0035BAB9-7EF8-416E-9F01-00BD0FD6D450}" srcOrd="1" destOrd="0" presId="urn:microsoft.com/office/officeart/2005/8/layout/chevron2"/>
    <dgm:cxn modelId="{E049BF1E-DA91-4A2B-87D7-8BDC9B48C6EA}" type="presParOf" srcId="{3A22C271-21D4-452B-B79C-58BB5E21C390}" destId="{DAF1B47F-476C-43EB-934A-A531651D7309}" srcOrd="1" destOrd="0" presId="urn:microsoft.com/office/officeart/2005/8/layout/chevron2"/>
    <dgm:cxn modelId="{3F772C13-80F2-4A43-B05C-641D0A626E09}" type="presParOf" srcId="{3A22C271-21D4-452B-B79C-58BB5E21C390}" destId="{B8A709FD-6D3E-4C63-9F40-CE30AD07D3F5}" srcOrd="2" destOrd="0" presId="urn:microsoft.com/office/officeart/2005/8/layout/chevron2"/>
    <dgm:cxn modelId="{1817C671-EAE8-42CD-8F46-E55F2C1C3468}" type="presParOf" srcId="{B8A709FD-6D3E-4C63-9F40-CE30AD07D3F5}" destId="{95367746-3EBA-45A3-96C9-600064B75C54}" srcOrd="0" destOrd="0" presId="urn:microsoft.com/office/officeart/2005/8/layout/chevron2"/>
    <dgm:cxn modelId="{108E0408-32C4-4D1F-A8DF-9F5809C88950}" type="presParOf" srcId="{B8A709FD-6D3E-4C63-9F40-CE30AD07D3F5}" destId="{E49EA23A-9B17-479F-87FC-C845D9F038DF}" srcOrd="1" destOrd="0" presId="urn:microsoft.com/office/officeart/2005/8/layout/chevron2"/>
    <dgm:cxn modelId="{8FD7324B-60B2-4A29-AE3E-4DD7D4E3B05C}" type="presParOf" srcId="{3A22C271-21D4-452B-B79C-58BB5E21C390}" destId="{F2ADEA43-46DB-4D5D-91D3-8704DBB282BB}" srcOrd="3" destOrd="0" presId="urn:microsoft.com/office/officeart/2005/8/layout/chevron2"/>
    <dgm:cxn modelId="{F2A37D0A-15E0-4634-9077-462E2C12D5FA}" type="presParOf" srcId="{3A22C271-21D4-452B-B79C-58BB5E21C390}" destId="{7C1D71ED-3A0A-4833-A6FA-6216F134431A}" srcOrd="4" destOrd="0" presId="urn:microsoft.com/office/officeart/2005/8/layout/chevron2"/>
    <dgm:cxn modelId="{E4C915C2-133B-4D36-AD94-67F701C06FCA}" type="presParOf" srcId="{7C1D71ED-3A0A-4833-A6FA-6216F134431A}" destId="{996C55DB-A465-444B-9D51-ACB52B08EFC9}" srcOrd="0" destOrd="0" presId="urn:microsoft.com/office/officeart/2005/8/layout/chevron2"/>
    <dgm:cxn modelId="{1332525D-EBAD-40C8-936C-CF7333F733D7}" type="presParOf" srcId="{7C1D71ED-3A0A-4833-A6FA-6216F134431A}" destId="{661325A8-E00B-4202-A30B-E06C51D2D973}" srcOrd="1" destOrd="0" presId="urn:microsoft.com/office/officeart/2005/8/layout/chevron2"/>
    <dgm:cxn modelId="{7C67E0C2-2E91-4999-9D1D-7C644D446D99}" type="presParOf" srcId="{3A22C271-21D4-452B-B79C-58BB5E21C390}" destId="{537529C2-C429-431D-BF32-B0AFABD9CA73}" srcOrd="5" destOrd="0" presId="urn:microsoft.com/office/officeart/2005/8/layout/chevron2"/>
    <dgm:cxn modelId="{A2375C73-86E0-41AA-A7D7-C16099341840}" type="presParOf" srcId="{3A22C271-21D4-452B-B79C-58BB5E21C390}" destId="{D870E3BA-83EE-45EF-BF51-AF5C5846BBA4}" srcOrd="6" destOrd="0" presId="urn:microsoft.com/office/officeart/2005/8/layout/chevron2"/>
    <dgm:cxn modelId="{F7228663-79A3-4DBE-B64A-D4F046C06EF9}" type="presParOf" srcId="{D870E3BA-83EE-45EF-BF51-AF5C5846BBA4}" destId="{079B7CDB-6E12-4946-A69C-3AAD014D9E46}" srcOrd="0" destOrd="0" presId="urn:microsoft.com/office/officeart/2005/8/layout/chevron2"/>
    <dgm:cxn modelId="{8F161053-F7F8-43F3-9353-E23DFBF786F4}" type="presParOf" srcId="{D870E3BA-83EE-45EF-BF51-AF5C5846BBA4}" destId="{4423EB0C-2045-4411-B8A0-6AAF43694A20}" srcOrd="1" destOrd="0" presId="urn:microsoft.com/office/officeart/2005/8/layout/chevron2"/>
    <dgm:cxn modelId="{8BE42F1F-B27F-4F88-AAE9-DF111C3DF5EF}" type="presParOf" srcId="{3A22C271-21D4-452B-B79C-58BB5E21C390}" destId="{E95C81F0-710E-4DFD-80CD-B23B5C531CA8}" srcOrd="7" destOrd="0" presId="urn:microsoft.com/office/officeart/2005/8/layout/chevron2"/>
    <dgm:cxn modelId="{C5E2B081-6843-460A-BC31-3F5F3C9EA937}" type="presParOf" srcId="{3A22C271-21D4-452B-B79C-58BB5E21C390}" destId="{5F279DA0-EE8B-4AFD-A5C3-4CA85FEC63A9}" srcOrd="8" destOrd="0" presId="urn:microsoft.com/office/officeart/2005/8/layout/chevron2"/>
    <dgm:cxn modelId="{3A4B4580-4170-4E08-AE13-B0C621A8D038}" type="presParOf" srcId="{5F279DA0-EE8B-4AFD-A5C3-4CA85FEC63A9}" destId="{454F54B3-A347-4DEA-90AE-2891E0D9D861}" srcOrd="0" destOrd="0" presId="urn:microsoft.com/office/officeart/2005/8/layout/chevron2"/>
    <dgm:cxn modelId="{067279B6-088B-4406-A9E4-76FF6FFD1017}" type="presParOf" srcId="{5F279DA0-EE8B-4AFD-A5C3-4CA85FEC63A9}" destId="{31AE7C04-85D5-4C5D-B1AC-EED4B069034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DB237-A767-4A75-940F-9B3700D7DDB6}">
      <dsp:nvSpPr>
        <dsp:cNvPr id="0" name=""/>
        <dsp:cNvSpPr/>
      </dsp:nvSpPr>
      <dsp:spPr>
        <a:xfrm rot="5400000">
          <a:off x="-174031" y="176083"/>
          <a:ext cx="1160211" cy="81214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Step 1</a:t>
          </a:r>
        </a:p>
      </dsp:txBody>
      <dsp:txXfrm rot="-5400000">
        <a:off x="2" y="408125"/>
        <a:ext cx="812147" cy="348064"/>
      </dsp:txXfrm>
    </dsp:sp>
    <dsp:sp modelId="{0035BAB9-7EF8-416E-9F01-00BD0FD6D450}">
      <dsp:nvSpPr>
        <dsp:cNvPr id="0" name=""/>
        <dsp:cNvSpPr/>
      </dsp:nvSpPr>
      <dsp:spPr>
        <a:xfrm rot="5400000">
          <a:off x="4687066" y="-3872866"/>
          <a:ext cx="754137" cy="850397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None/>
          </a:pPr>
          <a:r>
            <a:rPr lang="en-GB" sz="4400" kern="1200" dirty="0"/>
            <a:t>Choose a favourite dessert.</a:t>
          </a:r>
        </a:p>
      </dsp:txBody>
      <dsp:txXfrm rot="-5400000">
        <a:off x="812148" y="38866"/>
        <a:ext cx="8467160" cy="680509"/>
      </dsp:txXfrm>
    </dsp:sp>
    <dsp:sp modelId="{95367746-3EBA-45A3-96C9-600064B75C54}">
      <dsp:nvSpPr>
        <dsp:cNvPr id="0" name=""/>
        <dsp:cNvSpPr/>
      </dsp:nvSpPr>
      <dsp:spPr>
        <a:xfrm rot="5400000">
          <a:off x="-174031" y="1219899"/>
          <a:ext cx="1160211" cy="81214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Step 2</a:t>
          </a:r>
        </a:p>
      </dsp:txBody>
      <dsp:txXfrm rot="-5400000">
        <a:off x="2" y="1451941"/>
        <a:ext cx="812147" cy="348064"/>
      </dsp:txXfrm>
    </dsp:sp>
    <dsp:sp modelId="{E49EA23A-9B17-479F-87FC-C845D9F038DF}">
      <dsp:nvSpPr>
        <dsp:cNvPr id="0" name=""/>
        <dsp:cNvSpPr/>
      </dsp:nvSpPr>
      <dsp:spPr>
        <a:xfrm rot="5400000">
          <a:off x="4687066" y="-2829050"/>
          <a:ext cx="754137" cy="850397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None/>
          </a:pPr>
          <a:r>
            <a:rPr lang="en-GB" sz="4400" kern="1200" dirty="0"/>
            <a:t>Plan the recipe.</a:t>
          </a:r>
        </a:p>
      </dsp:txBody>
      <dsp:txXfrm rot="-5400000">
        <a:off x="812148" y="1082682"/>
        <a:ext cx="8467160" cy="680509"/>
      </dsp:txXfrm>
    </dsp:sp>
    <dsp:sp modelId="{996C55DB-A465-444B-9D51-ACB52B08EFC9}">
      <dsp:nvSpPr>
        <dsp:cNvPr id="0" name=""/>
        <dsp:cNvSpPr/>
      </dsp:nvSpPr>
      <dsp:spPr>
        <a:xfrm rot="5400000">
          <a:off x="-174031" y="2263715"/>
          <a:ext cx="1160211" cy="81214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Step 3</a:t>
          </a:r>
        </a:p>
      </dsp:txBody>
      <dsp:txXfrm rot="-5400000">
        <a:off x="2" y="2495757"/>
        <a:ext cx="812147" cy="348064"/>
      </dsp:txXfrm>
    </dsp:sp>
    <dsp:sp modelId="{661325A8-E00B-4202-A30B-E06C51D2D973}">
      <dsp:nvSpPr>
        <dsp:cNvPr id="0" name=""/>
        <dsp:cNvSpPr/>
      </dsp:nvSpPr>
      <dsp:spPr>
        <a:xfrm rot="5400000">
          <a:off x="4687066" y="-1785234"/>
          <a:ext cx="754137" cy="850397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None/>
          </a:pPr>
          <a:r>
            <a:rPr lang="en-GB" sz="4400" kern="1200" dirty="0"/>
            <a:t>Write a draft of the recipe.</a:t>
          </a:r>
        </a:p>
      </dsp:txBody>
      <dsp:txXfrm rot="-5400000">
        <a:off x="812148" y="2126498"/>
        <a:ext cx="8467160" cy="680509"/>
      </dsp:txXfrm>
    </dsp:sp>
    <dsp:sp modelId="{079B7CDB-6E12-4946-A69C-3AAD014D9E46}">
      <dsp:nvSpPr>
        <dsp:cNvPr id="0" name=""/>
        <dsp:cNvSpPr/>
      </dsp:nvSpPr>
      <dsp:spPr>
        <a:xfrm rot="5400000">
          <a:off x="-174031" y="3307531"/>
          <a:ext cx="1160211" cy="81214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Step 4</a:t>
          </a:r>
        </a:p>
      </dsp:txBody>
      <dsp:txXfrm rot="-5400000">
        <a:off x="2" y="3539573"/>
        <a:ext cx="812147" cy="348064"/>
      </dsp:txXfrm>
    </dsp:sp>
    <dsp:sp modelId="{4423EB0C-2045-4411-B8A0-6AAF43694A20}">
      <dsp:nvSpPr>
        <dsp:cNvPr id="0" name=""/>
        <dsp:cNvSpPr/>
      </dsp:nvSpPr>
      <dsp:spPr>
        <a:xfrm rot="5400000">
          <a:off x="4687066" y="-741418"/>
          <a:ext cx="754137" cy="850397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None/>
          </a:pPr>
          <a:r>
            <a:rPr lang="en-GB" sz="4400" kern="1200" dirty="0"/>
            <a:t>Edit and revise the recipe.</a:t>
          </a:r>
        </a:p>
      </dsp:txBody>
      <dsp:txXfrm rot="-5400000">
        <a:off x="812148" y="3170314"/>
        <a:ext cx="8467160" cy="680509"/>
      </dsp:txXfrm>
    </dsp:sp>
    <dsp:sp modelId="{454F54B3-A347-4DEA-90AE-2891E0D9D861}">
      <dsp:nvSpPr>
        <dsp:cNvPr id="0" name=""/>
        <dsp:cNvSpPr/>
      </dsp:nvSpPr>
      <dsp:spPr>
        <a:xfrm rot="5400000">
          <a:off x="-174031" y="4351347"/>
          <a:ext cx="1160211" cy="812147"/>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Step 5</a:t>
          </a:r>
        </a:p>
      </dsp:txBody>
      <dsp:txXfrm rot="-5400000">
        <a:off x="2" y="4583389"/>
        <a:ext cx="812147" cy="348064"/>
      </dsp:txXfrm>
    </dsp:sp>
    <dsp:sp modelId="{31AE7C04-85D5-4C5D-B1AC-EED4B069034A}">
      <dsp:nvSpPr>
        <dsp:cNvPr id="0" name=""/>
        <dsp:cNvSpPr/>
      </dsp:nvSpPr>
      <dsp:spPr>
        <a:xfrm rot="5400000">
          <a:off x="4687066" y="302397"/>
          <a:ext cx="754137" cy="850397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None/>
          </a:pPr>
          <a:r>
            <a:rPr lang="en-GB" sz="4400" kern="1200" dirty="0"/>
            <a:t>Rewrite recipe neatly and publish.</a:t>
          </a:r>
        </a:p>
      </dsp:txBody>
      <dsp:txXfrm rot="-5400000">
        <a:off x="812148" y="4214129"/>
        <a:ext cx="8467160" cy="6805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3B2A0-CE6A-4B67-9F01-CFE1C8FCFFE4}" type="datetimeFigureOut">
              <a:rPr lang="en-GB" smtClean="0"/>
              <a:t>10/04/2021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713DE-6C4E-42F8-B8CC-64CB9327C463}" type="slidenum">
              <a:rPr lang="en-GB" smtClean="0"/>
              <a:t>‹#›</a:t>
            </a:fld>
            <a:endParaRPr lang="en-GB"/>
          </a:p>
        </p:txBody>
      </p:sp>
    </p:spTree>
    <p:extLst>
      <p:ext uri="{BB962C8B-B14F-4D97-AF65-F5344CB8AC3E}">
        <p14:creationId xmlns:p14="http://schemas.microsoft.com/office/powerpoint/2010/main" val="418174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help me write my recipe correctly, I can use the Writing a Recipe Word Mat and the Writing a Recipe Checklist. </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10</a:t>
            </a:fld>
            <a:endParaRPr lang="en-GB"/>
          </a:p>
        </p:txBody>
      </p:sp>
    </p:spTree>
    <p:extLst>
      <p:ext uri="{BB962C8B-B14F-4D97-AF65-F5344CB8AC3E}">
        <p14:creationId xmlns:p14="http://schemas.microsoft.com/office/powerpoint/2010/main" val="241990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11</a:t>
            </a:fld>
            <a:endParaRPr lang="en-GB"/>
          </a:p>
        </p:txBody>
      </p:sp>
    </p:spTree>
    <p:extLst>
      <p:ext uri="{BB962C8B-B14F-4D97-AF65-F5344CB8AC3E}">
        <p14:creationId xmlns:p14="http://schemas.microsoft.com/office/powerpoint/2010/main" val="340583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in this lesson, we have gone through the process of writing a recipe.  Now, it’s your turn to plan and draft your recipe.  You can refer to the writing template and the success criteria which you can download.  Let’s quickly go through the steps that you need to follow.</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12</a:t>
            </a:fld>
            <a:endParaRPr lang="en-GB"/>
          </a:p>
        </p:txBody>
      </p:sp>
    </p:spTree>
    <p:extLst>
      <p:ext uri="{BB962C8B-B14F-4D97-AF65-F5344CB8AC3E}">
        <p14:creationId xmlns:p14="http://schemas.microsoft.com/office/powerpoint/2010/main" val="5997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read the description of our task carefully and try to identify the genre, audience and purpose. </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3</a:t>
            </a:fld>
            <a:endParaRPr lang="en-GB"/>
          </a:p>
        </p:txBody>
      </p:sp>
    </p:spTree>
    <p:extLst>
      <p:ext uri="{BB962C8B-B14F-4D97-AF65-F5344CB8AC3E}">
        <p14:creationId xmlns:p14="http://schemas.microsoft.com/office/powerpoint/2010/main" val="256608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4</a:t>
            </a:fld>
            <a:endParaRPr lang="en-GB"/>
          </a:p>
        </p:txBody>
      </p:sp>
    </p:spTree>
    <p:extLst>
      <p:ext uri="{BB962C8B-B14F-4D97-AF65-F5344CB8AC3E}">
        <p14:creationId xmlns:p14="http://schemas.microsoft.com/office/powerpoint/2010/main" val="308913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5</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6</a:t>
            </a:fld>
            <a:endParaRPr lang="en-GB"/>
          </a:p>
        </p:txBody>
      </p:sp>
    </p:spTree>
    <p:extLst>
      <p:ext uri="{BB962C8B-B14F-4D97-AF65-F5344CB8AC3E}">
        <p14:creationId xmlns:p14="http://schemas.microsoft.com/office/powerpoint/2010/main" val="162332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95503-973E-44E8-804E-40028B9AFC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76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now, keeping all these things in mind, we can start planning our recipe.  I am going to use the same graphic organiser that I used for the speaking lesson.  The recipe that I am going to write about is for these delicious and colourful fruit kebabs which kind of look like a rainbow because of their vibrant colours.  That is why I decided to call these Rainbow fruit kebabs.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95503-973E-44E8-804E-40028B9AFC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05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Right, now that we have a clear idea of what to include in our recipe, let’s take a look at the recipe writing frame that we will use for our writing.</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9</a:t>
            </a:fld>
            <a:endParaRPr lang="en-GB"/>
          </a:p>
        </p:txBody>
      </p:sp>
    </p:spTree>
    <p:extLst>
      <p:ext uri="{BB962C8B-B14F-4D97-AF65-F5344CB8AC3E}">
        <p14:creationId xmlns:p14="http://schemas.microsoft.com/office/powerpoint/2010/main" val="306425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9BBC-415A-49C6-B547-CB32DC7BE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D3031C-4ADC-4F80-B366-4060FC9CB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F46370-48C5-4956-AF86-C754185A62A5}"/>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5" name="Footer Placeholder 4">
            <a:extLst>
              <a:ext uri="{FF2B5EF4-FFF2-40B4-BE49-F238E27FC236}">
                <a16:creationId xmlns:a16="http://schemas.microsoft.com/office/drawing/2014/main" id="{5BC0153D-C841-48F4-A2A7-A1A2C3D31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1F3E2-8E51-442E-8942-42E02153BD46}"/>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0419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CAEC-08F5-47BF-B488-7D7CBC3761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0A4272-E55A-4196-860D-7A74A2A6C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745E9-DA4D-4988-8C0A-5A8B84BB30CA}"/>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5" name="Footer Placeholder 4">
            <a:extLst>
              <a:ext uri="{FF2B5EF4-FFF2-40B4-BE49-F238E27FC236}">
                <a16:creationId xmlns:a16="http://schemas.microsoft.com/office/drawing/2014/main" id="{E47591C1-8694-4705-A748-2CD6F86B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9D2AA-42E7-4268-823B-9D02966B2951}"/>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97778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7CC57-8736-4A7D-8FAD-21CF6CA54B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A2798-87A8-4923-BDEC-481F5732F7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3A23D-F05F-4757-BA30-6E921F04B7B6}"/>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5" name="Footer Placeholder 4">
            <a:extLst>
              <a:ext uri="{FF2B5EF4-FFF2-40B4-BE49-F238E27FC236}">
                <a16:creationId xmlns:a16="http://schemas.microsoft.com/office/drawing/2014/main" id="{AB4689D4-D0A8-4C13-9DD9-92E1C0F7E6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2480E-880B-4BF9-80E2-39987D0CE180}"/>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9828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96656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01217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2895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3895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10/04/2021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3838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10/04/2021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8086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10/04/2021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3251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3233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D45F-2453-4018-8B3B-393BCC0B32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7E7734-7A80-482E-95FE-B41CD279A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5BBEF-9487-4E03-A593-91F88B99A45A}"/>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5" name="Footer Placeholder 4">
            <a:extLst>
              <a:ext uri="{FF2B5EF4-FFF2-40B4-BE49-F238E27FC236}">
                <a16:creationId xmlns:a16="http://schemas.microsoft.com/office/drawing/2014/main" id="{CC18EBE2-97A6-4B19-9DAD-DD81B99F4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CA4A5-DB37-4727-AF2C-C604C98EE39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87812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44717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75209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6285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2E30-40D1-4ABB-AB57-F0028D7B1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69DF18-D603-4EA4-86C8-0DF9E7EC5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892B47-7727-4CC2-ABF3-19DD75CB4D27}"/>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5" name="Footer Placeholder 4">
            <a:extLst>
              <a:ext uri="{FF2B5EF4-FFF2-40B4-BE49-F238E27FC236}">
                <a16:creationId xmlns:a16="http://schemas.microsoft.com/office/drawing/2014/main" id="{70533093-E9F9-4C44-8C5E-F0753E8B3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65311-EB25-4701-9778-57AEE55ECEC9}"/>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92261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CF9D-2F8C-493E-8A83-3BD0925FA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83C0E-60F8-4F57-A513-F5944FF7CC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F719F-0FAA-484D-81D1-CCC2F2221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245F36-12AB-4C42-9064-B4F876509D8B}"/>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6" name="Footer Placeholder 5">
            <a:extLst>
              <a:ext uri="{FF2B5EF4-FFF2-40B4-BE49-F238E27FC236}">
                <a16:creationId xmlns:a16="http://schemas.microsoft.com/office/drawing/2014/main" id="{719A54F0-0A20-4B24-9B4D-F957C956F6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66E6A-B54F-4042-BE26-AC2179E959CA}"/>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67789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8A82-86FD-4C76-A024-0FFE362C7A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8501CC-4FD1-4937-B565-CB09E84E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C30427-4122-42A9-B71D-140B2D6466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0DBF8-3FBF-46D2-9CC2-224CD9DA9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E769A0-5F7F-4EAC-A1E2-9D8513AB71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C044D3-C977-498A-B19C-3CB7AC749BCC}"/>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8" name="Footer Placeholder 7">
            <a:extLst>
              <a:ext uri="{FF2B5EF4-FFF2-40B4-BE49-F238E27FC236}">
                <a16:creationId xmlns:a16="http://schemas.microsoft.com/office/drawing/2014/main" id="{D30A7CEB-1859-4A0B-AC28-9DBDBF93AA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0D0157-C1F3-48FF-9090-DDBB170D71B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4208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BD86-9A36-4012-B5C6-667FC15116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D54E4-D1BC-4260-8698-2FBE5B5902D2}"/>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4" name="Footer Placeholder 3">
            <a:extLst>
              <a:ext uri="{FF2B5EF4-FFF2-40B4-BE49-F238E27FC236}">
                <a16:creationId xmlns:a16="http://schemas.microsoft.com/office/drawing/2014/main" id="{1941893A-C974-4EB5-93D6-EBA30AAAF9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F7D269-6691-487A-80D4-1BCEF60FD8D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871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F2639-78BB-471A-A830-4071B9250D97}"/>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3" name="Footer Placeholder 2">
            <a:extLst>
              <a:ext uri="{FF2B5EF4-FFF2-40B4-BE49-F238E27FC236}">
                <a16:creationId xmlns:a16="http://schemas.microsoft.com/office/drawing/2014/main" id="{0C1295F5-BCFB-4BF0-98B2-9D36930833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BF160D-6DC3-4F87-80FD-15DF219C53A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63021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69AB-57FC-4954-BF15-79B7424E1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67A4BF-05F7-4859-864C-3AE9AF2E0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D97EE-37E2-4CEF-8A41-CD02DD317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358D4-187B-4424-B2B6-50C12959A189}"/>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6" name="Footer Placeholder 5">
            <a:extLst>
              <a:ext uri="{FF2B5EF4-FFF2-40B4-BE49-F238E27FC236}">
                <a16:creationId xmlns:a16="http://schemas.microsoft.com/office/drawing/2014/main" id="{DC4B5ED6-4FCF-4A05-8ECF-7AFFAB261D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1515F3-74DD-4434-943E-C8BD6B0F910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36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F94-FB27-4959-B44E-110B51659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390DA8-1D35-47EF-81B4-F981FC0E8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35CD9A-477B-405A-8236-B66A75E2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B69A2-DD52-4E08-B75D-999D04226716}"/>
              </a:ext>
            </a:extLst>
          </p:cNvPr>
          <p:cNvSpPr>
            <a:spLocks noGrp="1"/>
          </p:cNvSpPr>
          <p:nvPr>
            <p:ph type="dt" sz="half" idx="10"/>
          </p:nvPr>
        </p:nvSpPr>
        <p:spPr/>
        <p:txBody>
          <a:bodyPr/>
          <a:lstStyle/>
          <a:p>
            <a:fld id="{E27E339A-2A3D-4C58-9128-1033A4C1D442}" type="datetimeFigureOut">
              <a:rPr lang="en-GB" smtClean="0"/>
              <a:t>10/04/2021</a:t>
            </a:fld>
            <a:endParaRPr lang="en-GB"/>
          </a:p>
        </p:txBody>
      </p:sp>
      <p:sp>
        <p:nvSpPr>
          <p:cNvPr id="6" name="Footer Placeholder 5">
            <a:extLst>
              <a:ext uri="{FF2B5EF4-FFF2-40B4-BE49-F238E27FC236}">
                <a16:creationId xmlns:a16="http://schemas.microsoft.com/office/drawing/2014/main" id="{BA5F2E1C-E59A-4E3E-A17F-3320ABE1B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E9FE6-F84F-445F-A143-CEFDFC2E774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37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11C41-7C5B-4966-B4A4-7E2D72EF9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FC6CC-1F70-4985-8514-C28A84596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5442-0AC7-4BE9-97C7-6D6011801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E339A-2A3D-4C58-9128-1033A4C1D442}" type="datetimeFigureOut">
              <a:rPr lang="en-GB" smtClean="0"/>
              <a:t>10/04/2021</a:t>
            </a:fld>
            <a:endParaRPr lang="en-GB"/>
          </a:p>
        </p:txBody>
      </p:sp>
      <p:sp>
        <p:nvSpPr>
          <p:cNvPr id="5" name="Footer Placeholder 4">
            <a:extLst>
              <a:ext uri="{FF2B5EF4-FFF2-40B4-BE49-F238E27FC236}">
                <a16:creationId xmlns:a16="http://schemas.microsoft.com/office/drawing/2014/main" id="{87EF780D-F0E5-449A-B444-1BC6FBAEA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939F5D-2C84-48DC-B6A5-ACCEC5A1A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51B47-5933-4685-AC9A-B054F6F7D985}" type="slidenum">
              <a:rPr lang="en-GB" smtClean="0"/>
              <a:t>‹#›</a:t>
            </a:fld>
            <a:endParaRPr lang="en-GB"/>
          </a:p>
        </p:txBody>
      </p:sp>
    </p:spTree>
    <p:extLst>
      <p:ext uri="{BB962C8B-B14F-4D97-AF65-F5344CB8AC3E}">
        <p14:creationId xmlns:p14="http://schemas.microsoft.com/office/powerpoint/2010/main" val="411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10/04/2021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96054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ood Desktop Wallpapers - Top Free Food Desktop Backgrounds -  WallpaperAccess">
            <a:extLst>
              <a:ext uri="{FF2B5EF4-FFF2-40B4-BE49-F238E27FC236}">
                <a16:creationId xmlns:a16="http://schemas.microsoft.com/office/drawing/2014/main" id="{9E0847B1-E858-4D6C-8252-DA3DBCE2E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97" b="6603"/>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4572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Let’s eat!</a:t>
            </a:r>
            <a:endParaRPr lang="en-GB" sz="4000"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endParaRPr>
          </a:p>
        </p:txBody>
      </p:sp>
      <p:cxnSp>
        <p:nvCxnSpPr>
          <p:cNvPr id="1033"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D0A8D4-DF3C-4E1B-BB61-6774B5BA3789}"/>
              </a:ext>
            </a:extLst>
          </p:cNvPr>
          <p:cNvSpPr txBox="1"/>
          <p:nvPr/>
        </p:nvSpPr>
        <p:spPr>
          <a:xfrm>
            <a:off x="8976732" y="5296829"/>
            <a:ext cx="1996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Lesson 5 - Writing</a:t>
            </a:r>
          </a:p>
        </p:txBody>
      </p:sp>
    </p:spTree>
    <p:extLst>
      <p:ext uri="{BB962C8B-B14F-4D97-AF65-F5344CB8AC3E}">
        <p14:creationId xmlns:p14="http://schemas.microsoft.com/office/powerpoint/2010/main" val="99691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4EE9-4D1C-4C84-842A-C280DBFE3F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9A05DDC-BA4A-4956-BA35-EF5DC613A7F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E9B2228-B668-43ED-9E75-D9B1D8E327D7}"/>
              </a:ext>
            </a:extLst>
          </p:cNvPr>
          <p:cNvPicPr>
            <a:picLocks noChangeAspect="1"/>
          </p:cNvPicPr>
          <p:nvPr/>
        </p:nvPicPr>
        <p:blipFill>
          <a:blip r:embed="rId3"/>
          <a:stretch>
            <a:fillRect/>
          </a:stretch>
        </p:blipFill>
        <p:spPr>
          <a:xfrm>
            <a:off x="1051651" y="0"/>
            <a:ext cx="10088697" cy="6858000"/>
          </a:xfrm>
          <a:prstGeom prst="rect">
            <a:avLst/>
          </a:prstGeom>
        </p:spPr>
      </p:pic>
    </p:spTree>
    <p:extLst>
      <p:ext uri="{BB962C8B-B14F-4D97-AF65-F5344CB8AC3E}">
        <p14:creationId xmlns:p14="http://schemas.microsoft.com/office/powerpoint/2010/main" val="117423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61081A-A448-4F43-9046-B341DAF1FA27}"/>
              </a:ext>
            </a:extLst>
          </p:cNvPr>
          <p:cNvPicPr>
            <a:picLocks noChangeAspect="1"/>
          </p:cNvPicPr>
          <p:nvPr/>
        </p:nvPicPr>
        <p:blipFill>
          <a:blip r:embed="rId3"/>
          <a:stretch>
            <a:fillRect/>
          </a:stretch>
        </p:blipFill>
        <p:spPr>
          <a:xfrm>
            <a:off x="1385848" y="227926"/>
            <a:ext cx="9420304" cy="6402148"/>
          </a:xfrm>
          <a:prstGeom prst="rect">
            <a:avLst/>
          </a:prstGeom>
        </p:spPr>
      </p:pic>
    </p:spTree>
    <p:extLst>
      <p:ext uri="{BB962C8B-B14F-4D97-AF65-F5344CB8AC3E}">
        <p14:creationId xmlns:p14="http://schemas.microsoft.com/office/powerpoint/2010/main" val="64468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Diagram 2">
            <a:extLst>
              <a:ext uri="{FF2B5EF4-FFF2-40B4-BE49-F238E27FC236}">
                <a16:creationId xmlns:a16="http://schemas.microsoft.com/office/drawing/2014/main" id="{0B8D20FD-6F21-426B-BC9B-711F703C6482}"/>
              </a:ext>
            </a:extLst>
          </p:cNvPr>
          <p:cNvGraphicFramePr/>
          <p:nvPr>
            <p:extLst>
              <p:ext uri="{D42A27DB-BD31-4B8C-83A1-F6EECF244321}">
                <p14:modId xmlns:p14="http://schemas.microsoft.com/office/powerpoint/2010/main" val="51594607"/>
              </p:ext>
            </p:extLst>
          </p:nvPr>
        </p:nvGraphicFramePr>
        <p:xfrm>
          <a:off x="1333948" y="759210"/>
          <a:ext cx="9316122" cy="5339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2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29DB237-A767-4A75-940F-9B3700D7DD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035BAB9-7EF8-416E-9F01-00BD0FD6D45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5367746-3EBA-45A3-96C9-600064B75C5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E49EA23A-9B17-479F-87FC-C845D9F038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996C55DB-A465-444B-9D51-ACB52B08EFC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661325A8-E00B-4202-A30B-E06C51D2D97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079B7CDB-6E12-4946-A69C-3AAD014D9E4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4423EB0C-2045-4411-B8A0-6AAF43694A2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454F54B3-A347-4DEA-90AE-2891E0D9D86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dgm id="{31AE7C04-85D5-4C5D-B1AC-EED4B06903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100757"/>
            <a:ext cx="11093251" cy="5407549"/>
          </a:xfrm>
        </p:spPr>
        <p:txBody>
          <a:bodyPr vert="horz" lIns="91440" tIns="45720" rIns="91440" bIns="45720" rtlCol="0" anchor="t">
            <a:normAutofit/>
          </a:bodyPr>
          <a:lstStyle/>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Outcomes </a:t>
            </a:r>
            <a:r>
              <a:rPr lang="en-GB" sz="1200" i="1" dirty="0">
                <a:latin typeface="Andika" panose="02000000000000000000" pitchFamily="2" charset="0"/>
                <a:ea typeface="Andika" panose="02000000000000000000" pitchFamily="2" charset="0"/>
                <a:cs typeface="Andika" panose="02000000000000000000" pitchFamily="2" charset="0"/>
              </a:rPr>
              <a:t>W 5.16 I can write instructions to explain the steps of a process</a:t>
            </a:r>
            <a:r>
              <a:rPr lang="en-GB" sz="1200" dirty="0">
                <a:latin typeface="Andika" panose="02000000000000000000" pitchFamily="2" charset="0"/>
                <a:ea typeface="Andika" panose="02000000000000000000" pitchFamily="2" charset="0"/>
                <a:cs typeface="Andika" panose="02000000000000000000" pitchFamily="2" charset="0"/>
              </a:rPr>
              <a:t>, </a:t>
            </a:r>
            <a:r>
              <a:rPr lang="en-GB" sz="1200" i="1" dirty="0">
                <a:latin typeface="Andika" panose="02000000000000000000" pitchFamily="2" charset="0"/>
                <a:ea typeface="Andika" panose="02000000000000000000" pitchFamily="2" charset="0"/>
                <a:cs typeface="Andika" panose="02000000000000000000" pitchFamily="2" charset="0"/>
              </a:rPr>
              <a:t>W5.12 I can make a text more interesting or more relevant to me by changing the vocabulary</a:t>
            </a:r>
            <a:r>
              <a:rPr lang="en-GB" sz="1200" dirty="0">
                <a:latin typeface="Andika" panose="02000000000000000000" pitchFamily="2" charset="0"/>
                <a:ea typeface="Andika" panose="02000000000000000000" pitchFamily="2" charset="0"/>
                <a:cs typeface="Andika" panose="02000000000000000000" pitchFamily="2" charset="0"/>
              </a:rPr>
              <a:t> and </a:t>
            </a:r>
            <a:r>
              <a:rPr lang="en-GB" sz="1200" i="1" dirty="0">
                <a:latin typeface="Andika" panose="02000000000000000000" pitchFamily="2" charset="0"/>
                <a:ea typeface="Andika" panose="02000000000000000000" pitchFamily="2" charset="0"/>
                <a:cs typeface="Andika" panose="02000000000000000000" pitchFamily="2" charset="0"/>
              </a:rPr>
              <a:t>W5.14 I can use resources to help me plan my written work and present it accurately</a:t>
            </a:r>
            <a:r>
              <a:rPr lang="en-GB" sz="1200" dirty="0">
                <a:latin typeface="Andika" panose="02000000000000000000" pitchFamily="2" charset="0"/>
                <a:ea typeface="Andika" panose="02000000000000000000" pitchFamily="2" charset="0"/>
                <a:cs typeface="Andika" panose="02000000000000000000" pitchFamily="2" charset="0"/>
              </a:rPr>
              <a:t>.</a:t>
            </a:r>
          </a:p>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1"/>
            <a:ext cx="10515600" cy="620696"/>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21737" y="1060685"/>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40498-2542-4280-8839-388D24611D60}"/>
              </a:ext>
            </a:extLst>
          </p:cNvPr>
          <p:cNvSpPr>
            <a:spLocks noGrp="1"/>
          </p:cNvSpPr>
          <p:nvPr>
            <p:ph idx="1"/>
          </p:nvPr>
        </p:nvSpPr>
        <p:spPr>
          <a:xfrm rot="21247348">
            <a:off x="473335" y="582656"/>
            <a:ext cx="9121878" cy="4351338"/>
          </a:xfrm>
          <a:solidFill>
            <a:srgbClr val="FFCCFF"/>
          </a:solidFill>
          <a:ln w="76200">
            <a:solidFill>
              <a:schemeClr val="bg1"/>
            </a:solidFill>
          </a:ln>
        </p:spPr>
        <p:txBody>
          <a:bodyPr>
            <a:normAutofit/>
          </a:bodyPr>
          <a:lstStyle/>
          <a:p>
            <a:pPr marL="0" indent="0" algn="ctr">
              <a:lnSpc>
                <a:spcPct val="200000"/>
              </a:lnSpc>
              <a:buNone/>
            </a:pPr>
            <a:r>
              <a:rPr lang="en-GB" b="1" dirty="0"/>
              <a:t>Recently, you prepared a special dish for a party you attended.  It went down a storm and your friends are asking you for the recipe.  Write the recipe so that your friends can prepare this mouth-watering treat. </a:t>
            </a:r>
            <a:endParaRPr lang="en-GB" b="1" dirty="0">
              <a:latin typeface="Andika" panose="02000000000000000000" pitchFamily="2" charset="0"/>
              <a:ea typeface="Andika" panose="02000000000000000000" pitchFamily="2" charset="0"/>
              <a:cs typeface="Andika" panose="02000000000000000000" pitchFamily="2" charset="0"/>
            </a:endParaRPr>
          </a:p>
          <a:p>
            <a:pPr algn="ctr">
              <a:lnSpc>
                <a:spcPct val="200000"/>
              </a:lnSpc>
            </a:pPr>
            <a:endParaRPr lang="en-GB" b="1" dirty="0">
              <a:latin typeface="Andika" panose="02000000000000000000" pitchFamily="2" charset="0"/>
              <a:ea typeface="Andika" panose="02000000000000000000" pitchFamily="2" charset="0"/>
              <a:cs typeface="Andika" panose="02000000000000000000" pitchFamily="2" charset="0"/>
            </a:endParaRPr>
          </a:p>
        </p:txBody>
      </p:sp>
      <p:pic>
        <p:nvPicPr>
          <p:cNvPr id="4" name="Picture 3" descr="Rainbow Fruit Skewers - Finger Prickin' Good">
            <a:extLst>
              <a:ext uri="{FF2B5EF4-FFF2-40B4-BE49-F238E27FC236}">
                <a16:creationId xmlns:a16="http://schemas.microsoft.com/office/drawing/2014/main" id="{F44B4D5E-868C-4E65-9A54-69080EF83AAD}"/>
              </a:ext>
            </a:extLst>
          </p:cNvPr>
          <p:cNvPicPr/>
          <p:nvPr/>
        </p:nvPicPr>
        <p:blipFill rotWithShape="1">
          <a:blip r:embed="rId3">
            <a:extLst>
              <a:ext uri="{28A0092B-C50C-407E-A947-70E740481C1C}">
                <a14:useLocalDpi xmlns:a14="http://schemas.microsoft.com/office/drawing/2010/main" val="0"/>
              </a:ext>
            </a:extLst>
          </a:blip>
          <a:srcRect t="16742"/>
          <a:stretch/>
        </p:blipFill>
        <p:spPr bwMode="auto">
          <a:xfrm>
            <a:off x="6619985" y="4099674"/>
            <a:ext cx="4610997" cy="2515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48739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2845831" y="1485376"/>
            <a:ext cx="7685905" cy="4351338"/>
          </a:xfrm>
        </p:spPr>
        <p:txBody>
          <a:bodyPr/>
          <a:lstStyle/>
          <a:p>
            <a:pPr>
              <a:lnSpc>
                <a:spcPct val="200000"/>
              </a:lnSpc>
            </a:pPr>
            <a:r>
              <a:rPr lang="en-GB" b="1" dirty="0">
                <a:latin typeface="Cavolini" panose="03000502040302020204" pitchFamily="66" charset="0"/>
                <a:cs typeface="Cavolini" panose="03000502040302020204" pitchFamily="66" charset="0"/>
              </a:rPr>
              <a:t> recipe </a:t>
            </a:r>
          </a:p>
          <a:p>
            <a:pPr>
              <a:lnSpc>
                <a:spcPct val="200000"/>
              </a:lnSpc>
            </a:pPr>
            <a:r>
              <a:rPr lang="en-GB" b="1" dirty="0">
                <a:latin typeface="Cavolini" panose="03000502040302020204" pitchFamily="66" charset="0"/>
                <a:cs typeface="Cavolini" panose="03000502040302020204" pitchFamily="66" charset="0"/>
              </a:rPr>
              <a:t>friends</a:t>
            </a:r>
          </a:p>
          <a:p>
            <a:pPr>
              <a:lnSpc>
                <a:spcPct val="200000"/>
              </a:lnSpc>
            </a:pPr>
            <a:r>
              <a:rPr lang="en-GB" b="1" dirty="0">
                <a:latin typeface="Cavolini" panose="03000502040302020204" pitchFamily="66" charset="0"/>
                <a:cs typeface="Cavolini" panose="03000502040302020204" pitchFamily="66" charset="0"/>
              </a:rPr>
              <a:t>to let them know how to prepare this dish</a:t>
            </a:r>
          </a:p>
        </p:txBody>
      </p:sp>
      <p:sp>
        <p:nvSpPr>
          <p:cNvPr id="4" name="Rectangle 3">
            <a:extLst>
              <a:ext uri="{FF2B5EF4-FFF2-40B4-BE49-F238E27FC236}">
                <a16:creationId xmlns:a16="http://schemas.microsoft.com/office/drawing/2014/main" id="{1244A644-E6BC-4EAC-B724-18AC9DD0F2D1}"/>
              </a:ext>
            </a:extLst>
          </p:cNvPr>
          <p:cNvSpPr/>
          <p:nvPr/>
        </p:nvSpPr>
        <p:spPr>
          <a:xfrm>
            <a:off x="2230758" y="1485376"/>
            <a:ext cx="625492"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G</a:t>
            </a:r>
          </a:p>
        </p:txBody>
      </p:sp>
      <p:sp>
        <p:nvSpPr>
          <p:cNvPr id="5" name="Rectangle 4">
            <a:extLst>
              <a:ext uri="{FF2B5EF4-FFF2-40B4-BE49-F238E27FC236}">
                <a16:creationId xmlns:a16="http://schemas.microsoft.com/office/drawing/2014/main" id="{4CE704C4-CEF7-4764-A9D6-58E1565A68A9}"/>
              </a:ext>
            </a:extLst>
          </p:cNvPr>
          <p:cNvSpPr/>
          <p:nvPr/>
        </p:nvSpPr>
        <p:spPr>
          <a:xfrm>
            <a:off x="2241178" y="2442609"/>
            <a:ext cx="604653" cy="923330"/>
          </a:xfrm>
          <a:prstGeom prst="rect">
            <a:avLst/>
          </a:prstGeom>
          <a:noFill/>
        </p:spPr>
        <p:txBody>
          <a:bodyPr wrap="none" lIns="91440" tIns="45720" rIns="91440" bIns="45720">
            <a:spAutoFit/>
          </a:bodyPr>
          <a:lstStyle/>
          <a:p>
            <a:pPr algn="ctr"/>
            <a:r>
              <a:rPr lang="en-US" sz="5400" b="1" dirty="0">
                <a:ln w="22225">
                  <a:solidFill>
                    <a:srgbClr val="7030A0"/>
                  </a:solidFill>
                  <a:prstDash val="solid"/>
                </a:ln>
                <a:solidFill>
                  <a:srgbClr val="FF66FF"/>
                </a:solidFill>
              </a:rPr>
              <a:t>A</a:t>
            </a:r>
            <a:endParaRPr lang="en-US" sz="5400" b="1" cap="none" spc="0" dirty="0">
              <a:ln w="22225">
                <a:solidFill>
                  <a:srgbClr val="7030A0"/>
                </a:solidFill>
                <a:prstDash val="solid"/>
              </a:ln>
              <a:solidFill>
                <a:srgbClr val="FF66FF"/>
              </a:solidFill>
              <a:effectLst/>
            </a:endParaRPr>
          </a:p>
        </p:txBody>
      </p:sp>
      <p:sp>
        <p:nvSpPr>
          <p:cNvPr id="6" name="Rectangle 5">
            <a:extLst>
              <a:ext uri="{FF2B5EF4-FFF2-40B4-BE49-F238E27FC236}">
                <a16:creationId xmlns:a16="http://schemas.microsoft.com/office/drawing/2014/main" id="{0190E3D8-EC59-47BF-846F-5F00D8C022E3}"/>
              </a:ext>
            </a:extLst>
          </p:cNvPr>
          <p:cNvSpPr/>
          <p:nvPr/>
        </p:nvSpPr>
        <p:spPr>
          <a:xfrm>
            <a:off x="2243332" y="3428999"/>
            <a:ext cx="553357"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P</a:t>
            </a:r>
          </a:p>
        </p:txBody>
      </p:sp>
    </p:spTree>
    <p:extLst>
      <p:ext uri="{BB962C8B-B14F-4D97-AF65-F5344CB8AC3E}">
        <p14:creationId xmlns:p14="http://schemas.microsoft.com/office/powerpoint/2010/main" val="12346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10915" y="21653"/>
            <a:ext cx="9411659" cy="1286160"/>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write a recipe.</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use resources to help me plan my recipe.</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write simple instructions to explains the steps of the recipe.</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check my work, improve my writing and correct mistakes.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Free Recipes Cliparts, Download Free Clip Art, Free Clip Art on Clipart  Library">
            <a:extLst>
              <a:ext uri="{FF2B5EF4-FFF2-40B4-BE49-F238E27FC236}">
                <a16:creationId xmlns:a16="http://schemas.microsoft.com/office/drawing/2014/main" id="{6549B109-EA59-4660-AA73-5C6B312D9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89387"/>
            <a:ext cx="48768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CED5B7-F4C5-46F6-BD1E-C783B199CD46}"/>
              </a:ext>
            </a:extLst>
          </p:cNvPr>
          <p:cNvPicPr>
            <a:picLocks noChangeAspect="1"/>
          </p:cNvPicPr>
          <p:nvPr/>
        </p:nvPicPr>
        <p:blipFill>
          <a:blip r:embed="rId3"/>
          <a:stretch>
            <a:fillRect/>
          </a:stretch>
        </p:blipFill>
        <p:spPr>
          <a:xfrm>
            <a:off x="1685387" y="-59413"/>
            <a:ext cx="9620891" cy="6789288"/>
          </a:xfrm>
          <a:prstGeom prst="rect">
            <a:avLst/>
          </a:prstGeom>
        </p:spPr>
      </p:pic>
      <p:grpSp>
        <p:nvGrpSpPr>
          <p:cNvPr id="31" name="Group 30">
            <a:extLst>
              <a:ext uri="{FF2B5EF4-FFF2-40B4-BE49-F238E27FC236}">
                <a16:creationId xmlns:a16="http://schemas.microsoft.com/office/drawing/2014/main" id="{32753481-9F7C-43A9-A6C1-BA5CDC3056C6}"/>
              </a:ext>
            </a:extLst>
          </p:cNvPr>
          <p:cNvGrpSpPr/>
          <p:nvPr/>
        </p:nvGrpSpPr>
        <p:grpSpPr>
          <a:xfrm>
            <a:off x="86062" y="462579"/>
            <a:ext cx="2864157" cy="634860"/>
            <a:chOff x="86062" y="462579"/>
            <a:chExt cx="2864157" cy="634860"/>
          </a:xfrm>
        </p:grpSpPr>
        <p:sp>
          <p:nvSpPr>
            <p:cNvPr id="21" name="Rectangle: Rounded Corners 20">
              <a:extLst>
                <a:ext uri="{FF2B5EF4-FFF2-40B4-BE49-F238E27FC236}">
                  <a16:creationId xmlns:a16="http://schemas.microsoft.com/office/drawing/2014/main" id="{EB40D4BE-B92B-48E0-8DF8-2269AA900163}"/>
                </a:ext>
              </a:extLst>
            </p:cNvPr>
            <p:cNvSpPr/>
            <p:nvPr/>
          </p:nvSpPr>
          <p:spPr>
            <a:xfrm flipH="1">
              <a:off x="86062" y="462579"/>
              <a:ext cx="2283784" cy="634860"/>
            </a:xfrm>
            <a:prstGeom prst="round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1. Name of the recipe   </a:t>
              </a:r>
            </a:p>
          </p:txBody>
        </p:sp>
        <p:sp>
          <p:nvSpPr>
            <p:cNvPr id="22" name="Arrow: Left 21">
              <a:extLst>
                <a:ext uri="{FF2B5EF4-FFF2-40B4-BE49-F238E27FC236}">
                  <a16:creationId xmlns:a16="http://schemas.microsoft.com/office/drawing/2014/main" id="{AB397A50-EF48-4D2D-A69E-ED8E015A97DD}"/>
                </a:ext>
              </a:extLst>
            </p:cNvPr>
            <p:cNvSpPr/>
            <p:nvPr/>
          </p:nvSpPr>
          <p:spPr>
            <a:xfrm flipH="1">
              <a:off x="2369845" y="681037"/>
              <a:ext cx="580374" cy="294873"/>
            </a:xfrm>
            <a:prstGeom prst="left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D965E9A2-0E70-48BE-827E-8C4233FED2BE}"/>
              </a:ext>
            </a:extLst>
          </p:cNvPr>
          <p:cNvGrpSpPr/>
          <p:nvPr/>
        </p:nvGrpSpPr>
        <p:grpSpPr>
          <a:xfrm>
            <a:off x="146149" y="2628234"/>
            <a:ext cx="3073891" cy="1413994"/>
            <a:chOff x="356836" y="3270020"/>
            <a:chExt cx="3105133" cy="1140113"/>
          </a:xfrm>
        </p:grpSpPr>
        <p:sp>
          <p:nvSpPr>
            <p:cNvPr id="23" name="Arrow: Left 22">
              <a:extLst>
                <a:ext uri="{FF2B5EF4-FFF2-40B4-BE49-F238E27FC236}">
                  <a16:creationId xmlns:a16="http://schemas.microsoft.com/office/drawing/2014/main" id="{ADD879D8-D15D-4B95-B84D-234F14E3E7C5}"/>
                </a:ext>
              </a:extLst>
            </p:cNvPr>
            <p:cNvSpPr/>
            <p:nvPr/>
          </p:nvSpPr>
          <p:spPr>
            <a:xfrm rot="2249236" flipH="1">
              <a:off x="2258419" y="3968524"/>
              <a:ext cx="1203550" cy="281707"/>
            </a:xfrm>
            <a:prstGeom prst="left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D3E81BD1-8AB1-40E2-9537-BB67E9BA8F07}"/>
                </a:ext>
              </a:extLst>
            </p:cNvPr>
            <p:cNvSpPr/>
            <p:nvPr/>
          </p:nvSpPr>
          <p:spPr>
            <a:xfrm flipH="1">
              <a:off x="356836" y="3270020"/>
              <a:ext cx="2246296" cy="1140113"/>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2.  </a:t>
              </a:r>
              <a:r>
                <a:rPr lang="en-GB">
                  <a:solidFill>
                    <a:schemeClr val="tx1"/>
                  </a:solidFill>
                  <a:latin typeface="Andika" panose="02000000000000000000" pitchFamily="2" charset="0"/>
                  <a:ea typeface="Andika" panose="02000000000000000000" pitchFamily="2" charset="0"/>
                  <a:cs typeface="Andika" panose="02000000000000000000" pitchFamily="2" charset="0"/>
                </a:rPr>
                <a:t>Tools section </a:t>
              </a: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indicates what utensils are needed</a:t>
              </a:r>
            </a:p>
          </p:txBody>
        </p:sp>
      </p:grpSp>
      <p:grpSp>
        <p:nvGrpSpPr>
          <p:cNvPr id="33" name="Group 32">
            <a:extLst>
              <a:ext uri="{FF2B5EF4-FFF2-40B4-BE49-F238E27FC236}">
                <a16:creationId xmlns:a16="http://schemas.microsoft.com/office/drawing/2014/main" id="{0B5C179D-282A-4264-97B7-028E7ED77752}"/>
              </a:ext>
            </a:extLst>
          </p:cNvPr>
          <p:cNvGrpSpPr/>
          <p:nvPr/>
        </p:nvGrpSpPr>
        <p:grpSpPr>
          <a:xfrm>
            <a:off x="-30051" y="5994033"/>
            <a:ext cx="3101338" cy="871451"/>
            <a:chOff x="-5669968" y="1774649"/>
            <a:chExt cx="10750626" cy="606261"/>
          </a:xfrm>
        </p:grpSpPr>
        <p:sp>
          <p:nvSpPr>
            <p:cNvPr id="24" name="Arrow: Left 23">
              <a:extLst>
                <a:ext uri="{FF2B5EF4-FFF2-40B4-BE49-F238E27FC236}">
                  <a16:creationId xmlns:a16="http://schemas.microsoft.com/office/drawing/2014/main" id="{3D43597E-FB47-42D7-BDD0-457BB94E9B2A}"/>
                </a:ext>
              </a:extLst>
            </p:cNvPr>
            <p:cNvSpPr/>
            <p:nvPr/>
          </p:nvSpPr>
          <p:spPr>
            <a:xfrm rot="20887629" flipH="1">
              <a:off x="3097479" y="1774649"/>
              <a:ext cx="1983179" cy="265260"/>
            </a:xfrm>
            <a:prstGeom prst="lef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74E2C345-50C8-4F9F-A848-3F0847658C4D}"/>
                </a:ext>
              </a:extLst>
            </p:cNvPr>
            <p:cNvSpPr/>
            <p:nvPr/>
          </p:nvSpPr>
          <p:spPr>
            <a:xfrm flipH="1">
              <a:off x="-5669968" y="1788490"/>
              <a:ext cx="9095623" cy="592420"/>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4. A little tip on how the reader can vary the recipe.</a:t>
              </a:r>
            </a:p>
          </p:txBody>
        </p:sp>
      </p:grpSp>
      <p:grpSp>
        <p:nvGrpSpPr>
          <p:cNvPr id="34" name="Group 33">
            <a:extLst>
              <a:ext uri="{FF2B5EF4-FFF2-40B4-BE49-F238E27FC236}">
                <a16:creationId xmlns:a16="http://schemas.microsoft.com/office/drawing/2014/main" id="{EA0589A4-376B-4386-A1CD-B6D6546032AF}"/>
              </a:ext>
            </a:extLst>
          </p:cNvPr>
          <p:cNvGrpSpPr/>
          <p:nvPr/>
        </p:nvGrpSpPr>
        <p:grpSpPr>
          <a:xfrm>
            <a:off x="142963" y="1416107"/>
            <a:ext cx="3416169" cy="1022040"/>
            <a:chOff x="-5987019" y="-1814033"/>
            <a:chExt cx="3416169" cy="1022040"/>
          </a:xfrm>
        </p:grpSpPr>
        <p:sp>
          <p:nvSpPr>
            <p:cNvPr id="16" name="Rectangle: Rounded Corners 15">
              <a:extLst>
                <a:ext uri="{FF2B5EF4-FFF2-40B4-BE49-F238E27FC236}">
                  <a16:creationId xmlns:a16="http://schemas.microsoft.com/office/drawing/2014/main" id="{B5311287-12EF-4021-85EB-465334E3A825}"/>
                </a:ext>
              </a:extLst>
            </p:cNvPr>
            <p:cNvSpPr/>
            <p:nvPr/>
          </p:nvSpPr>
          <p:spPr>
            <a:xfrm>
              <a:off x="-5987019" y="-1814033"/>
              <a:ext cx="2466186" cy="1022040"/>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2. This recipe includes a picture of how the dessert will look in the end.</a:t>
              </a:r>
            </a:p>
          </p:txBody>
        </p:sp>
        <p:sp>
          <p:nvSpPr>
            <p:cNvPr id="26" name="Arrow: Left 25">
              <a:extLst>
                <a:ext uri="{FF2B5EF4-FFF2-40B4-BE49-F238E27FC236}">
                  <a16:creationId xmlns:a16="http://schemas.microsoft.com/office/drawing/2014/main" id="{AC2B4D43-3FAC-4E71-AE31-C440F121FB97}"/>
                </a:ext>
              </a:extLst>
            </p:cNvPr>
            <p:cNvSpPr/>
            <p:nvPr/>
          </p:nvSpPr>
          <p:spPr>
            <a:xfrm rot="10997566" flipV="1">
              <a:off x="-3514512" y="-1600017"/>
              <a:ext cx="943662" cy="247258"/>
            </a:xfrm>
            <a:prstGeom prst="leftArrow">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4CE5E575-6BC4-4857-8A93-A4840AC77453}"/>
              </a:ext>
            </a:extLst>
          </p:cNvPr>
          <p:cNvGrpSpPr/>
          <p:nvPr/>
        </p:nvGrpSpPr>
        <p:grpSpPr>
          <a:xfrm>
            <a:off x="8928549" y="1927127"/>
            <a:ext cx="3254409" cy="1663888"/>
            <a:chOff x="1124456" y="2489009"/>
            <a:chExt cx="3254409" cy="1663888"/>
          </a:xfrm>
        </p:grpSpPr>
        <p:sp>
          <p:nvSpPr>
            <p:cNvPr id="27" name="Arrow: Left 26">
              <a:extLst>
                <a:ext uri="{FF2B5EF4-FFF2-40B4-BE49-F238E27FC236}">
                  <a16:creationId xmlns:a16="http://schemas.microsoft.com/office/drawing/2014/main" id="{4A08ADD9-854F-4830-8C51-04055832444B}"/>
                </a:ext>
              </a:extLst>
            </p:cNvPr>
            <p:cNvSpPr/>
            <p:nvPr/>
          </p:nvSpPr>
          <p:spPr>
            <a:xfrm rot="489013">
              <a:off x="1124456" y="2660848"/>
              <a:ext cx="833416" cy="486459"/>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53E96A7E-0927-477B-9824-A157197433F7}"/>
                </a:ext>
              </a:extLst>
            </p:cNvPr>
            <p:cNvSpPr/>
            <p:nvPr/>
          </p:nvSpPr>
          <p:spPr>
            <a:xfrm>
              <a:off x="1541164" y="2489009"/>
              <a:ext cx="2837701" cy="166388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This part shows the method.  It is a step by step guide to how to prepare the recipe.</a:t>
              </a:r>
            </a:p>
          </p:txBody>
        </p:sp>
      </p:grpSp>
      <p:grpSp>
        <p:nvGrpSpPr>
          <p:cNvPr id="36" name="Group 35">
            <a:extLst>
              <a:ext uri="{FF2B5EF4-FFF2-40B4-BE49-F238E27FC236}">
                <a16:creationId xmlns:a16="http://schemas.microsoft.com/office/drawing/2014/main" id="{6A923C3F-4F4B-4B6A-8826-6A77E604ABEF}"/>
              </a:ext>
            </a:extLst>
          </p:cNvPr>
          <p:cNvGrpSpPr/>
          <p:nvPr/>
        </p:nvGrpSpPr>
        <p:grpSpPr>
          <a:xfrm>
            <a:off x="11176" y="4207019"/>
            <a:ext cx="5165351" cy="1568694"/>
            <a:chOff x="10836" y="5015764"/>
            <a:chExt cx="5334798" cy="1460963"/>
          </a:xfrm>
        </p:grpSpPr>
        <p:sp>
          <p:nvSpPr>
            <p:cNvPr id="35" name="Arrow: Left 34">
              <a:extLst>
                <a:ext uri="{FF2B5EF4-FFF2-40B4-BE49-F238E27FC236}">
                  <a16:creationId xmlns:a16="http://schemas.microsoft.com/office/drawing/2014/main" id="{2C643D98-10AD-4A3F-86A7-D1C13401CF24}"/>
                </a:ext>
              </a:extLst>
            </p:cNvPr>
            <p:cNvSpPr/>
            <p:nvPr/>
          </p:nvSpPr>
          <p:spPr>
            <a:xfrm rot="9923269">
              <a:off x="2620362" y="5053416"/>
              <a:ext cx="2725272" cy="340749"/>
            </a:xfrm>
            <a:prstGeom prst="leftArrow">
              <a:avLst>
                <a:gd name="adj1" fmla="val 55420"/>
                <a:gd name="adj2" fmla="val 50000"/>
              </a:avLst>
            </a:prstGeom>
            <a:solidFill>
              <a:srgbClr val="CC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013A239E-C93F-4D8E-8E6F-24B658D50FCC}"/>
                </a:ext>
              </a:extLst>
            </p:cNvPr>
            <p:cNvSpPr/>
            <p:nvPr/>
          </p:nvSpPr>
          <p:spPr>
            <a:xfrm>
              <a:off x="10836" y="5015764"/>
              <a:ext cx="2709979" cy="1460963"/>
            </a:xfrm>
            <a:prstGeom prst="roundRect">
              <a:avLst/>
            </a:prstGeom>
            <a:solidFill>
              <a:srgbClr val="CC66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3. The ingredients tell the reader what food items are needed to prepare this recipe.</a:t>
              </a:r>
            </a:p>
          </p:txBody>
        </p:sp>
      </p:grpSp>
    </p:spTree>
    <p:extLst>
      <p:ext uri="{BB962C8B-B14F-4D97-AF65-F5344CB8AC3E}">
        <p14:creationId xmlns:p14="http://schemas.microsoft.com/office/powerpoint/2010/main" val="22144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003449-6DBD-45D0-BB01-71180B90E175}"/>
              </a:ext>
            </a:extLst>
          </p:cNvPr>
          <p:cNvGrpSpPr/>
          <p:nvPr/>
        </p:nvGrpSpPr>
        <p:grpSpPr>
          <a:xfrm>
            <a:off x="7374533" y="93441"/>
            <a:ext cx="4768445" cy="2097714"/>
            <a:chOff x="7374533" y="93441"/>
            <a:chExt cx="4768445" cy="2097714"/>
          </a:xfrm>
        </p:grpSpPr>
        <p:cxnSp>
          <p:nvCxnSpPr>
            <p:cNvPr id="5" name="Straight Arrow Connector 4">
              <a:extLst>
                <a:ext uri="{FF2B5EF4-FFF2-40B4-BE49-F238E27FC236}">
                  <a16:creationId xmlns:a16="http://schemas.microsoft.com/office/drawing/2014/main" id="{660C0698-7E0E-41FD-877A-62F95B6342F6}"/>
                </a:ext>
              </a:extLst>
            </p:cNvPr>
            <p:cNvCxnSpPr/>
            <p:nvPr/>
          </p:nvCxnSpPr>
          <p:spPr>
            <a:xfrm flipV="1">
              <a:off x="7374533" y="1452132"/>
              <a:ext cx="1330549" cy="739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6476C64-3F90-4BF7-B01F-1A130D8691FD}"/>
                </a:ext>
              </a:extLst>
            </p:cNvPr>
            <p:cNvGrpSpPr/>
            <p:nvPr/>
          </p:nvGrpSpPr>
          <p:grpSpPr>
            <a:xfrm>
              <a:off x="7886675" y="93441"/>
              <a:ext cx="4256303" cy="1322853"/>
              <a:chOff x="8705082" y="154273"/>
              <a:chExt cx="3211746" cy="1902931"/>
            </a:xfrm>
          </p:grpSpPr>
          <p:sp>
            <p:nvSpPr>
              <p:cNvPr id="15" name="Rectangle 14">
                <a:extLst>
                  <a:ext uri="{FF2B5EF4-FFF2-40B4-BE49-F238E27FC236}">
                    <a16:creationId xmlns:a16="http://schemas.microsoft.com/office/drawing/2014/main" id="{73A88C31-36A2-4811-931B-4080A7567F64}"/>
                  </a:ext>
                </a:extLst>
              </p:cNvPr>
              <p:cNvSpPr/>
              <p:nvPr/>
            </p:nvSpPr>
            <p:spPr>
              <a:xfrm>
                <a:off x="8820633" y="310882"/>
                <a:ext cx="3096195" cy="664108"/>
              </a:xfrm>
              <a:prstGeom prst="rect">
                <a:avLst/>
              </a:prstGeom>
              <a:noFill/>
            </p:spPr>
            <p:txBody>
              <a:bodyPr wrap="square" lIns="91440" tIns="45720" rIns="91440" bIns="45720">
                <a:spAutoFit/>
              </a:bodyPr>
              <a:lstStyle/>
              <a:p>
                <a:pPr lvl="0"/>
                <a:r>
                  <a:rPr lang="en-GB" sz="2400" dirty="0">
                    <a:latin typeface="Letters for Learners" pitchFamily="2" charset="0"/>
                  </a:rPr>
                  <a:t>1. What is the name of this recipe?</a:t>
                </a:r>
              </a:p>
            </p:txBody>
          </p:sp>
          <p:sp>
            <p:nvSpPr>
              <p:cNvPr id="3" name="Rectangle: Rounded Corners 2">
                <a:extLst>
                  <a:ext uri="{FF2B5EF4-FFF2-40B4-BE49-F238E27FC236}">
                    <a16:creationId xmlns:a16="http://schemas.microsoft.com/office/drawing/2014/main" id="{BA77F018-A232-4CC5-A78D-D2C01351F4D7}"/>
                  </a:ext>
                </a:extLst>
              </p:cNvPr>
              <p:cNvSpPr/>
              <p:nvPr/>
            </p:nvSpPr>
            <p:spPr>
              <a:xfrm>
                <a:off x="8705082" y="154273"/>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18055F70-1BEC-48D2-BB37-7B8A71D3CF09}"/>
              </a:ext>
            </a:extLst>
          </p:cNvPr>
          <p:cNvGrpSpPr/>
          <p:nvPr/>
        </p:nvGrpSpPr>
        <p:grpSpPr>
          <a:xfrm>
            <a:off x="8923818" y="1906557"/>
            <a:ext cx="3219160" cy="2774440"/>
            <a:chOff x="8705082" y="2096852"/>
            <a:chExt cx="3219160" cy="2774440"/>
          </a:xfrm>
        </p:grpSpPr>
        <p:sp>
          <p:nvSpPr>
            <p:cNvPr id="22" name="Rectangle: Rounded Corners 21">
              <a:extLst>
                <a:ext uri="{FF2B5EF4-FFF2-40B4-BE49-F238E27FC236}">
                  <a16:creationId xmlns:a16="http://schemas.microsoft.com/office/drawing/2014/main" id="{917A60A9-4FEC-46D9-9F01-A7D73A4D1FE7}"/>
                </a:ext>
              </a:extLst>
            </p:cNvPr>
            <p:cNvSpPr/>
            <p:nvPr/>
          </p:nvSpPr>
          <p:spPr>
            <a:xfrm>
              <a:off x="9475599" y="2096852"/>
              <a:ext cx="2448643" cy="277444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Arrow Connector 34">
              <a:extLst>
                <a:ext uri="{FF2B5EF4-FFF2-40B4-BE49-F238E27FC236}">
                  <a16:creationId xmlns:a16="http://schemas.microsoft.com/office/drawing/2014/main" id="{73A49F79-D75A-4CA0-A53F-377C43D64011}"/>
                </a:ext>
              </a:extLst>
            </p:cNvPr>
            <p:cNvCxnSpPr>
              <a:cxnSpLocks/>
              <a:endCxn id="22" idx="1"/>
            </p:cNvCxnSpPr>
            <p:nvPr/>
          </p:nvCxnSpPr>
          <p:spPr>
            <a:xfrm>
              <a:off x="8705082" y="3474423"/>
              <a:ext cx="770517" cy="96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518A3F2-6CC9-4E34-922A-63F7ABB75DEE}"/>
                </a:ext>
              </a:extLst>
            </p:cNvPr>
            <p:cNvSpPr/>
            <p:nvPr/>
          </p:nvSpPr>
          <p:spPr>
            <a:xfrm>
              <a:off x="9622311" y="2114349"/>
              <a:ext cx="2155218" cy="830997"/>
            </a:xfrm>
            <a:prstGeom prst="rect">
              <a:avLst/>
            </a:prstGeom>
            <a:noFill/>
          </p:spPr>
          <p:txBody>
            <a:bodyPr wrap="square" lIns="91440" tIns="45720" rIns="91440" bIns="45720">
              <a:spAutoFit/>
            </a:bodyPr>
            <a:lstStyle/>
            <a:p>
              <a:pPr lvl="0"/>
              <a:r>
                <a:rPr lang="en-GB" sz="2400" dirty="0">
                  <a:latin typeface="Letters for Learners" pitchFamily="2" charset="0"/>
                </a:rPr>
                <a:t>2. What utensils do you need?</a:t>
              </a:r>
            </a:p>
          </p:txBody>
        </p:sp>
      </p:grpSp>
      <p:grpSp>
        <p:nvGrpSpPr>
          <p:cNvPr id="7" name="Group 6">
            <a:extLst>
              <a:ext uri="{FF2B5EF4-FFF2-40B4-BE49-F238E27FC236}">
                <a16:creationId xmlns:a16="http://schemas.microsoft.com/office/drawing/2014/main" id="{FE327AE3-AC22-4E87-8724-3DE354DF9C80}"/>
              </a:ext>
            </a:extLst>
          </p:cNvPr>
          <p:cNvGrpSpPr/>
          <p:nvPr/>
        </p:nvGrpSpPr>
        <p:grpSpPr>
          <a:xfrm>
            <a:off x="5746919" y="4683686"/>
            <a:ext cx="5547341" cy="2109214"/>
            <a:chOff x="5746919" y="4683686"/>
            <a:chExt cx="5547341" cy="2109214"/>
          </a:xfrm>
        </p:grpSpPr>
        <p:sp>
          <p:nvSpPr>
            <p:cNvPr id="26" name="Rectangle: Rounded Corners 25">
              <a:extLst>
                <a:ext uri="{FF2B5EF4-FFF2-40B4-BE49-F238E27FC236}">
                  <a16:creationId xmlns:a16="http://schemas.microsoft.com/office/drawing/2014/main" id="{47DC2C80-23CC-427A-A7EB-60A73B8D647C}"/>
                </a:ext>
              </a:extLst>
            </p:cNvPr>
            <p:cNvSpPr/>
            <p:nvPr/>
          </p:nvSpPr>
          <p:spPr>
            <a:xfrm>
              <a:off x="5746919" y="5256416"/>
              <a:ext cx="5313082" cy="153648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Arrow Connector 35">
              <a:extLst>
                <a:ext uri="{FF2B5EF4-FFF2-40B4-BE49-F238E27FC236}">
                  <a16:creationId xmlns:a16="http://schemas.microsoft.com/office/drawing/2014/main" id="{951B9430-0949-42C5-AF93-F8FFA0945F96}"/>
                </a:ext>
              </a:extLst>
            </p:cNvPr>
            <p:cNvCxnSpPr>
              <a:cxnSpLocks/>
              <a:endCxn id="26" idx="0"/>
            </p:cNvCxnSpPr>
            <p:nvPr/>
          </p:nvCxnSpPr>
          <p:spPr>
            <a:xfrm>
              <a:off x="6800158" y="4683686"/>
              <a:ext cx="1603302" cy="572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C14470F-AB13-415C-AD80-855B18CFC8DF}"/>
                </a:ext>
              </a:extLst>
            </p:cNvPr>
            <p:cNvSpPr/>
            <p:nvPr/>
          </p:nvSpPr>
          <p:spPr>
            <a:xfrm>
              <a:off x="5981178" y="5246145"/>
              <a:ext cx="5313082" cy="461665"/>
            </a:xfrm>
            <a:prstGeom prst="rect">
              <a:avLst/>
            </a:prstGeom>
            <a:noFill/>
          </p:spPr>
          <p:txBody>
            <a:bodyPr wrap="square" lIns="91440" tIns="45720" rIns="91440" bIns="45720">
              <a:spAutoFit/>
            </a:bodyPr>
            <a:lstStyle/>
            <a:p>
              <a:pPr lvl="0"/>
              <a:r>
                <a:rPr lang="en-GB" sz="2400" dirty="0">
                  <a:latin typeface="Letters for Learners" pitchFamily="2" charset="0"/>
                </a:rPr>
                <a:t>3. What ingredients do you need?</a:t>
              </a:r>
            </a:p>
          </p:txBody>
        </p:sp>
      </p:grpSp>
      <p:grpSp>
        <p:nvGrpSpPr>
          <p:cNvPr id="8" name="Group 7">
            <a:extLst>
              <a:ext uri="{FF2B5EF4-FFF2-40B4-BE49-F238E27FC236}">
                <a16:creationId xmlns:a16="http://schemas.microsoft.com/office/drawing/2014/main" id="{C7ACC991-2BC1-4FBD-8674-008F10749DF7}"/>
              </a:ext>
            </a:extLst>
          </p:cNvPr>
          <p:cNvGrpSpPr/>
          <p:nvPr/>
        </p:nvGrpSpPr>
        <p:grpSpPr>
          <a:xfrm>
            <a:off x="1508126" y="4529395"/>
            <a:ext cx="3027652" cy="2263505"/>
            <a:chOff x="1508126" y="4529395"/>
            <a:chExt cx="3027652" cy="2263505"/>
          </a:xfrm>
        </p:grpSpPr>
        <p:sp>
          <p:nvSpPr>
            <p:cNvPr id="27" name="Rectangle: Rounded Corners 26">
              <a:extLst>
                <a:ext uri="{FF2B5EF4-FFF2-40B4-BE49-F238E27FC236}">
                  <a16:creationId xmlns:a16="http://schemas.microsoft.com/office/drawing/2014/main" id="{B1E5CDE5-15E1-486B-AE44-2C2F0ED8F3CA}"/>
                </a:ext>
              </a:extLst>
            </p:cNvPr>
            <p:cNvSpPr/>
            <p:nvPr/>
          </p:nvSpPr>
          <p:spPr>
            <a:xfrm>
              <a:off x="1508126" y="4889969"/>
              <a:ext cx="3027652"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E6720C30-47AA-4030-8B83-AAA19B3FC6F7}"/>
                </a:ext>
              </a:extLst>
            </p:cNvPr>
            <p:cNvCxnSpPr>
              <a:cxnSpLocks/>
            </p:cNvCxnSpPr>
            <p:nvPr/>
          </p:nvCxnSpPr>
          <p:spPr>
            <a:xfrm flipH="1">
              <a:off x="3257392" y="4529395"/>
              <a:ext cx="930111" cy="3418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A1BF500-77BD-4560-A3AB-0C3FF320F9C3}"/>
                </a:ext>
              </a:extLst>
            </p:cNvPr>
            <p:cNvSpPr/>
            <p:nvPr/>
          </p:nvSpPr>
          <p:spPr>
            <a:xfrm>
              <a:off x="1689183" y="4930367"/>
              <a:ext cx="2708812" cy="830997"/>
            </a:xfrm>
            <a:prstGeom prst="rect">
              <a:avLst/>
            </a:prstGeom>
            <a:noFill/>
          </p:spPr>
          <p:txBody>
            <a:bodyPr wrap="square" lIns="91440" tIns="45720" rIns="91440" bIns="45720">
              <a:spAutoFit/>
            </a:bodyPr>
            <a:lstStyle/>
            <a:p>
              <a:pPr lvl="0"/>
              <a:r>
                <a:rPr lang="en-GB" sz="2400" dirty="0">
                  <a:latin typeface="Letters for Learners" pitchFamily="2" charset="0"/>
                </a:rPr>
                <a:t>4. What tip can you include?</a:t>
              </a:r>
            </a:p>
          </p:txBody>
        </p:sp>
      </p:grpSp>
      <p:grpSp>
        <p:nvGrpSpPr>
          <p:cNvPr id="9" name="Group 8">
            <a:extLst>
              <a:ext uri="{FF2B5EF4-FFF2-40B4-BE49-F238E27FC236}">
                <a16:creationId xmlns:a16="http://schemas.microsoft.com/office/drawing/2014/main" id="{1C430E0F-959D-4415-A5E0-962A005F68A1}"/>
              </a:ext>
            </a:extLst>
          </p:cNvPr>
          <p:cNvGrpSpPr/>
          <p:nvPr/>
        </p:nvGrpSpPr>
        <p:grpSpPr>
          <a:xfrm>
            <a:off x="167428" y="202310"/>
            <a:ext cx="4128058" cy="4276260"/>
            <a:chOff x="167428" y="202310"/>
            <a:chExt cx="4128058" cy="4276260"/>
          </a:xfrm>
        </p:grpSpPr>
        <p:sp>
          <p:nvSpPr>
            <p:cNvPr id="28" name="Rectangle: Rounded Corners 27">
              <a:extLst>
                <a:ext uri="{FF2B5EF4-FFF2-40B4-BE49-F238E27FC236}">
                  <a16:creationId xmlns:a16="http://schemas.microsoft.com/office/drawing/2014/main" id="{A82BE517-3EEB-4993-82CD-A73BB0E0D877}"/>
                </a:ext>
              </a:extLst>
            </p:cNvPr>
            <p:cNvSpPr/>
            <p:nvPr/>
          </p:nvSpPr>
          <p:spPr>
            <a:xfrm>
              <a:off x="167428" y="202310"/>
              <a:ext cx="2016442" cy="42762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Arrow Connector 39">
              <a:extLst>
                <a:ext uri="{FF2B5EF4-FFF2-40B4-BE49-F238E27FC236}">
                  <a16:creationId xmlns:a16="http://schemas.microsoft.com/office/drawing/2014/main" id="{662258A0-A5E0-44E8-8272-333FF1DD843E}"/>
                </a:ext>
              </a:extLst>
            </p:cNvPr>
            <p:cNvCxnSpPr>
              <a:cxnSpLocks/>
            </p:cNvCxnSpPr>
            <p:nvPr/>
          </p:nvCxnSpPr>
          <p:spPr>
            <a:xfrm flipH="1" flipV="1">
              <a:off x="2279300" y="2448873"/>
              <a:ext cx="2016186" cy="1619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A3D2F59-7DD6-41CE-886B-2C6E451FE9A2}"/>
                </a:ext>
              </a:extLst>
            </p:cNvPr>
            <p:cNvSpPr/>
            <p:nvPr/>
          </p:nvSpPr>
          <p:spPr>
            <a:xfrm>
              <a:off x="334403" y="221523"/>
              <a:ext cx="1656376" cy="738664"/>
            </a:xfrm>
            <a:prstGeom prst="rect">
              <a:avLst/>
            </a:prstGeom>
            <a:noFill/>
          </p:spPr>
          <p:txBody>
            <a:bodyPr wrap="square" lIns="91440" tIns="45720" rIns="91440" bIns="45720">
              <a:spAutoFit/>
            </a:bodyPr>
            <a:lstStyle/>
            <a:p>
              <a:pPr lvl="0"/>
              <a:r>
                <a:rPr lang="en-GB" sz="1400" dirty="0">
                  <a:latin typeface="Letters for Learners" pitchFamily="2" charset="0"/>
                </a:rPr>
                <a:t>5. List down any words to describe the actions that you need to do</a:t>
              </a:r>
            </a:p>
          </p:txBody>
        </p:sp>
      </p:grpSp>
      <p:grpSp>
        <p:nvGrpSpPr>
          <p:cNvPr id="10" name="Group 9">
            <a:extLst>
              <a:ext uri="{FF2B5EF4-FFF2-40B4-BE49-F238E27FC236}">
                <a16:creationId xmlns:a16="http://schemas.microsoft.com/office/drawing/2014/main" id="{12952F78-11A4-476C-922A-8272E10983D6}"/>
              </a:ext>
            </a:extLst>
          </p:cNvPr>
          <p:cNvGrpSpPr/>
          <p:nvPr/>
        </p:nvGrpSpPr>
        <p:grpSpPr>
          <a:xfrm>
            <a:off x="2350845" y="74165"/>
            <a:ext cx="5342739" cy="1859861"/>
            <a:chOff x="2350845" y="74165"/>
            <a:chExt cx="5342739" cy="1859861"/>
          </a:xfrm>
        </p:grpSpPr>
        <p:sp>
          <p:nvSpPr>
            <p:cNvPr id="34" name="Rectangle: Rounded Corners 33">
              <a:extLst>
                <a:ext uri="{FF2B5EF4-FFF2-40B4-BE49-F238E27FC236}">
                  <a16:creationId xmlns:a16="http://schemas.microsoft.com/office/drawing/2014/main" id="{C0544955-02CA-4725-B17F-2C006C321DA1}"/>
                </a:ext>
              </a:extLst>
            </p:cNvPr>
            <p:cNvSpPr/>
            <p:nvPr/>
          </p:nvSpPr>
          <p:spPr>
            <a:xfrm>
              <a:off x="2350845" y="74165"/>
              <a:ext cx="5342739" cy="164674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Arrow Connector 42">
              <a:extLst>
                <a:ext uri="{FF2B5EF4-FFF2-40B4-BE49-F238E27FC236}">
                  <a16:creationId xmlns:a16="http://schemas.microsoft.com/office/drawing/2014/main" id="{275A4203-801B-4658-95ED-ADD0352BE62B}"/>
                </a:ext>
              </a:extLst>
            </p:cNvPr>
            <p:cNvCxnSpPr>
              <a:cxnSpLocks/>
            </p:cNvCxnSpPr>
            <p:nvPr/>
          </p:nvCxnSpPr>
          <p:spPr>
            <a:xfrm flipH="1" flipV="1">
              <a:off x="5442067" y="1739590"/>
              <a:ext cx="1" cy="1944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1A1EAF4-20F8-4E82-827F-23486A12A682}"/>
                </a:ext>
              </a:extLst>
            </p:cNvPr>
            <p:cNvSpPr/>
            <p:nvPr/>
          </p:nvSpPr>
          <p:spPr>
            <a:xfrm>
              <a:off x="2484192" y="93441"/>
              <a:ext cx="4103171" cy="461665"/>
            </a:xfrm>
            <a:prstGeom prst="rect">
              <a:avLst/>
            </a:prstGeom>
            <a:noFill/>
          </p:spPr>
          <p:txBody>
            <a:bodyPr wrap="square" lIns="91440" tIns="45720" rIns="91440" bIns="45720">
              <a:spAutoFit/>
            </a:bodyPr>
            <a:lstStyle/>
            <a:p>
              <a:pPr lvl="0"/>
              <a:r>
                <a:rPr lang="en-GB" sz="2400" dirty="0">
                  <a:latin typeface="Letters for Learners" pitchFamily="2" charset="0"/>
                </a:rPr>
                <a:t>What are the steps for this recipe?</a:t>
              </a:r>
            </a:p>
          </p:txBody>
        </p:sp>
      </p:grpSp>
      <p:pic>
        <p:nvPicPr>
          <p:cNvPr id="38" name="Picture 37" descr="Rainbow Fruit Skewers - Finger Prickin' Good">
            <a:extLst>
              <a:ext uri="{FF2B5EF4-FFF2-40B4-BE49-F238E27FC236}">
                <a16:creationId xmlns:a16="http://schemas.microsoft.com/office/drawing/2014/main" id="{295A13EF-1406-444B-9B8B-91281554A61F}"/>
              </a:ext>
            </a:extLst>
          </p:cNvPr>
          <p:cNvPicPr/>
          <p:nvPr/>
        </p:nvPicPr>
        <p:blipFill rotWithShape="1">
          <a:blip r:embed="rId3">
            <a:extLst>
              <a:ext uri="{28A0092B-C50C-407E-A947-70E740481C1C}">
                <a14:useLocalDpi xmlns:a14="http://schemas.microsoft.com/office/drawing/2010/main" val="0"/>
              </a:ext>
            </a:extLst>
          </a:blip>
          <a:srcRect t="16742"/>
          <a:stretch/>
        </p:blipFill>
        <p:spPr bwMode="auto">
          <a:xfrm>
            <a:off x="4082466" y="2158786"/>
            <a:ext cx="5009793" cy="2704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10130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003449-6DBD-45D0-BB01-71180B90E175}"/>
              </a:ext>
            </a:extLst>
          </p:cNvPr>
          <p:cNvGrpSpPr/>
          <p:nvPr/>
        </p:nvGrpSpPr>
        <p:grpSpPr>
          <a:xfrm>
            <a:off x="7374533" y="6772"/>
            <a:ext cx="4768445" cy="2097714"/>
            <a:chOff x="7374533" y="93441"/>
            <a:chExt cx="4768445" cy="2097714"/>
          </a:xfrm>
        </p:grpSpPr>
        <p:cxnSp>
          <p:nvCxnSpPr>
            <p:cNvPr id="5" name="Straight Arrow Connector 4">
              <a:extLst>
                <a:ext uri="{FF2B5EF4-FFF2-40B4-BE49-F238E27FC236}">
                  <a16:creationId xmlns:a16="http://schemas.microsoft.com/office/drawing/2014/main" id="{660C0698-7E0E-41FD-877A-62F95B6342F6}"/>
                </a:ext>
              </a:extLst>
            </p:cNvPr>
            <p:cNvCxnSpPr/>
            <p:nvPr/>
          </p:nvCxnSpPr>
          <p:spPr>
            <a:xfrm flipV="1">
              <a:off x="7374533" y="1452132"/>
              <a:ext cx="1330549" cy="7390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6476C64-3F90-4BF7-B01F-1A130D8691FD}"/>
                </a:ext>
              </a:extLst>
            </p:cNvPr>
            <p:cNvGrpSpPr/>
            <p:nvPr/>
          </p:nvGrpSpPr>
          <p:grpSpPr>
            <a:xfrm>
              <a:off x="7886675" y="93441"/>
              <a:ext cx="4256303" cy="1322853"/>
              <a:chOff x="8705082" y="154273"/>
              <a:chExt cx="3211746" cy="1902931"/>
            </a:xfrm>
          </p:grpSpPr>
          <p:sp>
            <p:nvSpPr>
              <p:cNvPr id="15" name="Rectangle 14">
                <a:extLst>
                  <a:ext uri="{FF2B5EF4-FFF2-40B4-BE49-F238E27FC236}">
                    <a16:creationId xmlns:a16="http://schemas.microsoft.com/office/drawing/2014/main" id="{73A88C31-36A2-4811-931B-4080A7567F64}"/>
                  </a:ext>
                </a:extLst>
              </p:cNvPr>
              <p:cNvSpPr/>
              <p:nvPr/>
            </p:nvSpPr>
            <p:spPr>
              <a:xfrm>
                <a:off x="8820633" y="310882"/>
                <a:ext cx="3096195" cy="664108"/>
              </a:xfrm>
              <a:prstGeom prst="rect">
                <a:avLst/>
              </a:prstGeom>
              <a:noFill/>
            </p:spPr>
            <p:txBody>
              <a:bodyPr wrap="square" lIns="91440" tIns="45720" rIns="91440" bIns="45720">
                <a:spAutoFit/>
              </a:bodyPr>
              <a:lstStyle/>
              <a:p>
                <a:pPr lvl="0"/>
                <a:r>
                  <a:rPr lang="en-GB" sz="2400" dirty="0">
                    <a:latin typeface="Letters for Learners" pitchFamily="2" charset="0"/>
                  </a:rPr>
                  <a:t>1. What is the name of this recipe?</a:t>
                </a:r>
              </a:p>
            </p:txBody>
          </p:sp>
          <p:sp>
            <p:nvSpPr>
              <p:cNvPr id="3" name="Rectangle: Rounded Corners 2">
                <a:extLst>
                  <a:ext uri="{FF2B5EF4-FFF2-40B4-BE49-F238E27FC236}">
                    <a16:creationId xmlns:a16="http://schemas.microsoft.com/office/drawing/2014/main" id="{BA77F018-A232-4CC5-A78D-D2C01351F4D7}"/>
                  </a:ext>
                </a:extLst>
              </p:cNvPr>
              <p:cNvSpPr/>
              <p:nvPr/>
            </p:nvSpPr>
            <p:spPr>
              <a:xfrm>
                <a:off x="8705082" y="154273"/>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18055F70-1BEC-48D2-BB37-7B8A71D3CF09}"/>
              </a:ext>
            </a:extLst>
          </p:cNvPr>
          <p:cNvGrpSpPr/>
          <p:nvPr/>
        </p:nvGrpSpPr>
        <p:grpSpPr>
          <a:xfrm>
            <a:off x="8923818" y="1906557"/>
            <a:ext cx="3219160" cy="2774440"/>
            <a:chOff x="8705082" y="2096852"/>
            <a:chExt cx="3219160" cy="2774440"/>
          </a:xfrm>
        </p:grpSpPr>
        <p:sp>
          <p:nvSpPr>
            <p:cNvPr id="22" name="Rectangle: Rounded Corners 21">
              <a:extLst>
                <a:ext uri="{FF2B5EF4-FFF2-40B4-BE49-F238E27FC236}">
                  <a16:creationId xmlns:a16="http://schemas.microsoft.com/office/drawing/2014/main" id="{917A60A9-4FEC-46D9-9F01-A7D73A4D1FE7}"/>
                </a:ext>
              </a:extLst>
            </p:cNvPr>
            <p:cNvSpPr/>
            <p:nvPr/>
          </p:nvSpPr>
          <p:spPr>
            <a:xfrm>
              <a:off x="9475599" y="2096852"/>
              <a:ext cx="2448643" cy="277444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Arrow Connector 34">
              <a:extLst>
                <a:ext uri="{FF2B5EF4-FFF2-40B4-BE49-F238E27FC236}">
                  <a16:creationId xmlns:a16="http://schemas.microsoft.com/office/drawing/2014/main" id="{73A49F79-D75A-4CA0-A53F-377C43D64011}"/>
                </a:ext>
              </a:extLst>
            </p:cNvPr>
            <p:cNvCxnSpPr>
              <a:cxnSpLocks/>
              <a:endCxn id="22" idx="1"/>
            </p:cNvCxnSpPr>
            <p:nvPr/>
          </p:nvCxnSpPr>
          <p:spPr>
            <a:xfrm>
              <a:off x="8705082" y="3474423"/>
              <a:ext cx="770517" cy="96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518A3F2-6CC9-4E34-922A-63F7ABB75DEE}"/>
                </a:ext>
              </a:extLst>
            </p:cNvPr>
            <p:cNvSpPr/>
            <p:nvPr/>
          </p:nvSpPr>
          <p:spPr>
            <a:xfrm>
              <a:off x="9622311" y="2114349"/>
              <a:ext cx="2155218" cy="830997"/>
            </a:xfrm>
            <a:prstGeom prst="rect">
              <a:avLst/>
            </a:prstGeom>
            <a:noFill/>
          </p:spPr>
          <p:txBody>
            <a:bodyPr wrap="square" lIns="91440" tIns="45720" rIns="91440" bIns="45720">
              <a:spAutoFit/>
            </a:bodyPr>
            <a:lstStyle/>
            <a:p>
              <a:pPr lvl="0"/>
              <a:r>
                <a:rPr lang="en-GB" sz="2400" dirty="0">
                  <a:latin typeface="Letters for Learners" pitchFamily="2" charset="0"/>
                </a:rPr>
                <a:t>2. What utensils do you need?</a:t>
              </a:r>
            </a:p>
          </p:txBody>
        </p:sp>
      </p:grpSp>
      <p:grpSp>
        <p:nvGrpSpPr>
          <p:cNvPr id="7" name="Group 6">
            <a:extLst>
              <a:ext uri="{FF2B5EF4-FFF2-40B4-BE49-F238E27FC236}">
                <a16:creationId xmlns:a16="http://schemas.microsoft.com/office/drawing/2014/main" id="{FE327AE3-AC22-4E87-8724-3DE354DF9C80}"/>
              </a:ext>
            </a:extLst>
          </p:cNvPr>
          <p:cNvGrpSpPr/>
          <p:nvPr/>
        </p:nvGrpSpPr>
        <p:grpSpPr>
          <a:xfrm>
            <a:off x="5746919" y="4683686"/>
            <a:ext cx="5547341" cy="2109214"/>
            <a:chOff x="5746919" y="4683686"/>
            <a:chExt cx="5547341" cy="2109214"/>
          </a:xfrm>
        </p:grpSpPr>
        <p:sp>
          <p:nvSpPr>
            <p:cNvPr id="26" name="Rectangle: Rounded Corners 25">
              <a:extLst>
                <a:ext uri="{FF2B5EF4-FFF2-40B4-BE49-F238E27FC236}">
                  <a16:creationId xmlns:a16="http://schemas.microsoft.com/office/drawing/2014/main" id="{47DC2C80-23CC-427A-A7EB-60A73B8D647C}"/>
                </a:ext>
              </a:extLst>
            </p:cNvPr>
            <p:cNvSpPr/>
            <p:nvPr/>
          </p:nvSpPr>
          <p:spPr>
            <a:xfrm>
              <a:off x="5746919" y="5256416"/>
              <a:ext cx="5313082" cy="153648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Arrow Connector 35">
              <a:extLst>
                <a:ext uri="{FF2B5EF4-FFF2-40B4-BE49-F238E27FC236}">
                  <a16:creationId xmlns:a16="http://schemas.microsoft.com/office/drawing/2014/main" id="{951B9430-0949-42C5-AF93-F8FFA0945F96}"/>
                </a:ext>
              </a:extLst>
            </p:cNvPr>
            <p:cNvCxnSpPr>
              <a:cxnSpLocks/>
              <a:endCxn id="26" idx="0"/>
            </p:cNvCxnSpPr>
            <p:nvPr/>
          </p:nvCxnSpPr>
          <p:spPr>
            <a:xfrm>
              <a:off x="6800158" y="4683686"/>
              <a:ext cx="1603302" cy="5727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C14470F-AB13-415C-AD80-855B18CFC8DF}"/>
                </a:ext>
              </a:extLst>
            </p:cNvPr>
            <p:cNvSpPr/>
            <p:nvPr/>
          </p:nvSpPr>
          <p:spPr>
            <a:xfrm>
              <a:off x="5981178" y="5246145"/>
              <a:ext cx="5313082" cy="461665"/>
            </a:xfrm>
            <a:prstGeom prst="rect">
              <a:avLst/>
            </a:prstGeom>
            <a:noFill/>
          </p:spPr>
          <p:txBody>
            <a:bodyPr wrap="square" lIns="91440" tIns="45720" rIns="91440" bIns="45720">
              <a:spAutoFit/>
            </a:bodyPr>
            <a:lstStyle/>
            <a:p>
              <a:pPr lvl="0"/>
              <a:r>
                <a:rPr lang="en-GB" sz="2400" dirty="0">
                  <a:latin typeface="Letters for Learners" pitchFamily="2" charset="0"/>
                </a:rPr>
                <a:t>3. What ingredients do you need?</a:t>
              </a:r>
            </a:p>
          </p:txBody>
        </p:sp>
      </p:grpSp>
      <p:grpSp>
        <p:nvGrpSpPr>
          <p:cNvPr id="8" name="Group 7">
            <a:extLst>
              <a:ext uri="{FF2B5EF4-FFF2-40B4-BE49-F238E27FC236}">
                <a16:creationId xmlns:a16="http://schemas.microsoft.com/office/drawing/2014/main" id="{C7ACC991-2BC1-4FBD-8674-008F10749DF7}"/>
              </a:ext>
            </a:extLst>
          </p:cNvPr>
          <p:cNvGrpSpPr/>
          <p:nvPr/>
        </p:nvGrpSpPr>
        <p:grpSpPr>
          <a:xfrm>
            <a:off x="1508126" y="4529395"/>
            <a:ext cx="3027652" cy="2263505"/>
            <a:chOff x="1508126" y="4529395"/>
            <a:chExt cx="3027652" cy="2263505"/>
          </a:xfrm>
        </p:grpSpPr>
        <p:sp>
          <p:nvSpPr>
            <p:cNvPr id="27" name="Rectangle: Rounded Corners 26">
              <a:extLst>
                <a:ext uri="{FF2B5EF4-FFF2-40B4-BE49-F238E27FC236}">
                  <a16:creationId xmlns:a16="http://schemas.microsoft.com/office/drawing/2014/main" id="{B1E5CDE5-15E1-486B-AE44-2C2F0ED8F3CA}"/>
                </a:ext>
              </a:extLst>
            </p:cNvPr>
            <p:cNvSpPr/>
            <p:nvPr/>
          </p:nvSpPr>
          <p:spPr>
            <a:xfrm>
              <a:off x="1508126" y="4889969"/>
              <a:ext cx="3027652"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E6720C30-47AA-4030-8B83-AAA19B3FC6F7}"/>
                </a:ext>
              </a:extLst>
            </p:cNvPr>
            <p:cNvCxnSpPr>
              <a:cxnSpLocks/>
            </p:cNvCxnSpPr>
            <p:nvPr/>
          </p:nvCxnSpPr>
          <p:spPr>
            <a:xfrm flipH="1">
              <a:off x="3257392" y="4529395"/>
              <a:ext cx="930111" cy="3418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A1BF500-77BD-4560-A3AB-0C3FF320F9C3}"/>
                </a:ext>
              </a:extLst>
            </p:cNvPr>
            <p:cNvSpPr/>
            <p:nvPr/>
          </p:nvSpPr>
          <p:spPr>
            <a:xfrm>
              <a:off x="1689183" y="4930367"/>
              <a:ext cx="2708812" cy="830997"/>
            </a:xfrm>
            <a:prstGeom prst="rect">
              <a:avLst/>
            </a:prstGeom>
            <a:noFill/>
          </p:spPr>
          <p:txBody>
            <a:bodyPr wrap="square" lIns="91440" tIns="45720" rIns="91440" bIns="45720">
              <a:spAutoFit/>
            </a:bodyPr>
            <a:lstStyle/>
            <a:p>
              <a:pPr lvl="0"/>
              <a:r>
                <a:rPr lang="en-GB" sz="2400" dirty="0">
                  <a:latin typeface="Letters for Learners" pitchFamily="2" charset="0"/>
                </a:rPr>
                <a:t>4. What tip can you include?</a:t>
              </a:r>
            </a:p>
          </p:txBody>
        </p:sp>
      </p:grpSp>
      <p:grpSp>
        <p:nvGrpSpPr>
          <p:cNvPr id="9" name="Group 8">
            <a:extLst>
              <a:ext uri="{FF2B5EF4-FFF2-40B4-BE49-F238E27FC236}">
                <a16:creationId xmlns:a16="http://schemas.microsoft.com/office/drawing/2014/main" id="{1C430E0F-959D-4415-A5E0-962A005F68A1}"/>
              </a:ext>
            </a:extLst>
          </p:cNvPr>
          <p:cNvGrpSpPr/>
          <p:nvPr/>
        </p:nvGrpSpPr>
        <p:grpSpPr>
          <a:xfrm>
            <a:off x="167428" y="202310"/>
            <a:ext cx="4128058" cy="4276260"/>
            <a:chOff x="167428" y="202310"/>
            <a:chExt cx="4128058" cy="4276260"/>
          </a:xfrm>
        </p:grpSpPr>
        <p:sp>
          <p:nvSpPr>
            <p:cNvPr id="28" name="Rectangle: Rounded Corners 27">
              <a:extLst>
                <a:ext uri="{FF2B5EF4-FFF2-40B4-BE49-F238E27FC236}">
                  <a16:creationId xmlns:a16="http://schemas.microsoft.com/office/drawing/2014/main" id="{A82BE517-3EEB-4993-82CD-A73BB0E0D877}"/>
                </a:ext>
              </a:extLst>
            </p:cNvPr>
            <p:cNvSpPr/>
            <p:nvPr/>
          </p:nvSpPr>
          <p:spPr>
            <a:xfrm>
              <a:off x="167428" y="202310"/>
              <a:ext cx="2016442" cy="42762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Arrow Connector 39">
              <a:extLst>
                <a:ext uri="{FF2B5EF4-FFF2-40B4-BE49-F238E27FC236}">
                  <a16:creationId xmlns:a16="http://schemas.microsoft.com/office/drawing/2014/main" id="{662258A0-A5E0-44E8-8272-333FF1DD843E}"/>
                </a:ext>
              </a:extLst>
            </p:cNvPr>
            <p:cNvCxnSpPr>
              <a:cxnSpLocks/>
            </p:cNvCxnSpPr>
            <p:nvPr/>
          </p:nvCxnSpPr>
          <p:spPr>
            <a:xfrm flipH="1" flipV="1">
              <a:off x="2279300" y="2448873"/>
              <a:ext cx="2016186" cy="1619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A3D2F59-7DD6-41CE-886B-2C6E451FE9A2}"/>
                </a:ext>
              </a:extLst>
            </p:cNvPr>
            <p:cNvSpPr/>
            <p:nvPr/>
          </p:nvSpPr>
          <p:spPr>
            <a:xfrm>
              <a:off x="334403" y="221523"/>
              <a:ext cx="1656376" cy="738664"/>
            </a:xfrm>
            <a:prstGeom prst="rect">
              <a:avLst/>
            </a:prstGeom>
            <a:noFill/>
          </p:spPr>
          <p:txBody>
            <a:bodyPr wrap="square" lIns="91440" tIns="45720" rIns="91440" bIns="45720">
              <a:spAutoFit/>
            </a:bodyPr>
            <a:lstStyle/>
            <a:p>
              <a:pPr lvl="0"/>
              <a:r>
                <a:rPr lang="en-GB" sz="1400" dirty="0">
                  <a:latin typeface="Letters for Learners" pitchFamily="2" charset="0"/>
                </a:rPr>
                <a:t>5. List down any words to describe the actions that you need to do</a:t>
              </a:r>
            </a:p>
          </p:txBody>
        </p:sp>
      </p:grpSp>
      <p:grpSp>
        <p:nvGrpSpPr>
          <p:cNvPr id="10" name="Group 9">
            <a:extLst>
              <a:ext uri="{FF2B5EF4-FFF2-40B4-BE49-F238E27FC236}">
                <a16:creationId xmlns:a16="http://schemas.microsoft.com/office/drawing/2014/main" id="{12952F78-11A4-476C-922A-8272E10983D6}"/>
              </a:ext>
            </a:extLst>
          </p:cNvPr>
          <p:cNvGrpSpPr/>
          <p:nvPr/>
        </p:nvGrpSpPr>
        <p:grpSpPr>
          <a:xfrm>
            <a:off x="2350845" y="38597"/>
            <a:ext cx="5342739" cy="1895429"/>
            <a:chOff x="2350845" y="38597"/>
            <a:chExt cx="5342739" cy="1895429"/>
          </a:xfrm>
        </p:grpSpPr>
        <p:sp>
          <p:nvSpPr>
            <p:cNvPr id="34" name="Rectangle: Rounded Corners 33">
              <a:extLst>
                <a:ext uri="{FF2B5EF4-FFF2-40B4-BE49-F238E27FC236}">
                  <a16:creationId xmlns:a16="http://schemas.microsoft.com/office/drawing/2014/main" id="{C0544955-02CA-4725-B17F-2C006C321DA1}"/>
                </a:ext>
              </a:extLst>
            </p:cNvPr>
            <p:cNvSpPr/>
            <p:nvPr/>
          </p:nvSpPr>
          <p:spPr>
            <a:xfrm>
              <a:off x="2350845" y="74165"/>
              <a:ext cx="5342739" cy="164674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Arrow Connector 42">
              <a:extLst>
                <a:ext uri="{FF2B5EF4-FFF2-40B4-BE49-F238E27FC236}">
                  <a16:creationId xmlns:a16="http://schemas.microsoft.com/office/drawing/2014/main" id="{275A4203-801B-4658-95ED-ADD0352BE62B}"/>
                </a:ext>
              </a:extLst>
            </p:cNvPr>
            <p:cNvCxnSpPr>
              <a:cxnSpLocks/>
            </p:cNvCxnSpPr>
            <p:nvPr/>
          </p:nvCxnSpPr>
          <p:spPr>
            <a:xfrm flipH="1" flipV="1">
              <a:off x="5442067" y="1739590"/>
              <a:ext cx="1" cy="1944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1A1EAF4-20F8-4E82-827F-23486A12A682}"/>
                </a:ext>
              </a:extLst>
            </p:cNvPr>
            <p:cNvSpPr/>
            <p:nvPr/>
          </p:nvSpPr>
          <p:spPr>
            <a:xfrm>
              <a:off x="2484192" y="38597"/>
              <a:ext cx="4103171" cy="461665"/>
            </a:xfrm>
            <a:prstGeom prst="rect">
              <a:avLst/>
            </a:prstGeom>
            <a:noFill/>
          </p:spPr>
          <p:txBody>
            <a:bodyPr wrap="square" lIns="91440" tIns="45720" rIns="91440" bIns="45720">
              <a:spAutoFit/>
            </a:bodyPr>
            <a:lstStyle/>
            <a:p>
              <a:pPr lvl="0"/>
              <a:r>
                <a:rPr lang="en-GB" sz="2400" dirty="0">
                  <a:latin typeface="Letters for Learners" pitchFamily="2" charset="0"/>
                </a:rPr>
                <a:t>6. What are the steps for this recipe?</a:t>
              </a:r>
            </a:p>
          </p:txBody>
        </p:sp>
      </p:grpSp>
      <p:pic>
        <p:nvPicPr>
          <p:cNvPr id="38" name="Picture 37" descr="Rainbow Fruit Skewers - Finger Prickin' Good">
            <a:extLst>
              <a:ext uri="{FF2B5EF4-FFF2-40B4-BE49-F238E27FC236}">
                <a16:creationId xmlns:a16="http://schemas.microsoft.com/office/drawing/2014/main" id="{295A13EF-1406-444B-9B8B-91281554A61F}"/>
              </a:ext>
            </a:extLst>
          </p:cNvPr>
          <p:cNvPicPr/>
          <p:nvPr/>
        </p:nvPicPr>
        <p:blipFill rotWithShape="1">
          <a:blip r:embed="rId3">
            <a:extLst>
              <a:ext uri="{28A0092B-C50C-407E-A947-70E740481C1C}">
                <a14:useLocalDpi xmlns:a14="http://schemas.microsoft.com/office/drawing/2010/main" val="0"/>
              </a:ext>
            </a:extLst>
          </a:blip>
          <a:srcRect t="16742"/>
          <a:stretch/>
        </p:blipFill>
        <p:spPr bwMode="auto">
          <a:xfrm>
            <a:off x="4082466" y="2158786"/>
            <a:ext cx="5009793" cy="2704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24DDE9BD-1AF7-4A7C-91CA-1514B3FB2E66}"/>
              </a:ext>
            </a:extLst>
          </p:cNvPr>
          <p:cNvSpPr/>
          <p:nvPr/>
        </p:nvSpPr>
        <p:spPr>
          <a:xfrm>
            <a:off x="7915487" y="588143"/>
            <a:ext cx="4155048" cy="769441"/>
          </a:xfrm>
          <a:prstGeom prst="rect">
            <a:avLst/>
          </a:prstGeom>
          <a:noFill/>
        </p:spPr>
        <p:txBody>
          <a:bodyPr wrap="none" lIns="91440" tIns="45720" rIns="91440" bIns="45720">
            <a:spAutoFit/>
          </a:bodyPr>
          <a:lstStyle/>
          <a:p>
            <a:pPr algn="ctr"/>
            <a:r>
              <a:rPr lang="en-GB" sz="44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Rainbow Fruit Kebabs</a:t>
            </a:r>
            <a:endParaRPr lang="en-GB" sz="4400" b="0" cap="none" spc="0" dirty="0">
              <a:ln w="0"/>
              <a:solidFill>
                <a:schemeClr val="tx1"/>
              </a:solidFill>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68D8F549-914C-4800-8842-3374160E9784}"/>
              </a:ext>
            </a:extLst>
          </p:cNvPr>
          <p:cNvSpPr/>
          <p:nvPr/>
        </p:nvSpPr>
        <p:spPr>
          <a:xfrm>
            <a:off x="9841047" y="2658876"/>
            <a:ext cx="2883090" cy="1815882"/>
          </a:xfrm>
          <a:prstGeom prst="rect">
            <a:avLst/>
          </a:prstGeom>
          <a:noFill/>
        </p:spPr>
        <p:txBody>
          <a:bodyPr wrap="square" lIns="91440" tIns="45720" rIns="91440" bIns="45720">
            <a:spAutoFit/>
          </a:bodyPr>
          <a:lstStyle/>
          <a:p>
            <a:pPr marL="268288" indent="-268288">
              <a:buFont typeface="Arial" panose="020B0604020202020204" pitchFamily="34" charset="0"/>
              <a:buChar char="•"/>
            </a:pPr>
            <a:r>
              <a:rPr lang="en-GB" sz="28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Knife</a:t>
            </a:r>
          </a:p>
          <a:p>
            <a:pPr marL="268288" indent="-268288">
              <a:buFont typeface="Arial" panose="020B0604020202020204" pitchFamily="34" charset="0"/>
              <a:buChar char="•"/>
            </a:pPr>
            <a:r>
              <a:rPr lang="en-GB" sz="2800" dirty="0">
                <a:ln w="0"/>
                <a:effectLst>
                  <a:outerShdw blurRad="38100" dist="19050" dir="2700000" algn="tl" rotWithShape="0">
                    <a:schemeClr val="dk1">
                      <a:alpha val="40000"/>
                    </a:schemeClr>
                  </a:outerShdw>
                </a:effectLst>
                <a:latin typeface="Letters for Learners" pitchFamily="2" charset="0"/>
              </a:rPr>
              <a:t>Chopping board</a:t>
            </a:r>
          </a:p>
          <a:p>
            <a:pPr marL="268288" indent="-268288">
              <a:buFont typeface="Arial" panose="020B0604020202020204" pitchFamily="34" charset="0"/>
              <a:buChar char="•"/>
            </a:pPr>
            <a:r>
              <a:rPr lang="en-GB" sz="28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Kebab sticks</a:t>
            </a:r>
          </a:p>
          <a:p>
            <a:pPr marL="268288" indent="-268288">
              <a:buFont typeface="Arial" panose="020B0604020202020204" pitchFamily="34" charset="0"/>
              <a:buChar char="•"/>
            </a:pPr>
            <a:r>
              <a:rPr lang="en-GB" sz="2800" dirty="0">
                <a:ln w="0"/>
                <a:effectLst>
                  <a:outerShdw blurRad="38100" dist="19050" dir="2700000" algn="tl" rotWithShape="0">
                    <a:schemeClr val="dk1">
                      <a:alpha val="40000"/>
                    </a:schemeClr>
                  </a:outerShdw>
                </a:effectLst>
                <a:latin typeface="Letters for Learners" pitchFamily="2" charset="0"/>
              </a:rPr>
              <a:t>Serving plate</a:t>
            </a:r>
            <a:endParaRPr lang="en-GB" sz="2800" b="0" cap="none" spc="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5B2DD56E-2463-4869-8FF1-A9BC038E6BDA}"/>
              </a:ext>
            </a:extLst>
          </p:cNvPr>
          <p:cNvSpPr/>
          <p:nvPr/>
        </p:nvSpPr>
        <p:spPr>
          <a:xfrm>
            <a:off x="6046063" y="5615360"/>
            <a:ext cx="4206314" cy="954107"/>
          </a:xfrm>
          <a:prstGeom prst="rect">
            <a:avLst/>
          </a:prstGeom>
          <a:noFill/>
        </p:spPr>
        <p:txBody>
          <a:bodyPr wrap="square" lIns="91440" tIns="45720" rIns="91440" bIns="45720">
            <a:spAutoFit/>
          </a:bodyPr>
          <a:lstStyle/>
          <a:p>
            <a:r>
              <a:rPr lang="en-GB" sz="28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strawberries, tangerine, pineapple, kiwi, blueberries, grapes </a:t>
            </a:r>
            <a:endParaRPr lang="en-GB" sz="2800" b="0" cap="none" spc="0" dirty="0">
              <a:ln w="0"/>
              <a:solidFill>
                <a:schemeClr val="tx1"/>
              </a:solidFill>
              <a:effectLst>
                <a:outerShdw blurRad="38100" dist="19050" dir="2700000" algn="tl" rotWithShape="0">
                  <a:schemeClr val="dk1">
                    <a:alpha val="40000"/>
                  </a:schemeClr>
                </a:outerShdw>
              </a:effectLst>
            </a:endParaRPr>
          </a:p>
        </p:txBody>
      </p:sp>
      <p:sp>
        <p:nvSpPr>
          <p:cNvPr id="32" name="Rectangle 31">
            <a:extLst>
              <a:ext uri="{FF2B5EF4-FFF2-40B4-BE49-F238E27FC236}">
                <a16:creationId xmlns:a16="http://schemas.microsoft.com/office/drawing/2014/main" id="{BB81DB77-A79D-4708-9ADB-FE1A8AF0A000}"/>
              </a:ext>
            </a:extLst>
          </p:cNvPr>
          <p:cNvSpPr/>
          <p:nvPr/>
        </p:nvSpPr>
        <p:spPr>
          <a:xfrm>
            <a:off x="1689183" y="5836933"/>
            <a:ext cx="4206314" cy="523220"/>
          </a:xfrm>
          <a:prstGeom prst="rect">
            <a:avLst/>
          </a:prstGeom>
          <a:noFill/>
        </p:spPr>
        <p:txBody>
          <a:bodyPr wrap="square" lIns="91440" tIns="45720" rIns="91440" bIns="45720">
            <a:spAutoFit/>
          </a:bodyPr>
          <a:lstStyle/>
          <a:p>
            <a:r>
              <a:rPr lang="en-GB" sz="2800" dirty="0">
                <a:ln w="0"/>
                <a:effectLst>
                  <a:outerShdw blurRad="38100" dist="19050" dir="2700000" algn="tl" rotWithShape="0">
                    <a:schemeClr val="dk1">
                      <a:alpha val="40000"/>
                    </a:schemeClr>
                  </a:outerShdw>
                </a:effectLst>
                <a:latin typeface="Letters for Learners" pitchFamily="2" charset="0"/>
              </a:rPr>
              <a:t>u</a:t>
            </a:r>
            <a:r>
              <a:rPr lang="en-GB" sz="28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se seasonal fruits</a:t>
            </a:r>
            <a:endParaRPr lang="en-GB" sz="2800" b="0" cap="none" spc="0" dirty="0">
              <a:ln w="0"/>
              <a:solidFill>
                <a:schemeClr val="tx1"/>
              </a:solidFill>
              <a:effectLst>
                <a:outerShdw blurRad="38100" dist="19050" dir="2700000" algn="tl" rotWithShape="0">
                  <a:schemeClr val="dk1">
                    <a:alpha val="40000"/>
                  </a:schemeClr>
                </a:outerShdw>
              </a:effectLst>
            </a:endParaRPr>
          </a:p>
        </p:txBody>
      </p:sp>
      <p:sp>
        <p:nvSpPr>
          <p:cNvPr id="33" name="Rectangle 32">
            <a:extLst>
              <a:ext uri="{FF2B5EF4-FFF2-40B4-BE49-F238E27FC236}">
                <a16:creationId xmlns:a16="http://schemas.microsoft.com/office/drawing/2014/main" id="{798D9191-4AAC-4359-8A86-EB0F95532FEB}"/>
              </a:ext>
            </a:extLst>
          </p:cNvPr>
          <p:cNvSpPr/>
          <p:nvPr/>
        </p:nvSpPr>
        <p:spPr>
          <a:xfrm>
            <a:off x="578823" y="1173372"/>
            <a:ext cx="1386763" cy="2677656"/>
          </a:xfrm>
          <a:prstGeom prst="rect">
            <a:avLst/>
          </a:prstGeom>
          <a:noFill/>
        </p:spPr>
        <p:txBody>
          <a:bodyPr wrap="square" lIns="91440" tIns="45720" rIns="91440" bIns="45720">
            <a:spAutoFit/>
          </a:bodyPr>
          <a:lstStyle/>
          <a:p>
            <a:pPr algn="ctr"/>
            <a:r>
              <a:rPr lang="en-GB" sz="2800" dirty="0">
                <a:ln w="0"/>
                <a:effectLst>
                  <a:outerShdw blurRad="38100" dist="19050" dir="2700000" algn="tl" rotWithShape="0">
                    <a:schemeClr val="dk1">
                      <a:alpha val="40000"/>
                    </a:schemeClr>
                  </a:outerShdw>
                </a:effectLst>
                <a:latin typeface="Letters for Learners" pitchFamily="2" charset="0"/>
              </a:rPr>
              <a:t>wash</a:t>
            </a:r>
          </a:p>
          <a:p>
            <a:pPr algn="ctr"/>
            <a:r>
              <a:rPr lang="en-GB" sz="28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chop</a:t>
            </a:r>
          </a:p>
          <a:p>
            <a:pPr algn="ctr"/>
            <a:r>
              <a:rPr lang="en-GB" sz="2800" dirty="0">
                <a:ln w="0"/>
                <a:effectLst>
                  <a:outerShdw blurRad="38100" dist="19050" dir="2700000" algn="tl" rotWithShape="0">
                    <a:schemeClr val="dk1">
                      <a:alpha val="40000"/>
                    </a:schemeClr>
                  </a:outerShdw>
                </a:effectLst>
                <a:latin typeface="Letters for Learners" pitchFamily="2" charset="0"/>
              </a:rPr>
              <a:t>push</a:t>
            </a:r>
          </a:p>
          <a:p>
            <a:pPr algn="ctr"/>
            <a:r>
              <a:rPr lang="en-GB" sz="28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slide</a:t>
            </a:r>
          </a:p>
          <a:p>
            <a:pPr algn="ctr"/>
            <a:r>
              <a:rPr lang="en-GB" sz="2800" dirty="0">
                <a:ln w="0"/>
                <a:effectLst>
                  <a:outerShdw blurRad="38100" dist="19050" dir="2700000" algn="tl" rotWithShape="0">
                    <a:schemeClr val="dk1">
                      <a:alpha val="40000"/>
                    </a:schemeClr>
                  </a:outerShdw>
                </a:effectLst>
                <a:latin typeface="Letters for Learners" pitchFamily="2" charset="0"/>
              </a:rPr>
              <a:t>arrange</a:t>
            </a:r>
          </a:p>
          <a:p>
            <a:pPr algn="ctr"/>
            <a:endParaRPr lang="en-GB" sz="2800" b="0" cap="none" spc="0" dirty="0">
              <a:ln w="0"/>
              <a:solidFill>
                <a:schemeClr val="tx1"/>
              </a:solidFill>
              <a:effectLst>
                <a:outerShdw blurRad="38100" dist="19050" dir="2700000" algn="tl" rotWithShape="0">
                  <a:schemeClr val="dk1">
                    <a:alpha val="40000"/>
                  </a:schemeClr>
                </a:outerShdw>
              </a:effectLst>
            </a:endParaRPr>
          </a:p>
        </p:txBody>
      </p:sp>
      <p:sp>
        <p:nvSpPr>
          <p:cNvPr id="37" name="Rectangle 36">
            <a:extLst>
              <a:ext uri="{FF2B5EF4-FFF2-40B4-BE49-F238E27FC236}">
                <a16:creationId xmlns:a16="http://schemas.microsoft.com/office/drawing/2014/main" id="{E079CC90-3800-45A4-A2AC-23FF4AFA9F87}"/>
              </a:ext>
            </a:extLst>
          </p:cNvPr>
          <p:cNvSpPr/>
          <p:nvPr/>
        </p:nvSpPr>
        <p:spPr>
          <a:xfrm>
            <a:off x="2501757" y="305168"/>
            <a:ext cx="5637832" cy="2031325"/>
          </a:xfrm>
          <a:prstGeom prst="rect">
            <a:avLst/>
          </a:prstGeom>
          <a:noFill/>
        </p:spPr>
        <p:txBody>
          <a:bodyPr wrap="square" lIns="91440" tIns="45720" rIns="91440" bIns="45720">
            <a:spAutoFit/>
          </a:bodyPr>
          <a:lstStyle/>
          <a:p>
            <a:pPr marL="268288" indent="-268288">
              <a:buAutoNum type="arabicPeriod"/>
            </a:pPr>
            <a:r>
              <a:rPr lang="en-GB" dirty="0">
                <a:ln w="0"/>
                <a:effectLst>
                  <a:outerShdw blurRad="38100" dist="19050" dir="2700000" algn="tl" rotWithShape="0">
                    <a:schemeClr val="dk1">
                      <a:alpha val="40000"/>
                    </a:schemeClr>
                  </a:outerShdw>
                </a:effectLst>
                <a:latin typeface="Letters for Learners" pitchFamily="2" charset="0"/>
              </a:rPr>
              <a:t>Wash all the fruit</a:t>
            </a:r>
          </a:p>
          <a:p>
            <a:pPr marL="268288" indent="-268288">
              <a:buAutoNum type="arabicPeriod"/>
            </a:pPr>
            <a:r>
              <a:rPr lang="en-GB" dirty="0">
                <a:ln w="0"/>
                <a:effectLst>
                  <a:outerShdw blurRad="38100" dist="19050" dir="2700000" algn="tl" rotWithShape="0">
                    <a:schemeClr val="dk1">
                      <a:alpha val="40000"/>
                    </a:schemeClr>
                  </a:outerShdw>
                </a:effectLst>
                <a:latin typeface="Letters for Learners" pitchFamily="2" charset="0"/>
              </a:rPr>
              <a:t>Prepare all the fruit: chop pineapple into small squares and cut tangerines into slices</a:t>
            </a:r>
          </a:p>
          <a:p>
            <a:pPr marL="268288" indent="-268288">
              <a:buAutoNum type="arabicPeriod"/>
            </a:pPr>
            <a:r>
              <a:rPr lang="en-GB" dirty="0">
                <a:ln w="0"/>
                <a:effectLst>
                  <a:outerShdw blurRad="38100" dist="19050" dir="2700000" algn="tl" rotWithShape="0">
                    <a:schemeClr val="dk1">
                      <a:alpha val="40000"/>
                    </a:schemeClr>
                  </a:outerShdw>
                </a:effectLst>
                <a:latin typeface="Letters for Learners" pitchFamily="2" charset="0"/>
              </a:rPr>
              <a:t>Slide fruit onto kebab stick.</a:t>
            </a:r>
          </a:p>
          <a:p>
            <a:pPr marL="268288" indent="-268288">
              <a:buAutoNum type="arabicPeriod"/>
            </a:pPr>
            <a:r>
              <a:rPr lang="en-GB" dirty="0">
                <a:ln w="0"/>
                <a:effectLst>
                  <a:outerShdw blurRad="38100" dist="19050" dir="2700000" algn="tl" rotWithShape="0">
                    <a:schemeClr val="dk1">
                      <a:alpha val="40000"/>
                    </a:schemeClr>
                  </a:outerShdw>
                </a:effectLst>
                <a:latin typeface="Letters for Learners" pitchFamily="2" charset="0"/>
              </a:rPr>
              <a:t>Arrange on plate in a rainbow shape</a:t>
            </a:r>
          </a:p>
          <a:p>
            <a:pPr marL="514350" indent="-514350">
              <a:buAutoNum type="arabicPeriod"/>
            </a:pPr>
            <a:endParaRPr lang="en-GB" dirty="0">
              <a:ln w="0"/>
              <a:effectLst>
                <a:outerShdw blurRad="38100" dist="19050" dir="2700000" algn="tl" rotWithShape="0">
                  <a:schemeClr val="dk1">
                    <a:alpha val="40000"/>
                  </a:schemeClr>
                </a:outerShdw>
              </a:effectLst>
              <a:latin typeface="Letters for Learners" pitchFamily="2" charset="0"/>
            </a:endParaRPr>
          </a:p>
          <a:p>
            <a:endParaRPr lang="en-GB"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8858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7FDB73-72CD-4252-9E08-F02A8BC147C7}"/>
              </a:ext>
            </a:extLst>
          </p:cNvPr>
          <p:cNvPicPr>
            <a:picLocks noChangeAspect="1"/>
          </p:cNvPicPr>
          <p:nvPr/>
        </p:nvPicPr>
        <p:blipFill>
          <a:blip r:embed="rId3"/>
          <a:stretch>
            <a:fillRect/>
          </a:stretch>
        </p:blipFill>
        <p:spPr>
          <a:xfrm>
            <a:off x="5921881" y="129254"/>
            <a:ext cx="4694327" cy="6599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oup 2">
            <a:extLst>
              <a:ext uri="{FF2B5EF4-FFF2-40B4-BE49-F238E27FC236}">
                <a16:creationId xmlns:a16="http://schemas.microsoft.com/office/drawing/2014/main" id="{7B8A8ED0-AC92-49CE-BBF5-8E11B9A422D5}"/>
              </a:ext>
            </a:extLst>
          </p:cNvPr>
          <p:cNvGrpSpPr/>
          <p:nvPr/>
        </p:nvGrpSpPr>
        <p:grpSpPr>
          <a:xfrm>
            <a:off x="357200" y="763793"/>
            <a:ext cx="5839205" cy="624560"/>
            <a:chOff x="357200" y="763793"/>
            <a:chExt cx="5839205" cy="624560"/>
          </a:xfrm>
        </p:grpSpPr>
        <p:sp>
          <p:nvSpPr>
            <p:cNvPr id="5" name="Flowchart: Terminator 4">
              <a:extLst>
                <a:ext uri="{FF2B5EF4-FFF2-40B4-BE49-F238E27FC236}">
                  <a16:creationId xmlns:a16="http://schemas.microsoft.com/office/drawing/2014/main" id="{2C00AB0C-7DB5-43B5-A1E6-C20E3566D58B}"/>
                </a:ext>
              </a:extLst>
            </p:cNvPr>
            <p:cNvSpPr/>
            <p:nvPr/>
          </p:nvSpPr>
          <p:spPr>
            <a:xfrm>
              <a:off x="357200" y="763793"/>
              <a:ext cx="2781822"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Name of the recipe</a:t>
              </a:r>
            </a:p>
          </p:txBody>
        </p:sp>
        <p:cxnSp>
          <p:nvCxnSpPr>
            <p:cNvPr id="6" name="Straight Arrow Connector 5">
              <a:extLst>
                <a:ext uri="{FF2B5EF4-FFF2-40B4-BE49-F238E27FC236}">
                  <a16:creationId xmlns:a16="http://schemas.microsoft.com/office/drawing/2014/main" id="{48A12B25-8F2B-4F5E-AC44-35D4C45C0C00}"/>
                </a:ext>
              </a:extLst>
            </p:cNvPr>
            <p:cNvCxnSpPr>
              <a:stCxn id="5" idx="3"/>
            </p:cNvCxnSpPr>
            <p:nvPr/>
          </p:nvCxnSpPr>
          <p:spPr>
            <a:xfrm flipV="1">
              <a:off x="3139022" y="1075765"/>
              <a:ext cx="3057383" cy="3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4" name="Group 3">
            <a:extLst>
              <a:ext uri="{FF2B5EF4-FFF2-40B4-BE49-F238E27FC236}">
                <a16:creationId xmlns:a16="http://schemas.microsoft.com/office/drawing/2014/main" id="{0C32D65B-FDE4-463E-878E-6B18471504F3}"/>
              </a:ext>
            </a:extLst>
          </p:cNvPr>
          <p:cNvGrpSpPr/>
          <p:nvPr/>
        </p:nvGrpSpPr>
        <p:grpSpPr>
          <a:xfrm>
            <a:off x="357200" y="1938170"/>
            <a:ext cx="5839205" cy="624560"/>
            <a:chOff x="357200" y="1938170"/>
            <a:chExt cx="5839205" cy="624560"/>
          </a:xfrm>
        </p:grpSpPr>
        <p:sp>
          <p:nvSpPr>
            <p:cNvPr id="7" name="Flowchart: Terminator 6">
              <a:extLst>
                <a:ext uri="{FF2B5EF4-FFF2-40B4-BE49-F238E27FC236}">
                  <a16:creationId xmlns:a16="http://schemas.microsoft.com/office/drawing/2014/main" id="{0C239831-B7D8-4475-8C5E-8803849FC252}"/>
                </a:ext>
              </a:extLst>
            </p:cNvPr>
            <p:cNvSpPr/>
            <p:nvPr/>
          </p:nvSpPr>
          <p:spPr>
            <a:xfrm>
              <a:off x="357200" y="1938170"/>
              <a:ext cx="2781822"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Utensils needed</a:t>
              </a:r>
            </a:p>
          </p:txBody>
        </p:sp>
        <p:cxnSp>
          <p:nvCxnSpPr>
            <p:cNvPr id="8" name="Straight Arrow Connector 7">
              <a:extLst>
                <a:ext uri="{FF2B5EF4-FFF2-40B4-BE49-F238E27FC236}">
                  <a16:creationId xmlns:a16="http://schemas.microsoft.com/office/drawing/2014/main" id="{C6A65E0A-3DAC-44A4-AD46-A29D61F5570F}"/>
                </a:ext>
              </a:extLst>
            </p:cNvPr>
            <p:cNvCxnSpPr/>
            <p:nvPr/>
          </p:nvCxnSpPr>
          <p:spPr>
            <a:xfrm flipV="1">
              <a:off x="3139022" y="2245072"/>
              <a:ext cx="3057383" cy="3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E25CD4CF-69D8-4813-92ED-7C75680C78FB}"/>
              </a:ext>
            </a:extLst>
          </p:cNvPr>
          <p:cNvGrpSpPr/>
          <p:nvPr/>
        </p:nvGrpSpPr>
        <p:grpSpPr>
          <a:xfrm>
            <a:off x="357200" y="2562730"/>
            <a:ext cx="7911844" cy="851649"/>
            <a:chOff x="357200" y="2562730"/>
            <a:chExt cx="7911844" cy="851649"/>
          </a:xfrm>
        </p:grpSpPr>
        <p:sp>
          <p:nvSpPr>
            <p:cNvPr id="9" name="Flowchart: Terminator 8">
              <a:extLst>
                <a:ext uri="{FF2B5EF4-FFF2-40B4-BE49-F238E27FC236}">
                  <a16:creationId xmlns:a16="http://schemas.microsoft.com/office/drawing/2014/main" id="{23885533-C2B9-4F24-BEFC-E35B1FC0ED55}"/>
                </a:ext>
              </a:extLst>
            </p:cNvPr>
            <p:cNvSpPr/>
            <p:nvPr/>
          </p:nvSpPr>
          <p:spPr>
            <a:xfrm>
              <a:off x="357200" y="2789819"/>
              <a:ext cx="2781822" cy="624560"/>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Fruit that we need</a:t>
              </a:r>
            </a:p>
          </p:txBody>
        </p:sp>
        <p:cxnSp>
          <p:nvCxnSpPr>
            <p:cNvPr id="10" name="Straight Arrow Connector 9">
              <a:extLst>
                <a:ext uri="{FF2B5EF4-FFF2-40B4-BE49-F238E27FC236}">
                  <a16:creationId xmlns:a16="http://schemas.microsoft.com/office/drawing/2014/main" id="{3C11E21F-F7F6-4144-B77D-0126C23F27CA}"/>
                </a:ext>
              </a:extLst>
            </p:cNvPr>
            <p:cNvCxnSpPr>
              <a:cxnSpLocks/>
              <a:stCxn id="9" idx="3"/>
            </p:cNvCxnSpPr>
            <p:nvPr/>
          </p:nvCxnSpPr>
          <p:spPr>
            <a:xfrm flipV="1">
              <a:off x="3139022" y="2562730"/>
              <a:ext cx="5130022" cy="5393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3AC30184-AFBF-492B-8C47-473BDBDB44ED}"/>
              </a:ext>
            </a:extLst>
          </p:cNvPr>
          <p:cNvGrpSpPr/>
          <p:nvPr/>
        </p:nvGrpSpPr>
        <p:grpSpPr>
          <a:xfrm>
            <a:off x="258184" y="3731729"/>
            <a:ext cx="5837816" cy="1152243"/>
            <a:chOff x="258184" y="3731729"/>
            <a:chExt cx="5837816" cy="1152243"/>
          </a:xfrm>
        </p:grpSpPr>
        <p:sp>
          <p:nvSpPr>
            <p:cNvPr id="13" name="Flowchart: Terminator 12">
              <a:extLst>
                <a:ext uri="{FF2B5EF4-FFF2-40B4-BE49-F238E27FC236}">
                  <a16:creationId xmlns:a16="http://schemas.microsoft.com/office/drawing/2014/main" id="{3E7236A3-AD51-49F0-91EF-E01F10DB8872}"/>
                </a:ext>
              </a:extLst>
            </p:cNvPr>
            <p:cNvSpPr/>
            <p:nvPr/>
          </p:nvSpPr>
          <p:spPr>
            <a:xfrm>
              <a:off x="258184" y="3731729"/>
              <a:ext cx="2880838" cy="1152243"/>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We need to break down the recipe into 4 simple steps. </a:t>
              </a:r>
            </a:p>
          </p:txBody>
        </p:sp>
        <p:cxnSp>
          <p:nvCxnSpPr>
            <p:cNvPr id="14" name="Straight Arrow Connector 13">
              <a:extLst>
                <a:ext uri="{FF2B5EF4-FFF2-40B4-BE49-F238E27FC236}">
                  <a16:creationId xmlns:a16="http://schemas.microsoft.com/office/drawing/2014/main" id="{2C39C7BC-3907-458C-8CE6-3EAD29F3F2DF}"/>
                </a:ext>
              </a:extLst>
            </p:cNvPr>
            <p:cNvCxnSpPr>
              <a:cxnSpLocks/>
            </p:cNvCxnSpPr>
            <p:nvPr/>
          </p:nvCxnSpPr>
          <p:spPr>
            <a:xfrm>
              <a:off x="3139022" y="4150865"/>
              <a:ext cx="2956978" cy="25977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4826EA30-E9DB-43F5-B2E4-8267A40ADB89}"/>
              </a:ext>
            </a:extLst>
          </p:cNvPr>
          <p:cNvGrpSpPr/>
          <p:nvPr/>
        </p:nvGrpSpPr>
        <p:grpSpPr>
          <a:xfrm>
            <a:off x="258184" y="4883972"/>
            <a:ext cx="8896574" cy="1469593"/>
            <a:chOff x="258184" y="4883972"/>
            <a:chExt cx="8896574" cy="1469593"/>
          </a:xfrm>
        </p:grpSpPr>
        <p:sp>
          <p:nvSpPr>
            <p:cNvPr id="16" name="Flowchart: Terminator 15">
              <a:extLst>
                <a:ext uri="{FF2B5EF4-FFF2-40B4-BE49-F238E27FC236}">
                  <a16:creationId xmlns:a16="http://schemas.microsoft.com/office/drawing/2014/main" id="{FA2C25FA-403E-41D6-B037-95ADE18ABADD}"/>
                </a:ext>
              </a:extLst>
            </p:cNvPr>
            <p:cNvSpPr/>
            <p:nvPr/>
          </p:nvSpPr>
          <p:spPr>
            <a:xfrm>
              <a:off x="258184" y="5201322"/>
              <a:ext cx="2880838" cy="1152243"/>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latin typeface="Andika" panose="02000000000000000000" pitchFamily="2" charset="0"/>
                  <a:ea typeface="Andika" panose="02000000000000000000" pitchFamily="2" charset="0"/>
                  <a:cs typeface="Andika" panose="02000000000000000000" pitchFamily="2" charset="0"/>
                </a:rPr>
                <a:t>We need to draw a picture for each step.</a:t>
              </a:r>
            </a:p>
          </p:txBody>
        </p:sp>
        <p:cxnSp>
          <p:nvCxnSpPr>
            <p:cNvPr id="18" name="Straight Arrow Connector 17">
              <a:extLst>
                <a:ext uri="{FF2B5EF4-FFF2-40B4-BE49-F238E27FC236}">
                  <a16:creationId xmlns:a16="http://schemas.microsoft.com/office/drawing/2014/main" id="{9AF5EE70-6CD8-4EC0-9A33-CB37E1DF7D71}"/>
                </a:ext>
              </a:extLst>
            </p:cNvPr>
            <p:cNvCxnSpPr>
              <a:cxnSpLocks/>
            </p:cNvCxnSpPr>
            <p:nvPr/>
          </p:nvCxnSpPr>
          <p:spPr>
            <a:xfrm flipV="1">
              <a:off x="3139022" y="4883972"/>
              <a:ext cx="6015736" cy="96142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1554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F0C81A-3462-4C27-AEDD-0BC7F66BB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FF4E5-525B-4F71-9B3D-4637EEE40B03}">
  <ds:schemaRefs>
    <ds:schemaRef ds:uri="http://schemas.microsoft.com/sharepoint/v3/contenttype/forms"/>
  </ds:schemaRefs>
</ds:datastoreItem>
</file>

<file path=customXml/itemProps3.xml><?xml version="1.0" encoding="utf-8"?>
<ds:datastoreItem xmlns:ds="http://schemas.openxmlformats.org/officeDocument/2006/customXml" ds:itemID="{B9FE8572-63FB-484E-A9BC-C097FE89A195}">
  <ds:schemaRefs>
    <ds:schemaRef ds:uri="http://purl.org/dc/elements/1.1/"/>
    <ds:schemaRef ds:uri="http://schemas.microsoft.com/office/2006/metadata/properties"/>
    <ds:schemaRef ds:uri="fa276554-a315-4eb0-8828-08adb05f0a88"/>
    <ds:schemaRef ds:uri="951fb4ba-5d5d-4f38-81cd-d6cbb08664b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2812</TotalTime>
  <Words>756</Words>
  <Application>Microsoft Office PowerPoint</Application>
  <PresentationFormat>Widescreen</PresentationFormat>
  <Paragraphs>90</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Letters for Learners</vt:lpstr>
      <vt:lpstr>Calibri Light</vt:lpstr>
      <vt:lpstr>Arial</vt:lpstr>
      <vt:lpstr>Cavolini</vt:lpstr>
      <vt:lpstr>Andika</vt:lpstr>
      <vt:lpstr>Calibri</vt:lpstr>
      <vt:lpstr>Office Theme</vt:lpstr>
      <vt:lpstr>1_Office Theme</vt:lpstr>
      <vt:lpstr>Let’s eat!</vt:lpstr>
      <vt:lpstr>Notes for the Educator</vt:lpstr>
      <vt:lpstr>PowerPoint Presentation</vt:lpstr>
      <vt:lpstr>PowerPoint Presentation</vt:lpstr>
      <vt:lpstr>I am learning how to write a recipe.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in an application</dc:title>
  <dc:creator>urieth aquilina</dc:creator>
  <cp:lastModifiedBy>urieth aquilina</cp:lastModifiedBy>
  <cp:revision>96</cp:revision>
  <dcterms:created xsi:type="dcterms:W3CDTF">2021-02-08T19:50:12Z</dcterms:created>
  <dcterms:modified xsi:type="dcterms:W3CDTF">2021-04-10T19:47:29Z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