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5"/>
  </p:notesMasterIdLst>
  <p:sldIdLst>
    <p:sldId id="260" r:id="rId6"/>
    <p:sldId id="307" r:id="rId7"/>
    <p:sldId id="423" r:id="rId8"/>
    <p:sldId id="299" r:id="rId9"/>
    <p:sldId id="399" r:id="rId10"/>
    <p:sldId id="424" r:id="rId11"/>
    <p:sldId id="392" r:id="rId12"/>
    <p:sldId id="323" r:id="rId13"/>
    <p:sldId id="425" r:id="rId14"/>
    <p:sldId id="426" r:id="rId15"/>
    <p:sldId id="427" r:id="rId16"/>
    <p:sldId id="420" r:id="rId17"/>
    <p:sldId id="351" r:id="rId18"/>
    <p:sldId id="428" r:id="rId19"/>
    <p:sldId id="292" r:id="rId20"/>
    <p:sldId id="394" r:id="rId21"/>
    <p:sldId id="395" r:id="rId22"/>
    <p:sldId id="422" r:id="rId23"/>
    <p:sldId id="398" r:id="rId24"/>
  </p:sldIdLst>
  <p:sldSz cx="12192000" cy="6858000"/>
  <p:notesSz cx="6858000" cy="9144000"/>
  <p:embeddedFontLst>
    <p:embeddedFont>
      <p:font typeface="All Things Pink" panose="02000203000000000000" pitchFamily="2" charset="0"/>
      <p:regular r:id="rId26"/>
    </p:embeddedFont>
    <p:embeddedFont>
      <p:font typeface="Andika" panose="02000000000000000000" pitchFamily="2"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avolini" panose="03000502040302020204" pitchFamily="66" charset="0"/>
      <p:regular r:id="rId34"/>
      <p:bold r:id="rId35"/>
      <p:italic r:id="rId36"/>
      <p:boldItalic r:id="rId37"/>
    </p:embeddedFont>
    <p:embeddedFont>
      <p:font typeface="KG Neatly Printed" panose="02000506000000020003" pitchFamily="2" charset="0"/>
      <p:regular r:id="rId38"/>
    </p:embeddedFont>
    <p:embeddedFont>
      <p:font typeface="Letters for Learners" pitchFamily="2"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CC66FF"/>
    <a:srgbClr val="CC99FF"/>
    <a:srgbClr val="ED7D31"/>
    <a:srgbClr val="4472C4"/>
    <a:srgbClr val="99FF33"/>
    <a:srgbClr val="99FF99"/>
    <a:srgbClr val="FF0000"/>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D8E03-2F7F-4808-B2E4-8F619D9D074D}" v="507" dt="2021-04-23T18:35:42.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83438" autoAdjust="0"/>
  </p:normalViewPr>
  <p:slideViewPr>
    <p:cSldViewPr snapToGrid="0">
      <p:cViewPr varScale="1">
        <p:scale>
          <a:sx n="68" d="100"/>
          <a:sy n="68" d="100"/>
        </p:scale>
        <p:origin x="1027" y="62"/>
      </p:cViewPr>
      <p:guideLst/>
    </p:cSldViewPr>
  </p:slideViewPr>
  <p:notesTextViewPr>
    <p:cViewPr>
      <p:scale>
        <a:sx n="3" d="2"/>
        <a:sy n="3" d="2"/>
      </p:scale>
      <p:origin x="0" y="0"/>
    </p:cViewPr>
  </p:notesTextViewPr>
  <p:sorterViewPr>
    <p:cViewPr>
      <p:scale>
        <a:sx n="100" d="100"/>
        <a:sy n="100" d="100"/>
      </p:scale>
      <p:origin x="0" y="-82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276D8E03-2F7F-4808-B2E4-8F619D9D074D}"/>
    <pc:docChg chg="undo custSel addSld delSld modSld sldOrd">
      <pc:chgData name="Urieth Attard" userId="75441522-1268-482d-b74b-a084f810ee66" providerId="ADAL" clId="{276D8E03-2F7F-4808-B2E4-8F619D9D074D}" dt="2021-04-26T06:05:34.031" v="2225"/>
      <pc:docMkLst>
        <pc:docMk/>
      </pc:docMkLst>
      <pc:sldChg chg="modNotesTx">
        <pc:chgData name="Urieth Attard" userId="75441522-1268-482d-b74b-a084f810ee66" providerId="ADAL" clId="{276D8E03-2F7F-4808-B2E4-8F619D9D074D}" dt="2021-04-26T06:04:11.317" v="2209" actId="6549"/>
        <pc:sldMkLst>
          <pc:docMk/>
          <pc:sldMk cId="996910331" sldId="260"/>
        </pc:sldMkLst>
      </pc:sldChg>
      <pc:sldChg chg="modSp modNotesTx">
        <pc:chgData name="Urieth Attard" userId="75441522-1268-482d-b74b-a084f810ee66" providerId="ADAL" clId="{276D8E03-2F7F-4808-B2E4-8F619D9D074D}" dt="2021-04-26T06:05:18.484" v="2222" actId="6549"/>
        <pc:sldMkLst>
          <pc:docMk/>
          <pc:sldMk cId="3315081003" sldId="292"/>
        </pc:sldMkLst>
        <pc:spChg chg="mod">
          <ac:chgData name="Urieth Attard" userId="75441522-1268-482d-b74b-a084f810ee66" providerId="ADAL" clId="{276D8E03-2F7F-4808-B2E4-8F619D9D074D}" dt="2021-04-20T18:52:32.611" v="920" actId="1076"/>
          <ac:spMkLst>
            <pc:docMk/>
            <pc:sldMk cId="3315081003" sldId="292"/>
            <ac:spMk id="5" creationId="{CE0013BE-A10F-4EDD-869B-05A955D01697}"/>
          </ac:spMkLst>
        </pc:spChg>
      </pc:sldChg>
      <pc:sldChg chg="modNotesTx">
        <pc:chgData name="Urieth Attard" userId="75441522-1268-482d-b74b-a084f810ee66" providerId="ADAL" clId="{276D8E03-2F7F-4808-B2E4-8F619D9D074D}" dt="2021-04-26T06:04:28.224" v="2211" actId="6549"/>
        <pc:sldMkLst>
          <pc:docMk/>
          <pc:sldMk cId="2808312611" sldId="299"/>
        </pc:sldMkLst>
      </pc:sldChg>
      <pc:sldChg chg="addSp delSp modSp add ord setBg delDesignElem modNotesTx">
        <pc:chgData name="Urieth Attard" userId="75441522-1268-482d-b74b-a084f810ee66" providerId="ADAL" clId="{276D8E03-2F7F-4808-B2E4-8F619D9D074D}" dt="2021-04-22T18:40:05.398" v="1740" actId="20577"/>
        <pc:sldMkLst>
          <pc:docMk/>
          <pc:sldMk cId="4242109168" sldId="323"/>
        </pc:sldMkLst>
        <pc:spChg chg="add mod ord">
          <ac:chgData name="Urieth Attard" userId="75441522-1268-482d-b74b-a084f810ee66" providerId="ADAL" clId="{276D8E03-2F7F-4808-B2E4-8F619D9D074D}" dt="2021-04-22T18:39:10.076" v="1506" actId="1076"/>
          <ac:spMkLst>
            <pc:docMk/>
            <pc:sldMk cId="4242109168" sldId="323"/>
            <ac:spMk id="2" creationId="{1533CA7F-6DB6-42B2-92D5-C684FF1265F6}"/>
          </ac:spMkLst>
        </pc:spChg>
        <pc:spChg chg="del">
          <ac:chgData name="Urieth Attard" userId="75441522-1268-482d-b74b-a084f810ee66" providerId="ADAL" clId="{276D8E03-2F7F-4808-B2E4-8F619D9D074D}" dt="2021-04-21T18:44:02.328" v="1393" actId="478"/>
          <ac:spMkLst>
            <pc:docMk/>
            <pc:sldMk cId="4242109168" sldId="323"/>
            <ac:spMk id="6" creationId="{9B1D18FE-A362-4E1A-BB60-ABE861BB14BE}"/>
          </ac:spMkLst>
        </pc:spChg>
        <pc:spChg chg="del">
          <ac:chgData name="Urieth Attard" userId="75441522-1268-482d-b74b-a084f810ee66" providerId="ADAL" clId="{276D8E03-2F7F-4808-B2E4-8F619D9D074D}" dt="2021-04-21T18:44:05.677" v="1394" actId="478"/>
          <ac:spMkLst>
            <pc:docMk/>
            <pc:sldMk cId="4242109168" sldId="323"/>
            <ac:spMk id="7" creationId="{1B984B4B-8672-4B8A-9668-9F2D13BBD19E}"/>
          </ac:spMkLst>
        </pc:spChg>
        <pc:spChg chg="mod">
          <ac:chgData name="Urieth Attard" userId="75441522-1268-482d-b74b-a084f810ee66" providerId="ADAL" clId="{276D8E03-2F7F-4808-B2E4-8F619D9D074D}" dt="2021-04-22T18:38:19.835" v="1503" actId="207"/>
          <ac:spMkLst>
            <pc:docMk/>
            <pc:sldMk cId="4242109168" sldId="323"/>
            <ac:spMk id="12" creationId="{288833BF-F55B-4665-8B8C-2410441A2E33}"/>
          </ac:spMkLst>
        </pc:spChg>
        <pc:spChg chg="del">
          <ac:chgData name="Urieth Attard" userId="75441522-1268-482d-b74b-a084f810ee66" providerId="ADAL" clId="{276D8E03-2F7F-4808-B2E4-8F619D9D074D}" dt="2021-04-21T18:42:58.422" v="1374"/>
          <ac:spMkLst>
            <pc:docMk/>
            <pc:sldMk cId="4242109168" sldId="323"/>
            <ac:spMk id="73" creationId="{32BC26D8-82FB-445E-AA49-62A77D7C1EE0}"/>
          </ac:spMkLst>
        </pc:spChg>
        <pc:spChg chg="del">
          <ac:chgData name="Urieth Attard" userId="75441522-1268-482d-b74b-a084f810ee66" providerId="ADAL" clId="{276D8E03-2F7F-4808-B2E4-8F619D9D074D}" dt="2021-04-21T18:42:58.422" v="1374"/>
          <ac:spMkLst>
            <pc:docMk/>
            <pc:sldMk cId="4242109168" sldId="323"/>
            <ac:spMk id="75" creationId="{CB44330D-EA18-4254-AA95-EB49948539B8}"/>
          </ac:spMkLst>
        </pc:spChg>
        <pc:picChg chg="add mod">
          <ac:chgData name="Urieth Attard" userId="75441522-1268-482d-b74b-a084f810ee66" providerId="ADAL" clId="{276D8E03-2F7F-4808-B2E4-8F619D9D074D}" dt="2021-04-22T18:39:13.924" v="1507" actId="1076"/>
          <ac:picMkLst>
            <pc:docMk/>
            <pc:sldMk cId="4242109168" sldId="323"/>
            <ac:picMk id="1026" creationId="{D02EA97A-12F7-4319-9AFB-E89B5B6DADBD}"/>
          </ac:picMkLst>
        </pc:picChg>
      </pc:sldChg>
      <pc:sldChg chg="delSp modNotesTx">
        <pc:chgData name="Urieth Attard" userId="75441522-1268-482d-b74b-a084f810ee66" providerId="ADAL" clId="{276D8E03-2F7F-4808-B2E4-8F619D9D074D}" dt="2021-04-22T18:44:10.345" v="1891" actId="6549"/>
        <pc:sldMkLst>
          <pc:docMk/>
          <pc:sldMk cId="741478650" sldId="351"/>
        </pc:sldMkLst>
        <pc:picChg chg="del">
          <ac:chgData name="Urieth Attard" userId="75441522-1268-482d-b74b-a084f810ee66" providerId="ADAL" clId="{276D8E03-2F7F-4808-B2E4-8F619D9D074D}" dt="2021-04-21T18:42:54.381" v="1372"/>
          <ac:picMkLst>
            <pc:docMk/>
            <pc:sldMk cId="741478650" sldId="351"/>
            <ac:picMk id="2" creationId="{1E241583-D372-40C6-940B-F4329471C676}"/>
          </ac:picMkLst>
        </pc:picChg>
      </pc:sldChg>
      <pc:sldChg chg="addSp delSp modSp modAnim">
        <pc:chgData name="Urieth Attard" userId="75441522-1268-482d-b74b-a084f810ee66" providerId="ADAL" clId="{276D8E03-2F7F-4808-B2E4-8F619D9D074D}" dt="2021-04-23T18:37:03.765" v="2207" actId="1038"/>
        <pc:sldMkLst>
          <pc:docMk/>
          <pc:sldMk cId="3498739456" sldId="392"/>
        </pc:sldMkLst>
        <pc:grpChg chg="add del mod ord">
          <ac:chgData name="Urieth Attard" userId="75441522-1268-482d-b74b-a084f810ee66" providerId="ADAL" clId="{276D8E03-2F7F-4808-B2E4-8F619D9D074D}" dt="2021-04-23T18:37:03.765" v="2207" actId="1038"/>
          <ac:grpSpMkLst>
            <pc:docMk/>
            <pc:sldMk cId="3498739456" sldId="392"/>
            <ac:grpSpMk id="3" creationId="{0ED21D31-82FA-4F74-A97C-93E1C93AFCBA}"/>
          </ac:grpSpMkLst>
        </pc:grpChg>
        <pc:graphicFrameChg chg="mod topLvl">
          <ac:chgData name="Urieth Attard" userId="75441522-1268-482d-b74b-a084f810ee66" providerId="ADAL" clId="{276D8E03-2F7F-4808-B2E4-8F619D9D074D}" dt="2021-04-23T18:34:45.021" v="2204" actId="1076"/>
          <ac:graphicFrameMkLst>
            <pc:docMk/>
            <pc:sldMk cId="3498739456" sldId="392"/>
            <ac:graphicFrameMk id="2" creationId="{880E3CAB-3FB6-4EAC-95C9-A6D5F8BF3E8F}"/>
          </ac:graphicFrameMkLst>
        </pc:graphicFrameChg>
        <pc:picChg chg="mod topLvl">
          <ac:chgData name="Urieth Attard" userId="75441522-1268-482d-b74b-a084f810ee66" providerId="ADAL" clId="{276D8E03-2F7F-4808-B2E4-8F619D9D074D}" dt="2021-04-23T18:34:38.814" v="2200" actId="165"/>
          <ac:picMkLst>
            <pc:docMk/>
            <pc:sldMk cId="3498739456" sldId="392"/>
            <ac:picMk id="2056" creationId="{73EC01D0-90BD-4C6A-B78B-DA0D06328F11}"/>
          </ac:picMkLst>
        </pc:picChg>
      </pc:sldChg>
      <pc:sldChg chg="modSp">
        <pc:chgData name="Urieth Attard" userId="75441522-1268-482d-b74b-a084f810ee66" providerId="ADAL" clId="{276D8E03-2F7F-4808-B2E4-8F619D9D074D}" dt="2021-04-20T18:52:38.978" v="921" actId="1076"/>
        <pc:sldMkLst>
          <pc:docMk/>
          <pc:sldMk cId="2310879543" sldId="394"/>
        </pc:sldMkLst>
        <pc:spChg chg="mod">
          <ac:chgData name="Urieth Attard" userId="75441522-1268-482d-b74b-a084f810ee66" providerId="ADAL" clId="{276D8E03-2F7F-4808-B2E4-8F619D9D074D}" dt="2021-04-20T18:52:38.978" v="921" actId="1076"/>
          <ac:spMkLst>
            <pc:docMk/>
            <pc:sldMk cId="2310879543" sldId="394"/>
            <ac:spMk id="7" creationId="{D2A5D2E4-5F85-434D-8C52-0D8801FC24E8}"/>
          </ac:spMkLst>
        </pc:spChg>
      </pc:sldChg>
      <pc:sldChg chg="addSp modSp modAnim">
        <pc:chgData name="Urieth Attard" userId="75441522-1268-482d-b74b-a084f810ee66" providerId="ADAL" clId="{276D8E03-2F7F-4808-B2E4-8F619D9D074D}" dt="2021-04-22T18:46:23.004" v="2007" actId="14100"/>
        <pc:sldMkLst>
          <pc:docMk/>
          <pc:sldMk cId="4172378523" sldId="395"/>
        </pc:sldMkLst>
        <pc:spChg chg="add mod">
          <ac:chgData name="Urieth Attard" userId="75441522-1268-482d-b74b-a084f810ee66" providerId="ADAL" clId="{276D8E03-2F7F-4808-B2E4-8F619D9D074D}" dt="2021-04-22T18:46:23.004" v="2007" actId="14100"/>
          <ac:spMkLst>
            <pc:docMk/>
            <pc:sldMk cId="4172378523" sldId="395"/>
            <ac:spMk id="5" creationId="{6EC0B24E-1317-4BD5-B9F8-C00113A17E2C}"/>
          </ac:spMkLst>
        </pc:spChg>
      </pc:sldChg>
      <pc:sldChg chg="mod modTransition modShow">
        <pc:chgData name="Urieth Attard" userId="75441522-1268-482d-b74b-a084f810ee66" providerId="ADAL" clId="{276D8E03-2F7F-4808-B2E4-8F619D9D074D}" dt="2021-04-26T06:05:34.031" v="2225"/>
        <pc:sldMkLst>
          <pc:docMk/>
          <pc:sldMk cId="2961034297" sldId="398"/>
        </pc:sldMkLst>
      </pc:sldChg>
      <pc:sldChg chg="addSp delSp modSp modAnim modNotesTx">
        <pc:chgData name="Urieth Attard" userId="75441522-1268-482d-b74b-a084f810ee66" providerId="ADAL" clId="{276D8E03-2F7F-4808-B2E4-8F619D9D074D}" dt="2021-04-26T06:04:32.796" v="2212" actId="6549"/>
        <pc:sldMkLst>
          <pc:docMk/>
          <pc:sldMk cId="2858584418" sldId="399"/>
        </pc:sldMkLst>
        <pc:spChg chg="add del mod">
          <ac:chgData name="Urieth Attard" userId="75441522-1268-482d-b74b-a084f810ee66" providerId="ADAL" clId="{276D8E03-2F7F-4808-B2E4-8F619D9D074D}" dt="2021-04-20T07:46:20.108" v="223" actId="478"/>
          <ac:spMkLst>
            <pc:docMk/>
            <pc:sldMk cId="2858584418" sldId="399"/>
            <ac:spMk id="2" creationId="{DDF328CE-A8AF-4207-8FAC-BDDF1FE7D1F3}"/>
          </ac:spMkLst>
        </pc:spChg>
        <pc:spChg chg="del mod">
          <ac:chgData name="Urieth Attard" userId="75441522-1268-482d-b74b-a084f810ee66" providerId="ADAL" clId="{276D8E03-2F7F-4808-B2E4-8F619D9D074D}" dt="2021-04-20T07:45:23.752" v="108"/>
          <ac:spMkLst>
            <pc:docMk/>
            <pc:sldMk cId="2858584418" sldId="399"/>
            <ac:spMk id="3" creationId="{74E73E17-6FC4-47DA-B00C-63725F538D96}"/>
          </ac:spMkLst>
        </pc:spChg>
        <pc:spChg chg="add mod">
          <ac:chgData name="Urieth Attard" userId="75441522-1268-482d-b74b-a084f810ee66" providerId="ADAL" clId="{276D8E03-2F7F-4808-B2E4-8F619D9D074D}" dt="2021-04-20T18:48:46.096" v="821" actId="207"/>
          <ac:spMkLst>
            <pc:docMk/>
            <pc:sldMk cId="2858584418" sldId="399"/>
            <ac:spMk id="7" creationId="{19BE1F28-E7FB-4BDA-91BA-3DC8D6D8BEA3}"/>
          </ac:spMkLst>
        </pc:spChg>
        <pc:spChg chg="mod">
          <ac:chgData name="Urieth Attard" userId="75441522-1268-482d-b74b-a084f810ee66" providerId="ADAL" clId="{276D8E03-2F7F-4808-B2E4-8F619D9D074D}" dt="2021-04-20T18:48:46.096" v="821" actId="207"/>
          <ac:spMkLst>
            <pc:docMk/>
            <pc:sldMk cId="2858584418" sldId="399"/>
            <ac:spMk id="8" creationId="{5D73645A-39A2-4339-9716-6F9A8382122F}"/>
          </ac:spMkLst>
        </pc:spChg>
        <pc:spChg chg="del mod">
          <ac:chgData name="Urieth Attard" userId="75441522-1268-482d-b74b-a084f810ee66" providerId="ADAL" clId="{276D8E03-2F7F-4808-B2E4-8F619D9D074D}" dt="2021-04-20T07:46:04.990" v="220"/>
          <ac:spMkLst>
            <pc:docMk/>
            <pc:sldMk cId="2858584418" sldId="399"/>
            <ac:spMk id="9" creationId="{4A10217D-12A4-4E99-9AB5-886073242E9C}"/>
          </ac:spMkLst>
        </pc:spChg>
        <pc:spChg chg="del mod">
          <ac:chgData name="Urieth Attard" userId="75441522-1268-482d-b74b-a084f810ee66" providerId="ADAL" clId="{276D8E03-2F7F-4808-B2E4-8F619D9D074D}" dt="2021-04-20T07:48:39.075" v="419"/>
          <ac:spMkLst>
            <pc:docMk/>
            <pc:sldMk cId="2858584418" sldId="399"/>
            <ac:spMk id="10" creationId="{9DF69ED1-E42F-48DE-B2F0-3D2E83BA0B67}"/>
          </ac:spMkLst>
        </pc:spChg>
        <pc:spChg chg="add mod">
          <ac:chgData name="Urieth Attard" userId="75441522-1268-482d-b74b-a084f810ee66" providerId="ADAL" clId="{276D8E03-2F7F-4808-B2E4-8F619D9D074D}" dt="2021-04-23T18:28:06.640" v="2184" actId="20577"/>
          <ac:spMkLst>
            <pc:docMk/>
            <pc:sldMk cId="2858584418" sldId="399"/>
            <ac:spMk id="11" creationId="{D53F5406-DDFB-4746-93FC-D95CF3E77E00}"/>
          </ac:spMkLst>
        </pc:spChg>
        <pc:spChg chg="add mod">
          <ac:chgData name="Urieth Attard" userId="75441522-1268-482d-b74b-a084f810ee66" providerId="ADAL" clId="{276D8E03-2F7F-4808-B2E4-8F619D9D074D}" dt="2021-04-20T18:48:46.096" v="821" actId="207"/>
          <ac:spMkLst>
            <pc:docMk/>
            <pc:sldMk cId="2858584418" sldId="399"/>
            <ac:spMk id="12" creationId="{8D35A8E7-D6AF-4497-92ED-B06E1294FE11}"/>
          </ac:spMkLst>
        </pc:spChg>
        <pc:spChg chg="add mod">
          <ac:chgData name="Urieth Attard" userId="75441522-1268-482d-b74b-a084f810ee66" providerId="ADAL" clId="{276D8E03-2F7F-4808-B2E4-8F619D9D074D}" dt="2021-04-22T18:36:01.950" v="1486" actId="20577"/>
          <ac:spMkLst>
            <pc:docMk/>
            <pc:sldMk cId="2858584418" sldId="399"/>
            <ac:spMk id="13" creationId="{B9EFA764-D0C8-4D17-995C-B3279E5A53AC}"/>
          </ac:spMkLst>
        </pc:spChg>
        <pc:picChg chg="mod">
          <ac:chgData name="Urieth Attard" userId="75441522-1268-482d-b74b-a084f810ee66" providerId="ADAL" clId="{276D8E03-2F7F-4808-B2E4-8F619D9D074D}" dt="2021-04-20T07:44:03.066" v="80" actId="1076"/>
          <ac:picMkLst>
            <pc:docMk/>
            <pc:sldMk cId="2858584418" sldId="399"/>
            <ac:picMk id="1028" creationId="{000415EA-1307-4D06-9B7C-2054B934E7A0}"/>
          </ac:picMkLst>
        </pc:picChg>
        <pc:cxnChg chg="add mod">
          <ac:chgData name="Urieth Attard" userId="75441522-1268-482d-b74b-a084f810ee66" providerId="ADAL" clId="{276D8E03-2F7F-4808-B2E4-8F619D9D074D}" dt="2021-04-20T18:49:19.696" v="827" actId="14100"/>
          <ac:cxnSpMkLst>
            <pc:docMk/>
            <pc:sldMk cId="2858584418" sldId="399"/>
            <ac:cxnSpMk id="3" creationId="{26FB5571-9D6B-4DBF-B9A1-6CD221717E9E}"/>
          </ac:cxnSpMkLst>
        </pc:cxnChg>
        <pc:cxnChg chg="add mod">
          <ac:chgData name="Urieth Attard" userId="75441522-1268-482d-b74b-a084f810ee66" providerId="ADAL" clId="{276D8E03-2F7F-4808-B2E4-8F619D9D074D}" dt="2021-04-20T18:49:30.991" v="830" actId="14100"/>
          <ac:cxnSpMkLst>
            <pc:docMk/>
            <pc:sldMk cId="2858584418" sldId="399"/>
            <ac:cxnSpMk id="14" creationId="{49AB42D7-1A51-4C0C-9271-5AF94AA02714}"/>
          </ac:cxnSpMkLst>
        </pc:cxnChg>
        <pc:cxnChg chg="add mod">
          <ac:chgData name="Urieth Attard" userId="75441522-1268-482d-b74b-a084f810ee66" providerId="ADAL" clId="{276D8E03-2F7F-4808-B2E4-8F619D9D074D}" dt="2021-04-20T18:49:39.667" v="833" actId="14100"/>
          <ac:cxnSpMkLst>
            <pc:docMk/>
            <pc:sldMk cId="2858584418" sldId="399"/>
            <ac:cxnSpMk id="15" creationId="{106D63FC-03BF-4E03-BB8F-E778A44EFAB1}"/>
          </ac:cxnSpMkLst>
        </pc:cxnChg>
        <pc:cxnChg chg="add mod">
          <ac:chgData name="Urieth Attard" userId="75441522-1268-482d-b74b-a084f810ee66" providerId="ADAL" clId="{276D8E03-2F7F-4808-B2E4-8F619D9D074D}" dt="2021-04-20T18:49:50.205" v="836" actId="14100"/>
          <ac:cxnSpMkLst>
            <pc:docMk/>
            <pc:sldMk cId="2858584418" sldId="399"/>
            <ac:cxnSpMk id="16" creationId="{B50C5625-7FC0-46CC-9A71-B1C52733EB86}"/>
          </ac:cxnSpMkLst>
        </pc:cxnChg>
        <pc:cxnChg chg="add mod">
          <ac:chgData name="Urieth Attard" userId="75441522-1268-482d-b74b-a084f810ee66" providerId="ADAL" clId="{276D8E03-2F7F-4808-B2E4-8F619D9D074D}" dt="2021-04-20T18:50:02.861" v="839" actId="14100"/>
          <ac:cxnSpMkLst>
            <pc:docMk/>
            <pc:sldMk cId="2858584418" sldId="399"/>
            <ac:cxnSpMk id="18" creationId="{EAC03843-617C-4717-8C2D-5CE2868560B6}"/>
          </ac:cxnSpMkLst>
        </pc:cxnChg>
      </pc:sldChg>
      <pc:sldChg chg="addSp delSp modSp setBg modAnim modNotesTx">
        <pc:chgData name="Urieth Attard" userId="75441522-1268-482d-b74b-a084f810ee66" providerId="ADAL" clId="{276D8E03-2F7F-4808-B2E4-8F619D9D074D}" dt="2021-04-26T06:04:52.171" v="2215" actId="20577"/>
        <pc:sldMkLst>
          <pc:docMk/>
          <pc:sldMk cId="1379697140" sldId="420"/>
        </pc:sldMkLst>
        <pc:spChg chg="del mod">
          <ac:chgData name="Urieth Attard" userId="75441522-1268-482d-b74b-a084f810ee66" providerId="ADAL" clId="{276D8E03-2F7F-4808-B2E4-8F619D9D074D}" dt="2021-04-20T07:52:01.894" v="641" actId="478"/>
          <ac:spMkLst>
            <pc:docMk/>
            <pc:sldMk cId="1379697140" sldId="420"/>
            <ac:spMk id="7" creationId="{96860FC0-BAA3-4AEA-9E82-4AB594A8D07E}"/>
          </ac:spMkLst>
        </pc:spChg>
        <pc:spChg chg="mod">
          <ac:chgData name="Urieth Attard" userId="75441522-1268-482d-b74b-a084f810ee66" providerId="ADAL" clId="{276D8E03-2F7F-4808-B2E4-8F619D9D074D}" dt="2021-04-20T10:33:40.520" v="678" actId="20577"/>
          <ac:spMkLst>
            <pc:docMk/>
            <pc:sldMk cId="1379697140" sldId="420"/>
            <ac:spMk id="23" creationId="{07D49B12-3F85-4AEE-AE37-887D435CC39E}"/>
          </ac:spMkLst>
        </pc:spChg>
        <pc:grpChg chg="ord">
          <ac:chgData name="Urieth Attard" userId="75441522-1268-482d-b74b-a084f810ee66" providerId="ADAL" clId="{276D8E03-2F7F-4808-B2E4-8F619D9D074D}" dt="2021-04-21T18:41:11.204" v="1369" actId="166"/>
          <ac:grpSpMkLst>
            <pc:docMk/>
            <pc:sldMk cId="1379697140" sldId="420"/>
            <ac:grpSpMk id="14" creationId="{8E21A475-CE81-4B61-844D-B7FAFFEB85D4}"/>
          </ac:grpSpMkLst>
        </pc:grpChg>
        <pc:grpChg chg="ord">
          <ac:chgData name="Urieth Attard" userId="75441522-1268-482d-b74b-a084f810ee66" providerId="ADAL" clId="{276D8E03-2F7F-4808-B2E4-8F619D9D074D}" dt="2021-04-21T18:41:20.815" v="1371" actId="166"/>
          <ac:grpSpMkLst>
            <pc:docMk/>
            <pc:sldMk cId="1379697140" sldId="420"/>
            <ac:grpSpMk id="20" creationId="{6912CC9B-D126-46CA-BE2F-05925BB0ADD8}"/>
          </ac:grpSpMkLst>
        </pc:grpChg>
        <pc:grpChg chg="ord">
          <ac:chgData name="Urieth Attard" userId="75441522-1268-482d-b74b-a084f810ee66" providerId="ADAL" clId="{276D8E03-2F7F-4808-B2E4-8F619D9D074D}" dt="2021-04-21T18:41:17.392" v="1370" actId="166"/>
          <ac:grpSpMkLst>
            <pc:docMk/>
            <pc:sldMk cId="1379697140" sldId="420"/>
            <ac:grpSpMk id="26" creationId="{A7E26B10-F7BF-4DED-A5C2-7B7FC9EE9681}"/>
          </ac:grpSpMkLst>
        </pc:grpChg>
        <pc:cxnChg chg="add mod">
          <ac:chgData name="Urieth Attard" userId="75441522-1268-482d-b74b-a084f810ee66" providerId="ADAL" clId="{276D8E03-2F7F-4808-B2E4-8F619D9D074D}" dt="2021-04-21T18:49:51.799" v="1446" actId="14100"/>
          <ac:cxnSpMkLst>
            <pc:docMk/>
            <pc:sldMk cId="1379697140" sldId="420"/>
            <ac:cxnSpMk id="31" creationId="{3E8E4922-64AF-4D0D-AE53-1E1AC5A19FC4}"/>
          </ac:cxnSpMkLst>
        </pc:cxnChg>
      </pc:sldChg>
      <pc:sldChg chg="addSp delSp modSp modAnim modNotesTx">
        <pc:chgData name="Urieth Attard" userId="75441522-1268-482d-b74b-a084f810ee66" providerId="ADAL" clId="{276D8E03-2F7F-4808-B2E4-8F619D9D074D}" dt="2021-04-26T06:05:27.923" v="2223" actId="6549"/>
        <pc:sldMkLst>
          <pc:docMk/>
          <pc:sldMk cId="2529054708" sldId="422"/>
        </pc:sldMkLst>
        <pc:spChg chg="add del mod">
          <ac:chgData name="Urieth Attard" userId="75441522-1268-482d-b74b-a084f810ee66" providerId="ADAL" clId="{276D8E03-2F7F-4808-B2E4-8F619D9D074D}" dt="2021-04-20T18:52:59.843" v="924"/>
          <ac:spMkLst>
            <pc:docMk/>
            <pc:sldMk cId="2529054708" sldId="422"/>
            <ac:spMk id="2" creationId="{4560CD47-5D91-47DC-82CE-E87C818805F9}"/>
          </ac:spMkLst>
        </pc:spChg>
        <pc:spChg chg="add mod">
          <ac:chgData name="Urieth Attard" userId="75441522-1268-482d-b74b-a084f810ee66" providerId="ADAL" clId="{276D8E03-2F7F-4808-B2E4-8F619D9D074D}" dt="2021-04-20T18:55:10.596" v="1005" actId="207"/>
          <ac:spMkLst>
            <pc:docMk/>
            <pc:sldMk cId="2529054708" sldId="422"/>
            <ac:spMk id="3" creationId="{49CA4B5B-6F5E-4FA9-BDE5-2151A473315F}"/>
          </ac:spMkLst>
        </pc:spChg>
        <pc:spChg chg="mod">
          <ac:chgData name="Urieth Attard" userId="75441522-1268-482d-b74b-a084f810ee66" providerId="ADAL" clId="{276D8E03-2F7F-4808-B2E4-8F619D9D074D}" dt="2021-04-20T10:47:31.946" v="814" actId="20577"/>
          <ac:spMkLst>
            <pc:docMk/>
            <pc:sldMk cId="2529054708" sldId="422"/>
            <ac:spMk id="7" creationId="{7B70BA0B-A6F5-4E55-9AA8-6FF168DB08FB}"/>
          </ac:spMkLst>
        </pc:spChg>
        <pc:spChg chg="mod">
          <ac:chgData name="Urieth Attard" userId="75441522-1268-482d-b74b-a084f810ee66" providerId="ADAL" clId="{276D8E03-2F7F-4808-B2E4-8F619D9D074D}" dt="2021-04-20T10:47:02.053" v="702" actId="207"/>
          <ac:spMkLst>
            <pc:docMk/>
            <pc:sldMk cId="2529054708" sldId="422"/>
            <ac:spMk id="8" creationId="{FEA8F7AB-7323-4BBB-8727-B606CD3E7EA1}"/>
          </ac:spMkLst>
        </pc:spChg>
        <pc:spChg chg="add mod">
          <ac:chgData name="Urieth Attard" userId="75441522-1268-482d-b74b-a084f810ee66" providerId="ADAL" clId="{276D8E03-2F7F-4808-B2E4-8F619D9D074D}" dt="2021-04-20T18:55:53.560" v="1048" actId="20577"/>
          <ac:spMkLst>
            <pc:docMk/>
            <pc:sldMk cId="2529054708" sldId="422"/>
            <ac:spMk id="9" creationId="{E3F5E69C-AE7C-4CD5-96EE-D07884EDCB9A}"/>
          </ac:spMkLst>
        </pc:spChg>
        <pc:spChg chg="add mod">
          <ac:chgData name="Urieth Attard" userId="75441522-1268-482d-b74b-a084f810ee66" providerId="ADAL" clId="{276D8E03-2F7F-4808-B2E4-8F619D9D074D}" dt="2021-04-20T18:56:44.470" v="1129"/>
          <ac:spMkLst>
            <pc:docMk/>
            <pc:sldMk cId="2529054708" sldId="422"/>
            <ac:spMk id="10" creationId="{235B19D1-9036-449A-8C45-B9031069EB2E}"/>
          </ac:spMkLst>
        </pc:spChg>
        <pc:spChg chg="add mod">
          <ac:chgData name="Urieth Attard" userId="75441522-1268-482d-b74b-a084f810ee66" providerId="ADAL" clId="{276D8E03-2F7F-4808-B2E4-8F619D9D074D}" dt="2021-04-20T18:57:23.865" v="1180" actId="14100"/>
          <ac:spMkLst>
            <pc:docMk/>
            <pc:sldMk cId="2529054708" sldId="422"/>
            <ac:spMk id="11" creationId="{61122E4B-E0E9-4AE5-AC76-616E984F9BB2}"/>
          </ac:spMkLst>
        </pc:spChg>
        <pc:spChg chg="add mod">
          <ac:chgData name="Urieth Attard" userId="75441522-1268-482d-b74b-a084f810ee66" providerId="ADAL" clId="{276D8E03-2F7F-4808-B2E4-8F619D9D074D}" dt="2021-04-20T18:57:58.388" v="1184" actId="20577"/>
          <ac:spMkLst>
            <pc:docMk/>
            <pc:sldMk cId="2529054708" sldId="422"/>
            <ac:spMk id="12" creationId="{F2500C95-EC0A-4191-BA7F-3B94D28C9215}"/>
          </ac:spMkLst>
        </pc:spChg>
        <pc:spChg chg="add mod">
          <ac:chgData name="Urieth Attard" userId="75441522-1268-482d-b74b-a084f810ee66" providerId="ADAL" clId="{276D8E03-2F7F-4808-B2E4-8F619D9D074D}" dt="2021-04-21T18:55:26.814" v="1455" actId="20577"/>
          <ac:spMkLst>
            <pc:docMk/>
            <pc:sldMk cId="2529054708" sldId="422"/>
            <ac:spMk id="13" creationId="{713BAB93-2BAB-4B28-8988-45B416DD5F4D}"/>
          </ac:spMkLst>
        </pc:spChg>
        <pc:graphicFrameChg chg="modGraphic">
          <ac:chgData name="Urieth Attard" userId="75441522-1268-482d-b74b-a084f810ee66" providerId="ADAL" clId="{276D8E03-2F7F-4808-B2E4-8F619D9D074D}" dt="2021-04-20T10:47:50.058" v="820" actId="14734"/>
          <ac:graphicFrameMkLst>
            <pc:docMk/>
            <pc:sldMk cId="2529054708" sldId="422"/>
            <ac:graphicFrameMk id="5" creationId="{53BB1764-7C0C-4F5F-9D49-7687DD7407B0}"/>
          </ac:graphicFrameMkLst>
        </pc:graphicFrameChg>
        <pc:picChg chg="add del mod">
          <ac:chgData name="Urieth Attard" userId="75441522-1268-482d-b74b-a084f810ee66" providerId="ADAL" clId="{276D8E03-2F7F-4808-B2E4-8F619D9D074D}" dt="2021-04-20T10:44:52.929" v="684" actId="478"/>
          <ac:picMkLst>
            <pc:docMk/>
            <pc:sldMk cId="2529054708" sldId="422"/>
            <ac:picMk id="1026" creationId="{3480A709-4ED7-4374-B6E3-8A629A720451}"/>
          </ac:picMkLst>
        </pc:picChg>
        <pc:picChg chg="add del mod">
          <ac:chgData name="Urieth Attard" userId="75441522-1268-482d-b74b-a084f810ee66" providerId="ADAL" clId="{276D8E03-2F7F-4808-B2E4-8F619D9D074D}" dt="2021-04-20T10:45:24.192" v="694" actId="478"/>
          <ac:picMkLst>
            <pc:docMk/>
            <pc:sldMk cId="2529054708" sldId="422"/>
            <ac:picMk id="1028" creationId="{BE19F4B6-2B7C-4141-81F9-141012BDD12D}"/>
          </ac:picMkLst>
        </pc:picChg>
        <pc:picChg chg="add mod modCrop">
          <ac:chgData name="Urieth Attard" userId="75441522-1268-482d-b74b-a084f810ee66" providerId="ADAL" clId="{276D8E03-2F7F-4808-B2E4-8F619D9D074D}" dt="2021-04-20T10:47:08.885" v="705" actId="1076"/>
          <ac:picMkLst>
            <pc:docMk/>
            <pc:sldMk cId="2529054708" sldId="422"/>
            <ac:picMk id="1030" creationId="{CFA817A9-1298-47CF-AD09-D4BEF485C6D9}"/>
          </ac:picMkLst>
        </pc:picChg>
      </pc:sldChg>
      <pc:sldChg chg="modSp modAnim modNotesTx">
        <pc:chgData name="Urieth Attard" userId="75441522-1268-482d-b74b-a084f810ee66" providerId="ADAL" clId="{276D8E03-2F7F-4808-B2E4-8F619D9D074D}" dt="2021-04-26T06:04:19.942" v="2210" actId="6549"/>
        <pc:sldMkLst>
          <pc:docMk/>
          <pc:sldMk cId="466390273" sldId="423"/>
        </pc:sldMkLst>
        <pc:spChg chg="mod">
          <ac:chgData name="Urieth Attard" userId="75441522-1268-482d-b74b-a084f810ee66" providerId="ADAL" clId="{276D8E03-2F7F-4808-B2E4-8F619D9D074D}" dt="2021-04-20T07:36:39.228" v="2" actId="20577"/>
          <ac:spMkLst>
            <pc:docMk/>
            <pc:sldMk cId="466390273" sldId="423"/>
            <ac:spMk id="7" creationId="{1ADACDE3-C71E-4655-8269-AA4C4064E9BF}"/>
          </ac:spMkLst>
        </pc:spChg>
        <pc:spChg chg="mod">
          <ac:chgData name="Urieth Attard" userId="75441522-1268-482d-b74b-a084f810ee66" providerId="ADAL" clId="{276D8E03-2F7F-4808-B2E4-8F619D9D074D}" dt="2021-04-20T07:38:07.365" v="20" actId="20577"/>
          <ac:spMkLst>
            <pc:docMk/>
            <pc:sldMk cId="466390273" sldId="423"/>
            <ac:spMk id="8" creationId="{1CFB53CD-3059-44B7-9245-B6BA9441E1B8}"/>
          </ac:spMkLst>
        </pc:spChg>
        <pc:spChg chg="mod">
          <ac:chgData name="Urieth Attard" userId="75441522-1268-482d-b74b-a084f810ee66" providerId="ADAL" clId="{276D8E03-2F7F-4808-B2E4-8F619D9D074D}" dt="2021-04-20T07:37:21.613" v="11" actId="1036"/>
          <ac:spMkLst>
            <pc:docMk/>
            <pc:sldMk cId="466390273" sldId="423"/>
            <ac:spMk id="15" creationId="{C58E56F2-63BA-426B-954C-5BAFEEEE7E7E}"/>
          </ac:spMkLst>
        </pc:spChg>
        <pc:spChg chg="mod">
          <ac:chgData name="Urieth Attard" userId="75441522-1268-482d-b74b-a084f810ee66" providerId="ADAL" clId="{276D8E03-2F7F-4808-B2E4-8F619D9D074D}" dt="2021-04-20T07:37:36.887" v="15" actId="1036"/>
          <ac:spMkLst>
            <pc:docMk/>
            <pc:sldMk cId="466390273" sldId="423"/>
            <ac:spMk id="16" creationId="{8377DEC5-A227-40AD-AE45-DC513CA4389A}"/>
          </ac:spMkLst>
        </pc:spChg>
        <pc:spChg chg="mod">
          <ac:chgData name="Urieth Attard" userId="75441522-1268-482d-b74b-a084f810ee66" providerId="ADAL" clId="{276D8E03-2F7F-4808-B2E4-8F619D9D074D}" dt="2021-04-20T07:40:54.805" v="71" actId="1036"/>
          <ac:spMkLst>
            <pc:docMk/>
            <pc:sldMk cId="466390273" sldId="423"/>
            <ac:spMk id="19" creationId="{8E83D877-8264-48C5-B278-35F532C31213}"/>
          </ac:spMkLst>
        </pc:spChg>
        <pc:spChg chg="mod">
          <ac:chgData name="Urieth Attard" userId="75441522-1268-482d-b74b-a084f810ee66" providerId="ADAL" clId="{276D8E03-2F7F-4808-B2E4-8F619D9D074D}" dt="2021-04-20T07:38:10.073" v="22" actId="20577"/>
          <ac:spMkLst>
            <pc:docMk/>
            <pc:sldMk cId="466390273" sldId="423"/>
            <ac:spMk id="27" creationId="{A0F9F58F-F375-4CF7-B2AD-402704D71C21}"/>
          </ac:spMkLst>
        </pc:spChg>
        <pc:spChg chg="mod">
          <ac:chgData name="Urieth Attard" userId="75441522-1268-482d-b74b-a084f810ee66" providerId="ADAL" clId="{276D8E03-2F7F-4808-B2E4-8F619D9D074D}" dt="2021-04-20T07:38:22.415" v="43" actId="20577"/>
          <ac:spMkLst>
            <pc:docMk/>
            <pc:sldMk cId="466390273" sldId="423"/>
            <ac:spMk id="30" creationId="{299E04F2-5244-4E3E-9817-C740763DF623}"/>
          </ac:spMkLst>
        </pc:spChg>
        <pc:spChg chg="mod">
          <ac:chgData name="Urieth Attard" userId="75441522-1268-482d-b74b-a084f810ee66" providerId="ADAL" clId="{276D8E03-2F7F-4808-B2E4-8F619D9D074D}" dt="2021-04-20T07:39:53.382" v="61" actId="1036"/>
          <ac:spMkLst>
            <pc:docMk/>
            <pc:sldMk cId="466390273" sldId="423"/>
            <ac:spMk id="31" creationId="{638ABA62-E4A1-4F51-967E-2A4CD85066A6}"/>
          </ac:spMkLst>
        </pc:spChg>
        <pc:cxnChg chg="mod">
          <ac:chgData name="Urieth Attard" userId="75441522-1268-482d-b74b-a084f810ee66" providerId="ADAL" clId="{276D8E03-2F7F-4808-B2E4-8F619D9D074D}" dt="2021-04-20T07:37:51.130" v="17" actId="14100"/>
          <ac:cxnSpMkLst>
            <pc:docMk/>
            <pc:sldMk cId="466390273" sldId="423"/>
            <ac:cxnSpMk id="54" creationId="{DEE00CD3-FDF5-4473-B39F-6F51D76F559C}"/>
          </ac:cxnSpMkLst>
        </pc:cxnChg>
      </pc:sldChg>
      <pc:sldChg chg="addSp delSp modSp setBg modAnim">
        <pc:chgData name="Urieth Attard" userId="75441522-1268-482d-b74b-a084f810ee66" providerId="ADAL" clId="{276D8E03-2F7F-4808-B2E4-8F619D9D074D}" dt="2021-04-22T18:36:57.250" v="1496"/>
        <pc:sldMkLst>
          <pc:docMk/>
          <pc:sldMk cId="1817036043" sldId="424"/>
        </pc:sldMkLst>
        <pc:spChg chg="add del">
          <ac:chgData name="Urieth Attard" userId="75441522-1268-482d-b74b-a084f810ee66" providerId="ADAL" clId="{276D8E03-2F7F-4808-B2E4-8F619D9D074D}" dt="2021-04-20T07:50:57.356" v="627" actId="478"/>
          <ac:spMkLst>
            <pc:docMk/>
            <pc:sldMk cId="1817036043" sldId="424"/>
            <ac:spMk id="2" creationId="{593063C3-314B-45BE-82E5-A12ED5A37158}"/>
          </ac:spMkLst>
        </pc:spChg>
        <pc:spChg chg="del mod">
          <ac:chgData name="Urieth Attard" userId="75441522-1268-482d-b74b-a084f810ee66" providerId="ADAL" clId="{276D8E03-2F7F-4808-B2E4-8F619D9D074D}" dt="2021-04-20T07:50:50.341" v="618"/>
          <ac:spMkLst>
            <pc:docMk/>
            <pc:sldMk cId="1817036043" sldId="424"/>
            <ac:spMk id="6" creationId="{BBC8A148-9C01-4995-BEE1-10B4DD2AF6BC}"/>
          </ac:spMkLst>
        </pc:spChg>
        <pc:spChg chg="del mod">
          <ac:chgData name="Urieth Attard" userId="75441522-1268-482d-b74b-a084f810ee66" providerId="ADAL" clId="{276D8E03-2F7F-4808-B2E4-8F619D9D074D}" dt="2021-04-20T07:50:50.341" v="620"/>
          <ac:spMkLst>
            <pc:docMk/>
            <pc:sldMk cId="1817036043" sldId="424"/>
            <ac:spMk id="7" creationId="{9052F50F-C9D4-437A-8CBB-371BE1A3AE7C}"/>
          </ac:spMkLst>
        </pc:spChg>
        <pc:spChg chg="del mod">
          <ac:chgData name="Urieth Attard" userId="75441522-1268-482d-b74b-a084f810ee66" providerId="ADAL" clId="{276D8E03-2F7F-4808-B2E4-8F619D9D074D}" dt="2021-04-20T07:51:28.997" v="638"/>
          <ac:spMkLst>
            <pc:docMk/>
            <pc:sldMk cId="1817036043" sldId="424"/>
            <ac:spMk id="8" creationId="{283DC3C7-A1C1-4DBD-8885-E817B495E1F4}"/>
          </ac:spMkLst>
        </pc:spChg>
        <pc:spChg chg="del mod">
          <ac:chgData name="Urieth Attard" userId="75441522-1268-482d-b74b-a084f810ee66" providerId="ADAL" clId="{276D8E03-2F7F-4808-B2E4-8F619D9D074D}" dt="2021-04-20T07:50:50.341" v="622"/>
          <ac:spMkLst>
            <pc:docMk/>
            <pc:sldMk cId="1817036043" sldId="424"/>
            <ac:spMk id="9" creationId="{128139DC-2706-4EE6-A900-862414701C9E}"/>
          </ac:spMkLst>
        </pc:spChg>
        <pc:spChg chg="del mod">
          <ac:chgData name="Urieth Attard" userId="75441522-1268-482d-b74b-a084f810ee66" providerId="ADAL" clId="{276D8E03-2F7F-4808-B2E4-8F619D9D074D}" dt="2021-04-20T07:50:50.341" v="624"/>
          <ac:spMkLst>
            <pc:docMk/>
            <pc:sldMk cId="1817036043" sldId="424"/>
            <ac:spMk id="10" creationId="{649CA23E-5CE4-4946-843E-60ABEAB7DCAA}"/>
          </ac:spMkLst>
        </pc:spChg>
        <pc:spChg chg="add mod">
          <ac:chgData name="Urieth Attard" userId="75441522-1268-482d-b74b-a084f810ee66" providerId="ADAL" clId="{276D8E03-2F7F-4808-B2E4-8F619D9D074D}" dt="2021-04-20T18:50:58.639" v="844" actId="1076"/>
          <ac:spMkLst>
            <pc:docMk/>
            <pc:sldMk cId="1817036043" sldId="424"/>
            <ac:spMk id="11" creationId="{F6346093-7940-4079-8220-E6D19828BB93}"/>
          </ac:spMkLst>
        </pc:spChg>
        <pc:spChg chg="add mod">
          <ac:chgData name="Urieth Attard" userId="75441522-1268-482d-b74b-a084f810ee66" providerId="ADAL" clId="{276D8E03-2F7F-4808-B2E4-8F619D9D074D}" dt="2021-04-20T18:50:58.639" v="844" actId="1076"/>
          <ac:spMkLst>
            <pc:docMk/>
            <pc:sldMk cId="1817036043" sldId="424"/>
            <ac:spMk id="12" creationId="{EE0E75F4-15B5-4110-AD31-3DFC47CB8814}"/>
          </ac:spMkLst>
        </pc:spChg>
        <pc:spChg chg="add mod">
          <ac:chgData name="Urieth Attard" userId="75441522-1268-482d-b74b-a084f810ee66" providerId="ADAL" clId="{276D8E03-2F7F-4808-B2E4-8F619D9D074D}" dt="2021-04-22T18:36:43.489" v="1493" actId="20577"/>
          <ac:spMkLst>
            <pc:docMk/>
            <pc:sldMk cId="1817036043" sldId="424"/>
            <ac:spMk id="13" creationId="{2D92C386-4945-495F-833A-D49B9E6D4612}"/>
          </ac:spMkLst>
        </pc:spChg>
        <pc:spChg chg="add mod">
          <ac:chgData name="Urieth Attard" userId="75441522-1268-482d-b74b-a084f810ee66" providerId="ADAL" clId="{276D8E03-2F7F-4808-B2E4-8F619D9D074D}" dt="2021-04-20T18:51:54.149" v="913" actId="20577"/>
          <ac:spMkLst>
            <pc:docMk/>
            <pc:sldMk cId="1817036043" sldId="424"/>
            <ac:spMk id="14" creationId="{54E507A7-8D50-4547-9347-C115CA8A53A5}"/>
          </ac:spMkLst>
        </pc:spChg>
        <pc:spChg chg="add mod">
          <ac:chgData name="Urieth Attard" userId="75441522-1268-482d-b74b-a084f810ee66" providerId="ADAL" clId="{276D8E03-2F7F-4808-B2E4-8F619D9D074D}" dt="2021-04-20T18:50:58.639" v="844" actId="1076"/>
          <ac:spMkLst>
            <pc:docMk/>
            <pc:sldMk cId="1817036043" sldId="424"/>
            <ac:spMk id="15" creationId="{A33F521D-A8AB-4559-873C-93DAF7CBBC63}"/>
          </ac:spMkLst>
        </pc:spChg>
        <pc:cxnChg chg="add mod">
          <ac:chgData name="Urieth Attard" userId="75441522-1268-482d-b74b-a084f810ee66" providerId="ADAL" clId="{276D8E03-2F7F-4808-B2E4-8F619D9D074D}" dt="2021-04-20T18:51:04.615" v="846" actId="14100"/>
          <ac:cxnSpMkLst>
            <pc:docMk/>
            <pc:sldMk cId="1817036043" sldId="424"/>
            <ac:cxnSpMk id="8" creationId="{F2B44902-DC3C-4554-960D-179F18FA96E7}"/>
          </ac:cxnSpMkLst>
        </pc:cxnChg>
        <pc:cxnChg chg="add mod">
          <ac:chgData name="Urieth Attard" userId="75441522-1268-482d-b74b-a084f810ee66" providerId="ADAL" clId="{276D8E03-2F7F-4808-B2E4-8F619D9D074D}" dt="2021-04-20T18:51:19.079" v="849" actId="14100"/>
          <ac:cxnSpMkLst>
            <pc:docMk/>
            <pc:sldMk cId="1817036043" sldId="424"/>
            <ac:cxnSpMk id="16" creationId="{45FBDD8E-E0FE-4DBD-A21D-8E5662A69F98}"/>
          </ac:cxnSpMkLst>
        </pc:cxnChg>
        <pc:cxnChg chg="add mod">
          <ac:chgData name="Urieth Attard" userId="75441522-1268-482d-b74b-a084f810ee66" providerId="ADAL" clId="{276D8E03-2F7F-4808-B2E4-8F619D9D074D}" dt="2021-04-20T18:51:33.877" v="852" actId="14100"/>
          <ac:cxnSpMkLst>
            <pc:docMk/>
            <pc:sldMk cId="1817036043" sldId="424"/>
            <ac:cxnSpMk id="17" creationId="{7F5A1755-5E67-4F41-B370-7A730ADEE29D}"/>
          </ac:cxnSpMkLst>
        </pc:cxnChg>
        <pc:cxnChg chg="add mod">
          <ac:chgData name="Urieth Attard" userId="75441522-1268-482d-b74b-a084f810ee66" providerId="ADAL" clId="{276D8E03-2F7F-4808-B2E4-8F619D9D074D}" dt="2021-04-22T18:36:46.982" v="1494" actId="14100"/>
          <ac:cxnSpMkLst>
            <pc:docMk/>
            <pc:sldMk cId="1817036043" sldId="424"/>
            <ac:cxnSpMk id="18" creationId="{15809D68-EDBB-4FD0-BDFF-6CD08823B36D}"/>
          </ac:cxnSpMkLst>
        </pc:cxnChg>
        <pc:cxnChg chg="add mod">
          <ac:chgData name="Urieth Attard" userId="75441522-1268-482d-b74b-a084f810ee66" providerId="ADAL" clId="{276D8E03-2F7F-4808-B2E4-8F619D9D074D}" dt="2021-04-20T18:52:10.822" v="919" actId="14100"/>
          <ac:cxnSpMkLst>
            <pc:docMk/>
            <pc:sldMk cId="1817036043" sldId="424"/>
            <ac:cxnSpMk id="19" creationId="{C9D74D88-703C-4610-A21E-C2450297C5D7}"/>
          </ac:cxnSpMkLst>
        </pc:cxnChg>
      </pc:sldChg>
      <pc:sldChg chg="addSp modSp add modNotesTx">
        <pc:chgData name="Urieth Attard" userId="75441522-1268-482d-b74b-a084f810ee66" providerId="ADAL" clId="{276D8E03-2F7F-4808-B2E4-8F619D9D074D}" dt="2021-04-22T18:40:46.300" v="1784" actId="20577"/>
        <pc:sldMkLst>
          <pc:docMk/>
          <pc:sldMk cId="2773673637" sldId="425"/>
        </pc:sldMkLst>
        <pc:spChg chg="mod">
          <ac:chgData name="Urieth Attard" userId="75441522-1268-482d-b74b-a084f810ee66" providerId="ADAL" clId="{276D8E03-2F7F-4808-B2E4-8F619D9D074D}" dt="2021-04-21T18:44:30.151" v="1406" actId="6549"/>
          <ac:spMkLst>
            <pc:docMk/>
            <pc:sldMk cId="2773673637" sldId="425"/>
            <ac:spMk id="12" creationId="{288833BF-F55B-4665-8B8C-2410441A2E33}"/>
          </ac:spMkLst>
        </pc:spChg>
        <pc:picChg chg="add mod">
          <ac:chgData name="Urieth Attard" userId="75441522-1268-482d-b74b-a084f810ee66" providerId="ADAL" clId="{276D8E03-2F7F-4808-B2E4-8F619D9D074D}" dt="2021-04-22T18:40:36.993" v="1744" actId="1076"/>
          <ac:picMkLst>
            <pc:docMk/>
            <pc:sldMk cId="2773673637" sldId="425"/>
            <ac:picMk id="2050" creationId="{565C38FE-6B07-4606-9987-8D6BD6C795A9}"/>
          </ac:picMkLst>
        </pc:picChg>
      </pc:sldChg>
      <pc:sldChg chg="addSp modSp add modNotesTx">
        <pc:chgData name="Urieth Attard" userId="75441522-1268-482d-b74b-a084f810ee66" providerId="ADAL" clId="{276D8E03-2F7F-4808-B2E4-8F619D9D074D}" dt="2021-04-22T18:41:29.068" v="1830" actId="20577"/>
        <pc:sldMkLst>
          <pc:docMk/>
          <pc:sldMk cId="2613441551" sldId="426"/>
        </pc:sldMkLst>
        <pc:spChg chg="mod">
          <ac:chgData name="Urieth Attard" userId="75441522-1268-482d-b74b-a084f810ee66" providerId="ADAL" clId="{276D8E03-2F7F-4808-B2E4-8F619D9D074D}" dt="2021-04-22T18:41:15.358" v="1786" actId="1076"/>
          <ac:spMkLst>
            <pc:docMk/>
            <pc:sldMk cId="2613441551" sldId="426"/>
            <ac:spMk id="2" creationId="{1533CA7F-6DB6-42B2-92D5-C684FF1265F6}"/>
          </ac:spMkLst>
        </pc:spChg>
        <pc:spChg chg="mod">
          <ac:chgData name="Urieth Attard" userId="75441522-1268-482d-b74b-a084f810ee66" providerId="ADAL" clId="{276D8E03-2F7F-4808-B2E4-8F619D9D074D}" dt="2021-04-21T18:44:39.726" v="1420" actId="20577"/>
          <ac:spMkLst>
            <pc:docMk/>
            <pc:sldMk cId="2613441551" sldId="426"/>
            <ac:spMk id="12" creationId="{288833BF-F55B-4665-8B8C-2410441A2E33}"/>
          </ac:spMkLst>
        </pc:spChg>
        <pc:picChg chg="add mod">
          <ac:chgData name="Urieth Attard" userId="75441522-1268-482d-b74b-a084f810ee66" providerId="ADAL" clId="{276D8E03-2F7F-4808-B2E4-8F619D9D074D}" dt="2021-04-22T18:41:22.155" v="1789" actId="1076"/>
          <ac:picMkLst>
            <pc:docMk/>
            <pc:sldMk cId="2613441551" sldId="426"/>
            <ac:picMk id="3074" creationId="{CC335EE9-CD4A-4BF4-A1B3-6339D5F2F5D1}"/>
          </ac:picMkLst>
        </pc:picChg>
      </pc:sldChg>
      <pc:sldChg chg="addSp modSp add modNotesTx">
        <pc:chgData name="Urieth Attard" userId="75441522-1268-482d-b74b-a084f810ee66" providerId="ADAL" clId="{276D8E03-2F7F-4808-B2E4-8F619D9D074D}" dt="2021-04-22T18:42:09.471" v="1878" actId="20577"/>
        <pc:sldMkLst>
          <pc:docMk/>
          <pc:sldMk cId="746352515" sldId="427"/>
        </pc:sldMkLst>
        <pc:spChg chg="mod">
          <ac:chgData name="Urieth Attard" userId="75441522-1268-482d-b74b-a084f810ee66" providerId="ADAL" clId="{276D8E03-2F7F-4808-B2E4-8F619D9D074D}" dt="2021-04-22T18:41:54.690" v="1832" actId="1076"/>
          <ac:spMkLst>
            <pc:docMk/>
            <pc:sldMk cId="746352515" sldId="427"/>
            <ac:spMk id="2" creationId="{1533CA7F-6DB6-42B2-92D5-C684FF1265F6}"/>
          </ac:spMkLst>
        </pc:spChg>
        <pc:spChg chg="mod">
          <ac:chgData name="Urieth Attard" userId="75441522-1268-482d-b74b-a084f810ee66" providerId="ADAL" clId="{276D8E03-2F7F-4808-B2E4-8F619D9D074D}" dt="2021-04-21T18:45:00.472" v="1437" actId="20577"/>
          <ac:spMkLst>
            <pc:docMk/>
            <pc:sldMk cId="746352515" sldId="427"/>
            <ac:spMk id="12" creationId="{288833BF-F55B-4665-8B8C-2410441A2E33}"/>
          </ac:spMkLst>
        </pc:spChg>
        <pc:picChg chg="add mod">
          <ac:chgData name="Urieth Attard" userId="75441522-1268-482d-b74b-a084f810ee66" providerId="ADAL" clId="{276D8E03-2F7F-4808-B2E4-8F619D9D074D}" dt="2021-04-22T18:41:59.204" v="1833" actId="1076"/>
          <ac:picMkLst>
            <pc:docMk/>
            <pc:sldMk cId="746352515" sldId="427"/>
            <ac:picMk id="4098" creationId="{7F823F14-53E1-4F2C-9A26-06D3F2A5DE1B}"/>
          </ac:picMkLst>
        </pc:picChg>
      </pc:sldChg>
      <pc:sldChg chg="delSp modSp add ord setBg delAnim modNotesTx">
        <pc:chgData name="Urieth Attard" userId="75441522-1268-482d-b74b-a084f810ee66" providerId="ADAL" clId="{276D8E03-2F7F-4808-B2E4-8F619D9D074D}" dt="2021-04-26T06:05:05.847" v="2221" actId="20577"/>
        <pc:sldMkLst>
          <pc:docMk/>
          <pc:sldMk cId="2154691588" sldId="428"/>
        </pc:sldMkLst>
        <pc:spChg chg="del topLvl">
          <ac:chgData name="Urieth Attard" userId="75441522-1268-482d-b74b-a084f810ee66" providerId="ADAL" clId="{276D8E03-2F7F-4808-B2E4-8F619D9D074D}" dt="2021-04-21T18:49:03.262" v="1439" actId="478"/>
          <ac:spMkLst>
            <pc:docMk/>
            <pc:sldMk cId="2154691588" sldId="428"/>
            <ac:spMk id="16" creationId="{87E60A9F-7A35-40B7-A2C4-61563F757699}"/>
          </ac:spMkLst>
        </pc:spChg>
        <pc:spChg chg="del">
          <ac:chgData name="Urieth Attard" userId="75441522-1268-482d-b74b-a084f810ee66" providerId="ADAL" clId="{276D8E03-2F7F-4808-B2E4-8F619D9D074D}" dt="2021-04-21T18:49:06.491" v="1440" actId="478"/>
          <ac:spMkLst>
            <pc:docMk/>
            <pc:sldMk cId="2154691588" sldId="428"/>
            <ac:spMk id="17" creationId="{AF6FDA26-B23D-4CA1-98A8-4A412D65918D}"/>
          </ac:spMkLst>
        </pc:spChg>
        <pc:grpChg chg="del">
          <ac:chgData name="Urieth Attard" userId="75441522-1268-482d-b74b-a084f810ee66" providerId="ADAL" clId="{276D8E03-2F7F-4808-B2E4-8F619D9D074D}" dt="2021-04-21T18:49:03.262" v="1439" actId="478"/>
          <ac:grpSpMkLst>
            <pc:docMk/>
            <pc:sldMk cId="2154691588" sldId="428"/>
            <ac:grpSpMk id="14" creationId="{8E21A475-CE81-4B61-844D-B7FAFFEB85D4}"/>
          </ac:grpSpMkLst>
        </pc:grpChg>
        <pc:grpChg chg="del">
          <ac:chgData name="Urieth Attard" userId="75441522-1268-482d-b74b-a084f810ee66" providerId="ADAL" clId="{276D8E03-2F7F-4808-B2E4-8F619D9D074D}" dt="2021-04-21T18:49:11.011" v="1442" actId="478"/>
          <ac:grpSpMkLst>
            <pc:docMk/>
            <pc:sldMk cId="2154691588" sldId="428"/>
            <ac:grpSpMk id="20" creationId="{6912CC9B-D126-46CA-BE2F-05925BB0ADD8}"/>
          </ac:grpSpMkLst>
        </pc:grpChg>
        <pc:grpChg chg="del">
          <ac:chgData name="Urieth Attard" userId="75441522-1268-482d-b74b-a084f810ee66" providerId="ADAL" clId="{276D8E03-2F7F-4808-B2E4-8F619D9D074D}" dt="2021-04-21T18:49:08.610" v="1441" actId="478"/>
          <ac:grpSpMkLst>
            <pc:docMk/>
            <pc:sldMk cId="2154691588" sldId="428"/>
            <ac:grpSpMk id="26" creationId="{A7E26B10-F7BF-4DED-A5C2-7B7FC9EE9681}"/>
          </ac:grpSpMkLst>
        </pc:grpChg>
        <pc:grpChg chg="mod">
          <ac:chgData name="Urieth Attard" userId="75441522-1268-482d-b74b-a084f810ee66" providerId="ADAL" clId="{276D8E03-2F7F-4808-B2E4-8F619D9D074D}" dt="2021-04-21T18:49:58.961" v="1447" actId="1076"/>
          <ac:grpSpMkLst>
            <pc:docMk/>
            <pc:sldMk cId="2154691588" sldId="428"/>
            <ac:grpSpMk id="30" creationId="{DE7E6A07-D23F-467E-A027-0B9C9A86D14D}"/>
          </ac:grpSpMkLst>
        </pc:grpChg>
        <pc:cxnChg chg="del topLvl">
          <ac:chgData name="Urieth Attard" userId="75441522-1268-482d-b74b-a084f810ee66" providerId="ADAL" clId="{276D8E03-2F7F-4808-B2E4-8F619D9D074D}" dt="2021-04-21T18:49:13.374" v="1443" actId="478"/>
          <ac:cxnSpMkLst>
            <pc:docMk/>
            <pc:sldMk cId="2154691588" sldId="428"/>
            <ac:cxnSpMk id="15" creationId="{70E35D39-996B-41BF-98B7-9F0E9683F2AD}"/>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4896ED-8387-4416-B010-27FBE0F963BE}" type="doc">
      <dgm:prSet loTypeId="urn:microsoft.com/office/officeart/2005/8/layout/lProcess2" loCatId="list" qsTypeId="urn:microsoft.com/office/officeart/2005/8/quickstyle/simple1" qsCatId="simple" csTypeId="urn:microsoft.com/office/officeart/2005/8/colors/colorful1" csCatId="colorful" phldr="1"/>
      <dgm:spPr/>
    </dgm:pt>
    <dgm:pt modelId="{17A9D367-1538-4631-A90C-F761D14F02E3}">
      <dgm:prSet phldrT="[Text]"/>
      <dgm:spPr>
        <a:solidFill>
          <a:srgbClr val="92D050"/>
        </a:solidFill>
      </dgm:spPr>
      <dgm:t>
        <a:bodyPr/>
        <a:lstStyle/>
        <a:p>
          <a:r>
            <a:rPr lang="en-GB" altLang="en-US" b="1" dirty="0">
              <a:latin typeface="Andika" panose="02000000000000000000" pitchFamily="2" charset="0"/>
              <a:ea typeface="Andika" panose="02000000000000000000" pitchFamily="2" charset="0"/>
              <a:cs typeface="Andika" panose="02000000000000000000" pitchFamily="2" charset="0"/>
            </a:rPr>
            <a:t>Persuade people to do or try something.</a:t>
          </a:r>
          <a:endParaRPr lang="en-GB" dirty="0"/>
        </a:p>
      </dgm:t>
    </dgm:pt>
    <dgm:pt modelId="{6E6F4349-689C-4AA7-B4F5-EBE1FF8AA9A7}" type="parTrans" cxnId="{08F98175-699E-4335-A05E-D3D9E7EBD56C}">
      <dgm:prSet/>
      <dgm:spPr/>
      <dgm:t>
        <a:bodyPr/>
        <a:lstStyle/>
        <a:p>
          <a:endParaRPr lang="en-GB"/>
        </a:p>
      </dgm:t>
    </dgm:pt>
    <dgm:pt modelId="{E21982E4-1BFB-4E35-BEE3-656708DC2340}" type="sibTrans" cxnId="{08F98175-699E-4335-A05E-D3D9E7EBD56C}">
      <dgm:prSet/>
      <dgm:spPr/>
      <dgm:t>
        <a:bodyPr/>
        <a:lstStyle/>
        <a:p>
          <a:endParaRPr lang="en-GB"/>
        </a:p>
      </dgm:t>
    </dgm:pt>
    <dgm:pt modelId="{BDE8AEB0-D4BA-4F0F-B4D4-8D18C2A977D3}">
      <dgm:prSet phldrT="[Text]" custT="1"/>
      <dgm:spPr>
        <a:solidFill>
          <a:srgbClr val="92D050"/>
        </a:solidFill>
      </dgm:spPr>
      <dgm:t>
        <a:bodyPr/>
        <a:lstStyle/>
        <a:p>
          <a:endParaRPr lang="en-GB" altLang="en-US" sz="2400" b="1" dirty="0">
            <a:latin typeface="Andika" panose="02000000000000000000" pitchFamily="2" charset="0"/>
            <a:ea typeface="Andika" panose="02000000000000000000" pitchFamily="2" charset="0"/>
            <a:cs typeface="Andika" panose="02000000000000000000" pitchFamily="2" charset="0"/>
          </a:endParaRPr>
        </a:p>
        <a:p>
          <a:r>
            <a:rPr lang="en-GB" altLang="en-US" sz="2400" b="1" dirty="0">
              <a:latin typeface="Andika" panose="02000000000000000000" pitchFamily="2" charset="0"/>
              <a:ea typeface="Andika" panose="02000000000000000000" pitchFamily="2" charset="0"/>
              <a:cs typeface="Andika" panose="02000000000000000000" pitchFamily="2" charset="0"/>
            </a:rPr>
            <a:t>Catch the attention of the reader through words, pictures, logos and colour.</a:t>
          </a:r>
          <a:endParaRPr lang="en-GB" sz="2400" dirty="0"/>
        </a:p>
      </dgm:t>
    </dgm:pt>
    <dgm:pt modelId="{53766ABE-7EA5-4B2E-BA89-71FABA3F5CD5}" type="parTrans" cxnId="{0AFEECD4-D66D-470F-832C-B98256BB145B}">
      <dgm:prSet/>
      <dgm:spPr/>
      <dgm:t>
        <a:bodyPr/>
        <a:lstStyle/>
        <a:p>
          <a:endParaRPr lang="en-GB"/>
        </a:p>
      </dgm:t>
    </dgm:pt>
    <dgm:pt modelId="{4BDE3E0C-125B-45FB-BDAD-9364C8E09BF9}" type="sibTrans" cxnId="{0AFEECD4-D66D-470F-832C-B98256BB145B}">
      <dgm:prSet/>
      <dgm:spPr/>
      <dgm:t>
        <a:bodyPr/>
        <a:lstStyle/>
        <a:p>
          <a:endParaRPr lang="en-GB"/>
        </a:p>
      </dgm:t>
    </dgm:pt>
    <dgm:pt modelId="{09D64280-C37C-4DDB-872F-2AD1ED26E105}">
      <dgm:prSet phldrT="[Text]"/>
      <dgm:spPr>
        <a:solidFill>
          <a:srgbClr val="92D050"/>
        </a:solidFill>
      </dgm:spPr>
      <dgm:t>
        <a:bodyPr/>
        <a:lstStyle/>
        <a:p>
          <a:r>
            <a:rPr lang="en-GB" b="1" dirty="0">
              <a:latin typeface="Andika" panose="02000000000000000000" pitchFamily="2" charset="0"/>
              <a:ea typeface="Andika" panose="02000000000000000000" pitchFamily="2" charset="0"/>
              <a:cs typeface="Andika" panose="02000000000000000000" pitchFamily="2" charset="0"/>
            </a:rPr>
            <a:t>Give a positive image about the product or service being advertised</a:t>
          </a:r>
        </a:p>
      </dgm:t>
    </dgm:pt>
    <dgm:pt modelId="{4F8EDEB9-2D51-4BC3-A602-73FA724323D7}" type="parTrans" cxnId="{C2CF0940-6BD5-4172-8D5E-853B73EB96AA}">
      <dgm:prSet/>
      <dgm:spPr/>
      <dgm:t>
        <a:bodyPr/>
        <a:lstStyle/>
        <a:p>
          <a:endParaRPr lang="en-GB"/>
        </a:p>
      </dgm:t>
    </dgm:pt>
    <dgm:pt modelId="{6B65C8FC-DFC3-478D-8484-63F659B30400}" type="sibTrans" cxnId="{C2CF0940-6BD5-4172-8D5E-853B73EB96AA}">
      <dgm:prSet/>
      <dgm:spPr/>
      <dgm:t>
        <a:bodyPr/>
        <a:lstStyle/>
        <a:p>
          <a:endParaRPr lang="en-GB"/>
        </a:p>
      </dgm:t>
    </dgm:pt>
    <dgm:pt modelId="{57A4F796-2AFD-43CB-8521-FBE19DF7E8A8}" type="pres">
      <dgm:prSet presAssocID="{314896ED-8387-4416-B010-27FBE0F963BE}" presName="theList" presStyleCnt="0">
        <dgm:presLayoutVars>
          <dgm:dir/>
          <dgm:animLvl val="lvl"/>
          <dgm:resizeHandles val="exact"/>
        </dgm:presLayoutVars>
      </dgm:prSet>
      <dgm:spPr/>
    </dgm:pt>
    <dgm:pt modelId="{6645DA06-C00B-403D-AA03-0A5FC98C93D9}" type="pres">
      <dgm:prSet presAssocID="{17A9D367-1538-4631-A90C-F761D14F02E3}" presName="compNode" presStyleCnt="0"/>
      <dgm:spPr/>
    </dgm:pt>
    <dgm:pt modelId="{896459DA-BBF8-4129-B81C-E9A0456BC768}" type="pres">
      <dgm:prSet presAssocID="{17A9D367-1538-4631-A90C-F761D14F02E3}" presName="aNode" presStyleLbl="bgShp" presStyleIdx="0" presStyleCnt="3"/>
      <dgm:spPr/>
    </dgm:pt>
    <dgm:pt modelId="{52F20902-89CD-4DE9-BD64-03A9AF9F3519}" type="pres">
      <dgm:prSet presAssocID="{17A9D367-1538-4631-A90C-F761D14F02E3}" presName="textNode" presStyleLbl="bgShp" presStyleIdx="0" presStyleCnt="3"/>
      <dgm:spPr/>
    </dgm:pt>
    <dgm:pt modelId="{3D2BF30D-294C-41B3-B289-451C0C75EE92}" type="pres">
      <dgm:prSet presAssocID="{17A9D367-1538-4631-A90C-F761D14F02E3}" presName="compChildNode" presStyleCnt="0"/>
      <dgm:spPr/>
    </dgm:pt>
    <dgm:pt modelId="{3D445A38-0EE7-4A4F-9439-D0351397E5C6}" type="pres">
      <dgm:prSet presAssocID="{17A9D367-1538-4631-A90C-F761D14F02E3}" presName="theInnerList" presStyleCnt="0"/>
      <dgm:spPr/>
    </dgm:pt>
    <dgm:pt modelId="{11BB8726-76C9-4C4B-9CB5-58A09AE42B0E}" type="pres">
      <dgm:prSet presAssocID="{17A9D367-1538-4631-A90C-F761D14F02E3}" presName="aSpace" presStyleCnt="0"/>
      <dgm:spPr/>
    </dgm:pt>
    <dgm:pt modelId="{0E2AA153-87AA-4F2D-A114-8265CF48759E}" type="pres">
      <dgm:prSet presAssocID="{BDE8AEB0-D4BA-4F0F-B4D4-8D18C2A977D3}" presName="compNode" presStyleCnt="0"/>
      <dgm:spPr/>
    </dgm:pt>
    <dgm:pt modelId="{8E0B8B17-465B-4637-A47D-E7F7136BCC6E}" type="pres">
      <dgm:prSet presAssocID="{BDE8AEB0-D4BA-4F0F-B4D4-8D18C2A977D3}" presName="aNode" presStyleLbl="bgShp" presStyleIdx="1" presStyleCnt="3"/>
      <dgm:spPr/>
    </dgm:pt>
    <dgm:pt modelId="{E1AC5A99-2E6F-46FB-BA4D-4E0C747E9F76}" type="pres">
      <dgm:prSet presAssocID="{BDE8AEB0-D4BA-4F0F-B4D4-8D18C2A977D3}" presName="textNode" presStyleLbl="bgShp" presStyleIdx="1" presStyleCnt="3"/>
      <dgm:spPr/>
    </dgm:pt>
    <dgm:pt modelId="{69E0A488-F614-4A00-8669-F5E9CD679E66}" type="pres">
      <dgm:prSet presAssocID="{BDE8AEB0-D4BA-4F0F-B4D4-8D18C2A977D3}" presName="compChildNode" presStyleCnt="0"/>
      <dgm:spPr/>
    </dgm:pt>
    <dgm:pt modelId="{96247185-62C2-461C-80DA-B2EBDD3A8C99}" type="pres">
      <dgm:prSet presAssocID="{BDE8AEB0-D4BA-4F0F-B4D4-8D18C2A977D3}" presName="theInnerList" presStyleCnt="0"/>
      <dgm:spPr/>
    </dgm:pt>
    <dgm:pt modelId="{1F4908A9-AC88-4BBD-8935-FBF19F9865BD}" type="pres">
      <dgm:prSet presAssocID="{BDE8AEB0-D4BA-4F0F-B4D4-8D18C2A977D3}" presName="aSpace" presStyleCnt="0"/>
      <dgm:spPr/>
    </dgm:pt>
    <dgm:pt modelId="{83A37AEE-B6E0-48B0-9E0A-631B2A041E0D}" type="pres">
      <dgm:prSet presAssocID="{09D64280-C37C-4DDB-872F-2AD1ED26E105}" presName="compNode" presStyleCnt="0"/>
      <dgm:spPr/>
    </dgm:pt>
    <dgm:pt modelId="{F596E769-0BCF-4B0C-ADB4-F94541331296}" type="pres">
      <dgm:prSet presAssocID="{09D64280-C37C-4DDB-872F-2AD1ED26E105}" presName="aNode" presStyleLbl="bgShp" presStyleIdx="2" presStyleCnt="3" custLinFactNeighborX="1558" custLinFactNeighborY="-1099"/>
      <dgm:spPr/>
    </dgm:pt>
    <dgm:pt modelId="{85386C94-EF32-4384-A0E4-6990E72C1A61}" type="pres">
      <dgm:prSet presAssocID="{09D64280-C37C-4DDB-872F-2AD1ED26E105}" presName="textNode" presStyleLbl="bgShp" presStyleIdx="2" presStyleCnt="3"/>
      <dgm:spPr/>
    </dgm:pt>
    <dgm:pt modelId="{E2F0F545-8908-450D-8D7E-E2FBC8F78BEE}" type="pres">
      <dgm:prSet presAssocID="{09D64280-C37C-4DDB-872F-2AD1ED26E105}" presName="compChildNode" presStyleCnt="0"/>
      <dgm:spPr/>
    </dgm:pt>
    <dgm:pt modelId="{0B377E88-8005-415C-B400-6B080F3F0D76}" type="pres">
      <dgm:prSet presAssocID="{09D64280-C37C-4DDB-872F-2AD1ED26E105}" presName="theInnerList" presStyleCnt="0"/>
      <dgm:spPr/>
    </dgm:pt>
  </dgm:ptLst>
  <dgm:cxnLst>
    <dgm:cxn modelId="{16336839-F3CB-41B0-87A5-7518DF2715BD}" type="presOf" srcId="{17A9D367-1538-4631-A90C-F761D14F02E3}" destId="{52F20902-89CD-4DE9-BD64-03A9AF9F3519}" srcOrd="1" destOrd="0" presId="urn:microsoft.com/office/officeart/2005/8/layout/lProcess2"/>
    <dgm:cxn modelId="{8C5C1D3B-857C-4EFE-AD75-4EFEE220F93E}" type="presOf" srcId="{09D64280-C37C-4DDB-872F-2AD1ED26E105}" destId="{F596E769-0BCF-4B0C-ADB4-F94541331296}" srcOrd="0" destOrd="0" presId="urn:microsoft.com/office/officeart/2005/8/layout/lProcess2"/>
    <dgm:cxn modelId="{A965BE3B-C91D-44C8-9246-29DCA6F8C800}" type="presOf" srcId="{17A9D367-1538-4631-A90C-F761D14F02E3}" destId="{896459DA-BBF8-4129-B81C-E9A0456BC768}" srcOrd="0" destOrd="0" presId="urn:microsoft.com/office/officeart/2005/8/layout/lProcess2"/>
    <dgm:cxn modelId="{C2CF0940-6BD5-4172-8D5E-853B73EB96AA}" srcId="{314896ED-8387-4416-B010-27FBE0F963BE}" destId="{09D64280-C37C-4DDB-872F-2AD1ED26E105}" srcOrd="2" destOrd="0" parTransId="{4F8EDEB9-2D51-4BC3-A602-73FA724323D7}" sibTransId="{6B65C8FC-DFC3-478D-8484-63F659B30400}"/>
    <dgm:cxn modelId="{08F98175-699E-4335-A05E-D3D9E7EBD56C}" srcId="{314896ED-8387-4416-B010-27FBE0F963BE}" destId="{17A9D367-1538-4631-A90C-F761D14F02E3}" srcOrd="0" destOrd="0" parTransId="{6E6F4349-689C-4AA7-B4F5-EBE1FF8AA9A7}" sibTransId="{E21982E4-1BFB-4E35-BEE3-656708DC2340}"/>
    <dgm:cxn modelId="{255539A6-FAEB-4E1F-A14F-26F8111B8779}" type="presOf" srcId="{09D64280-C37C-4DDB-872F-2AD1ED26E105}" destId="{85386C94-EF32-4384-A0E4-6990E72C1A61}" srcOrd="1" destOrd="0" presId="urn:microsoft.com/office/officeart/2005/8/layout/lProcess2"/>
    <dgm:cxn modelId="{96A2D8C1-AD7E-44E7-ADBA-2A1CBBC1059D}" type="presOf" srcId="{BDE8AEB0-D4BA-4F0F-B4D4-8D18C2A977D3}" destId="{8E0B8B17-465B-4637-A47D-E7F7136BCC6E}" srcOrd="0" destOrd="0" presId="urn:microsoft.com/office/officeart/2005/8/layout/lProcess2"/>
    <dgm:cxn modelId="{0AFEECD4-D66D-470F-832C-B98256BB145B}" srcId="{314896ED-8387-4416-B010-27FBE0F963BE}" destId="{BDE8AEB0-D4BA-4F0F-B4D4-8D18C2A977D3}" srcOrd="1" destOrd="0" parTransId="{53766ABE-7EA5-4B2E-BA89-71FABA3F5CD5}" sibTransId="{4BDE3E0C-125B-45FB-BDAD-9364C8E09BF9}"/>
    <dgm:cxn modelId="{F298DDE1-9C47-459E-92E5-CE81F452F943}" type="presOf" srcId="{314896ED-8387-4416-B010-27FBE0F963BE}" destId="{57A4F796-2AFD-43CB-8521-FBE19DF7E8A8}" srcOrd="0" destOrd="0" presId="urn:microsoft.com/office/officeart/2005/8/layout/lProcess2"/>
    <dgm:cxn modelId="{14F57BFB-D5F9-453F-AC9F-6212C788B7FF}" type="presOf" srcId="{BDE8AEB0-D4BA-4F0F-B4D4-8D18C2A977D3}" destId="{E1AC5A99-2E6F-46FB-BA4D-4E0C747E9F76}" srcOrd="1" destOrd="0" presId="urn:microsoft.com/office/officeart/2005/8/layout/lProcess2"/>
    <dgm:cxn modelId="{9A84F826-A353-4AC6-9D75-E8EAC2E0A5F7}" type="presParOf" srcId="{57A4F796-2AFD-43CB-8521-FBE19DF7E8A8}" destId="{6645DA06-C00B-403D-AA03-0A5FC98C93D9}" srcOrd="0" destOrd="0" presId="urn:microsoft.com/office/officeart/2005/8/layout/lProcess2"/>
    <dgm:cxn modelId="{9696AC71-0A80-43F7-8CB8-8FBBF3A0E9DE}" type="presParOf" srcId="{6645DA06-C00B-403D-AA03-0A5FC98C93D9}" destId="{896459DA-BBF8-4129-B81C-E9A0456BC768}" srcOrd="0" destOrd="0" presId="urn:microsoft.com/office/officeart/2005/8/layout/lProcess2"/>
    <dgm:cxn modelId="{34DCFEA8-DBFB-4843-A661-442374F08C66}" type="presParOf" srcId="{6645DA06-C00B-403D-AA03-0A5FC98C93D9}" destId="{52F20902-89CD-4DE9-BD64-03A9AF9F3519}" srcOrd="1" destOrd="0" presId="urn:microsoft.com/office/officeart/2005/8/layout/lProcess2"/>
    <dgm:cxn modelId="{F434B06C-3C32-4248-BA31-7C52AC7A9690}" type="presParOf" srcId="{6645DA06-C00B-403D-AA03-0A5FC98C93D9}" destId="{3D2BF30D-294C-41B3-B289-451C0C75EE92}" srcOrd="2" destOrd="0" presId="urn:microsoft.com/office/officeart/2005/8/layout/lProcess2"/>
    <dgm:cxn modelId="{E95B1953-2CF0-49AD-B460-537CDA95E2ED}" type="presParOf" srcId="{3D2BF30D-294C-41B3-B289-451C0C75EE92}" destId="{3D445A38-0EE7-4A4F-9439-D0351397E5C6}" srcOrd="0" destOrd="0" presId="urn:microsoft.com/office/officeart/2005/8/layout/lProcess2"/>
    <dgm:cxn modelId="{83A64481-FC98-4196-82B8-D0D3DC44E7AB}" type="presParOf" srcId="{57A4F796-2AFD-43CB-8521-FBE19DF7E8A8}" destId="{11BB8726-76C9-4C4B-9CB5-58A09AE42B0E}" srcOrd="1" destOrd="0" presId="urn:microsoft.com/office/officeart/2005/8/layout/lProcess2"/>
    <dgm:cxn modelId="{4F553856-5E25-4D7B-9FAE-097E3099D86B}" type="presParOf" srcId="{57A4F796-2AFD-43CB-8521-FBE19DF7E8A8}" destId="{0E2AA153-87AA-4F2D-A114-8265CF48759E}" srcOrd="2" destOrd="0" presId="urn:microsoft.com/office/officeart/2005/8/layout/lProcess2"/>
    <dgm:cxn modelId="{0091C5C0-80B0-4C97-B272-CACD27CFB94D}" type="presParOf" srcId="{0E2AA153-87AA-4F2D-A114-8265CF48759E}" destId="{8E0B8B17-465B-4637-A47D-E7F7136BCC6E}" srcOrd="0" destOrd="0" presId="urn:microsoft.com/office/officeart/2005/8/layout/lProcess2"/>
    <dgm:cxn modelId="{0152DE90-5312-4B4A-8748-3523A9780E40}" type="presParOf" srcId="{0E2AA153-87AA-4F2D-A114-8265CF48759E}" destId="{E1AC5A99-2E6F-46FB-BA4D-4E0C747E9F76}" srcOrd="1" destOrd="0" presId="urn:microsoft.com/office/officeart/2005/8/layout/lProcess2"/>
    <dgm:cxn modelId="{095075AB-FD83-4441-9AC6-3987B6FAE11F}" type="presParOf" srcId="{0E2AA153-87AA-4F2D-A114-8265CF48759E}" destId="{69E0A488-F614-4A00-8669-F5E9CD679E66}" srcOrd="2" destOrd="0" presId="urn:microsoft.com/office/officeart/2005/8/layout/lProcess2"/>
    <dgm:cxn modelId="{2D4E6703-AA15-4897-8D7C-EC5CCF414FB9}" type="presParOf" srcId="{69E0A488-F614-4A00-8669-F5E9CD679E66}" destId="{96247185-62C2-461C-80DA-B2EBDD3A8C99}" srcOrd="0" destOrd="0" presId="urn:microsoft.com/office/officeart/2005/8/layout/lProcess2"/>
    <dgm:cxn modelId="{D9F1AAE4-E85C-4CF5-A0EA-5E80070C1B17}" type="presParOf" srcId="{57A4F796-2AFD-43CB-8521-FBE19DF7E8A8}" destId="{1F4908A9-AC88-4BBD-8935-FBF19F9865BD}" srcOrd="3" destOrd="0" presId="urn:microsoft.com/office/officeart/2005/8/layout/lProcess2"/>
    <dgm:cxn modelId="{B346B46A-0AF8-49C2-8660-7F8D99BB7AC7}" type="presParOf" srcId="{57A4F796-2AFD-43CB-8521-FBE19DF7E8A8}" destId="{83A37AEE-B6E0-48B0-9E0A-631B2A041E0D}" srcOrd="4" destOrd="0" presId="urn:microsoft.com/office/officeart/2005/8/layout/lProcess2"/>
    <dgm:cxn modelId="{CBADD57A-0A5D-4998-BD63-ABF22084C8E7}" type="presParOf" srcId="{83A37AEE-B6E0-48B0-9E0A-631B2A041E0D}" destId="{F596E769-0BCF-4B0C-ADB4-F94541331296}" srcOrd="0" destOrd="0" presId="urn:microsoft.com/office/officeart/2005/8/layout/lProcess2"/>
    <dgm:cxn modelId="{15B0D403-9E80-4CFC-A406-6D333EB2AFBB}" type="presParOf" srcId="{83A37AEE-B6E0-48B0-9E0A-631B2A041E0D}" destId="{85386C94-EF32-4384-A0E4-6990E72C1A61}" srcOrd="1" destOrd="0" presId="urn:microsoft.com/office/officeart/2005/8/layout/lProcess2"/>
    <dgm:cxn modelId="{4220D31A-9DF7-4794-95F2-DB9809DCD45F}" type="presParOf" srcId="{83A37AEE-B6E0-48B0-9E0A-631B2A041E0D}" destId="{E2F0F545-8908-450D-8D7E-E2FBC8F78BEE}" srcOrd="2" destOrd="0" presId="urn:microsoft.com/office/officeart/2005/8/layout/lProcess2"/>
    <dgm:cxn modelId="{27D5E1EC-D998-4C2C-891A-E9055993D635}" type="presParOf" srcId="{E2F0F545-8908-450D-8D7E-E2FBC8F78BEE}" destId="{0B377E88-8005-415C-B400-6B080F3F0D7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459DA-BBF8-4129-B81C-E9A0456BC768}">
      <dsp:nvSpPr>
        <dsp:cNvPr id="0" name=""/>
        <dsp:cNvSpPr/>
      </dsp:nvSpPr>
      <dsp:spPr>
        <a:xfrm>
          <a:off x="1377" y="0"/>
          <a:ext cx="3582509" cy="4443931"/>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altLang="en-US" sz="2100" b="1" kern="1200" dirty="0">
              <a:latin typeface="Andika" panose="02000000000000000000" pitchFamily="2" charset="0"/>
              <a:ea typeface="Andika" panose="02000000000000000000" pitchFamily="2" charset="0"/>
              <a:cs typeface="Andika" panose="02000000000000000000" pitchFamily="2" charset="0"/>
            </a:rPr>
            <a:t>Persuade people to do or try something.</a:t>
          </a:r>
          <a:endParaRPr lang="en-GB" sz="2100" kern="1200" dirty="0"/>
        </a:p>
      </dsp:txBody>
      <dsp:txXfrm>
        <a:off x="1377" y="0"/>
        <a:ext cx="3582509" cy="1333179"/>
      </dsp:txXfrm>
    </dsp:sp>
    <dsp:sp modelId="{8E0B8B17-465B-4637-A47D-E7F7136BCC6E}">
      <dsp:nvSpPr>
        <dsp:cNvPr id="0" name=""/>
        <dsp:cNvSpPr/>
      </dsp:nvSpPr>
      <dsp:spPr>
        <a:xfrm>
          <a:off x="3852575" y="0"/>
          <a:ext cx="3582509" cy="4443931"/>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GB" altLang="en-US" sz="2400" b="1" kern="1200" dirty="0">
            <a:latin typeface="Andika" panose="02000000000000000000" pitchFamily="2" charset="0"/>
            <a:ea typeface="Andika" panose="02000000000000000000" pitchFamily="2" charset="0"/>
            <a:cs typeface="Andika" panose="02000000000000000000" pitchFamily="2" charset="0"/>
          </a:endParaRPr>
        </a:p>
        <a:p>
          <a:pPr marL="0" lvl="0" indent="0" algn="ctr" defTabSz="1066800">
            <a:lnSpc>
              <a:spcPct val="90000"/>
            </a:lnSpc>
            <a:spcBef>
              <a:spcPct val="0"/>
            </a:spcBef>
            <a:spcAft>
              <a:spcPct val="35000"/>
            </a:spcAft>
            <a:buNone/>
          </a:pPr>
          <a:r>
            <a:rPr lang="en-GB" altLang="en-US" sz="2400" b="1" kern="1200" dirty="0">
              <a:latin typeface="Andika" panose="02000000000000000000" pitchFamily="2" charset="0"/>
              <a:ea typeface="Andika" panose="02000000000000000000" pitchFamily="2" charset="0"/>
              <a:cs typeface="Andika" panose="02000000000000000000" pitchFamily="2" charset="0"/>
            </a:rPr>
            <a:t>Catch the attention of the reader through words, pictures, logos and colour.</a:t>
          </a:r>
          <a:endParaRPr lang="en-GB" sz="2400" kern="1200" dirty="0"/>
        </a:p>
      </dsp:txBody>
      <dsp:txXfrm>
        <a:off x="3852575" y="0"/>
        <a:ext cx="3582509" cy="1333179"/>
      </dsp:txXfrm>
    </dsp:sp>
    <dsp:sp modelId="{F596E769-0BCF-4B0C-ADB4-F94541331296}">
      <dsp:nvSpPr>
        <dsp:cNvPr id="0" name=""/>
        <dsp:cNvSpPr/>
      </dsp:nvSpPr>
      <dsp:spPr>
        <a:xfrm>
          <a:off x="7705150" y="0"/>
          <a:ext cx="3582509" cy="4443931"/>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latin typeface="Andika" panose="02000000000000000000" pitchFamily="2" charset="0"/>
              <a:ea typeface="Andika" panose="02000000000000000000" pitchFamily="2" charset="0"/>
              <a:cs typeface="Andika" panose="02000000000000000000" pitchFamily="2" charset="0"/>
            </a:rPr>
            <a:t>Give a positive image about the product or service being advertised</a:t>
          </a:r>
        </a:p>
      </dsp:txBody>
      <dsp:txXfrm>
        <a:off x="7705150" y="0"/>
        <a:ext cx="3582509" cy="133317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84A5F-81F6-4017-B255-999EECC372C1}" type="datetimeFigureOut">
              <a:rPr lang="en-GB" smtClean="0"/>
              <a:t>26/04/2021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62CE5-1649-45C7-875F-0744226A6C46}" type="slidenum">
              <a:rPr lang="en-GB" smtClean="0"/>
              <a:t>‹#›</a:t>
            </a:fld>
            <a:endParaRPr lang="en-GB"/>
          </a:p>
        </p:txBody>
      </p:sp>
    </p:spTree>
    <p:extLst>
      <p:ext uri="{BB962C8B-B14F-4D97-AF65-F5344CB8AC3E}">
        <p14:creationId xmlns:p14="http://schemas.microsoft.com/office/powerpoint/2010/main" val="189681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71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Something that has never been used before</a:t>
            </a:r>
          </a:p>
        </p:txBody>
      </p:sp>
      <p:sp>
        <p:nvSpPr>
          <p:cNvPr id="4" name="Slide Number Placeholder 3"/>
          <p:cNvSpPr>
            <a:spLocks noGrp="1"/>
          </p:cNvSpPr>
          <p:nvPr>
            <p:ph type="sldNum" sz="quarter" idx="5"/>
          </p:nvPr>
        </p:nvSpPr>
        <p:spPr/>
        <p:txBody>
          <a:bodyPr/>
          <a:lstStyle/>
          <a:p>
            <a:fld id="{89BA16BC-090B-4809-B51F-B39A79881240}" type="slidenum">
              <a:rPr lang="en-GB" smtClean="0"/>
              <a:t>10</a:t>
            </a:fld>
            <a:endParaRPr lang="en-GB"/>
          </a:p>
        </p:txBody>
      </p:sp>
    </p:spTree>
    <p:extLst>
      <p:ext uri="{BB962C8B-B14F-4D97-AF65-F5344CB8AC3E}">
        <p14:creationId xmlns:p14="http://schemas.microsoft.com/office/powerpoint/2010/main" val="822963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win something like a medal or a cup.</a:t>
            </a:r>
          </a:p>
        </p:txBody>
      </p:sp>
      <p:sp>
        <p:nvSpPr>
          <p:cNvPr id="4" name="Slide Number Placeholder 3"/>
          <p:cNvSpPr>
            <a:spLocks noGrp="1"/>
          </p:cNvSpPr>
          <p:nvPr>
            <p:ph type="sldNum" sz="quarter" idx="5"/>
          </p:nvPr>
        </p:nvSpPr>
        <p:spPr/>
        <p:txBody>
          <a:bodyPr/>
          <a:lstStyle/>
          <a:p>
            <a:fld id="{89BA16BC-090B-4809-B51F-B39A79881240}" type="slidenum">
              <a:rPr lang="en-GB" smtClean="0"/>
              <a:t>11</a:t>
            </a:fld>
            <a:endParaRPr lang="en-GB"/>
          </a:p>
        </p:txBody>
      </p:sp>
    </p:spTree>
    <p:extLst>
      <p:ext uri="{BB962C8B-B14F-4D97-AF65-F5344CB8AC3E}">
        <p14:creationId xmlns:p14="http://schemas.microsoft.com/office/powerpoint/2010/main" val="3606880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look at the advert we will be reading today.  Take some time to really look at it and make any notes/comments under it on the paper.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12</a:t>
            </a:fld>
            <a:endParaRPr lang="en-GB"/>
          </a:p>
        </p:txBody>
      </p:sp>
    </p:spTree>
    <p:extLst>
      <p:ext uri="{BB962C8B-B14F-4D97-AF65-F5344CB8AC3E}">
        <p14:creationId xmlns:p14="http://schemas.microsoft.com/office/powerpoint/2010/main" val="326188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are going to hear me read the text aloud, first.  As I go through it, I would like you to think about the following key questions:</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13</a:t>
            </a:fld>
            <a:endParaRPr lang="en-GB"/>
          </a:p>
        </p:txBody>
      </p:sp>
    </p:spTree>
    <p:extLst>
      <p:ext uri="{BB962C8B-B14F-4D97-AF65-F5344CB8AC3E}">
        <p14:creationId xmlns:p14="http://schemas.microsoft.com/office/powerpoint/2010/main" val="32685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Listen to me as I read the advert aloud.    Next, I would like you to read the text silently on your own.  If you come across a difficult word you can use some of the strategies, we have been learning about such as: breaking it into smaller words or stretching it out.  You can also try to skip it and read on and then come back to it at the end of the sentence.  Sometimes we can understand what the word is from its meaning within a sentence.</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14</a:t>
            </a:fld>
            <a:endParaRPr lang="en-GB"/>
          </a:p>
        </p:txBody>
      </p:sp>
    </p:spTree>
    <p:extLst>
      <p:ext uri="{BB962C8B-B14F-4D97-AF65-F5344CB8AC3E}">
        <p14:creationId xmlns:p14="http://schemas.microsoft.com/office/powerpoint/2010/main" val="2034653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15</a:t>
            </a:fld>
            <a:endParaRPr lang="en-GB"/>
          </a:p>
        </p:txBody>
      </p:sp>
    </p:spTree>
    <p:extLst>
      <p:ext uri="{BB962C8B-B14F-4D97-AF65-F5344CB8AC3E}">
        <p14:creationId xmlns:p14="http://schemas.microsoft.com/office/powerpoint/2010/main" val="2297990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Let’s try to complete the chart by finding examples for each advert feature.  We need to support our answers with evidence from the advert. </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18</a:t>
            </a:fld>
            <a:endParaRPr lang="en-GB"/>
          </a:p>
        </p:txBody>
      </p:sp>
    </p:spTree>
    <p:extLst>
      <p:ext uri="{BB962C8B-B14F-4D97-AF65-F5344CB8AC3E}">
        <p14:creationId xmlns:p14="http://schemas.microsoft.com/office/powerpoint/2010/main" val="1478330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3</a:t>
            </a:fld>
            <a:endParaRPr lang="en-GB"/>
          </a:p>
        </p:txBody>
      </p:sp>
    </p:spTree>
    <p:extLst>
      <p:ext uri="{BB962C8B-B14F-4D97-AF65-F5344CB8AC3E}">
        <p14:creationId xmlns:p14="http://schemas.microsoft.com/office/powerpoint/2010/main" val="387217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4</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5</a:t>
            </a:fld>
            <a:endParaRPr lang="en-GB"/>
          </a:p>
        </p:txBody>
      </p:sp>
    </p:spTree>
    <p:extLst>
      <p:ext uri="{BB962C8B-B14F-4D97-AF65-F5344CB8AC3E}">
        <p14:creationId xmlns:p14="http://schemas.microsoft.com/office/powerpoint/2010/main" val="326188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let’s look carefully at the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advertisement. What is it trying to sell?  Who is the target audience? What can you tell about the colours used?  Why do you think there is the picture of the whale?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6</a:t>
            </a:fld>
            <a:endParaRPr lang="en-GB"/>
          </a:p>
        </p:txBody>
      </p:sp>
    </p:spTree>
    <p:extLst>
      <p:ext uri="{BB962C8B-B14F-4D97-AF65-F5344CB8AC3E}">
        <p14:creationId xmlns:p14="http://schemas.microsoft.com/office/powerpoint/2010/main" val="128859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now that we have looked at some adverts and discussed some of their features, lets’ understand better what adverts are. </a:t>
            </a:r>
          </a:p>
        </p:txBody>
      </p:sp>
      <p:sp>
        <p:nvSpPr>
          <p:cNvPr id="4" name="Slide Number Placeholder 3"/>
          <p:cNvSpPr>
            <a:spLocks noGrp="1"/>
          </p:cNvSpPr>
          <p:nvPr>
            <p:ph type="sldNum" sz="quarter" idx="5"/>
          </p:nvPr>
        </p:nvSpPr>
        <p:spPr/>
        <p:txBody>
          <a:bodyPr/>
          <a:lstStyle/>
          <a:p>
            <a:fld id="{C9DCB019-3ABD-41C1-AE35-B48AE422BC6B}" type="slidenum">
              <a:rPr lang="en-GB" smtClean="0"/>
              <a:t>7</a:t>
            </a:fld>
            <a:endParaRPr lang="en-GB"/>
          </a:p>
        </p:txBody>
      </p:sp>
    </p:spTree>
    <p:extLst>
      <p:ext uri="{BB962C8B-B14F-4D97-AF65-F5344CB8AC3E}">
        <p14:creationId xmlns:p14="http://schemas.microsoft.com/office/powerpoint/2010/main" val="229035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Adjustable  - something that can be adjusted fixed, for example adjust the height of the chair – make it higher or lower</a:t>
            </a:r>
          </a:p>
        </p:txBody>
      </p:sp>
      <p:sp>
        <p:nvSpPr>
          <p:cNvPr id="4" name="Slide Number Placeholder 3"/>
          <p:cNvSpPr>
            <a:spLocks noGrp="1"/>
          </p:cNvSpPr>
          <p:nvPr>
            <p:ph type="sldNum" sz="quarter" idx="5"/>
          </p:nvPr>
        </p:nvSpPr>
        <p:spPr/>
        <p:txBody>
          <a:bodyPr/>
          <a:lstStyle/>
          <a:p>
            <a:fld id="{89BA16BC-090B-4809-B51F-B39A79881240}" type="slidenum">
              <a:rPr lang="en-GB" smtClean="0"/>
              <a:t>8</a:t>
            </a:fld>
            <a:endParaRPr lang="en-GB"/>
          </a:p>
        </p:txBody>
      </p:sp>
    </p:spTree>
    <p:extLst>
      <p:ext uri="{BB962C8B-B14F-4D97-AF65-F5344CB8AC3E}">
        <p14:creationId xmlns:p14="http://schemas.microsoft.com/office/powerpoint/2010/main" val="231021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purchase means to buy something</a:t>
            </a:r>
          </a:p>
        </p:txBody>
      </p:sp>
      <p:sp>
        <p:nvSpPr>
          <p:cNvPr id="4" name="Slide Number Placeholder 3"/>
          <p:cNvSpPr>
            <a:spLocks noGrp="1"/>
          </p:cNvSpPr>
          <p:nvPr>
            <p:ph type="sldNum" sz="quarter" idx="5"/>
          </p:nvPr>
        </p:nvSpPr>
        <p:spPr/>
        <p:txBody>
          <a:bodyPr/>
          <a:lstStyle/>
          <a:p>
            <a:fld id="{89BA16BC-090B-4809-B51F-B39A79881240}" type="slidenum">
              <a:rPr lang="en-GB" smtClean="0"/>
              <a:t>9</a:t>
            </a:fld>
            <a:endParaRPr lang="en-GB"/>
          </a:p>
        </p:txBody>
      </p:sp>
    </p:spTree>
    <p:extLst>
      <p:ext uri="{BB962C8B-B14F-4D97-AF65-F5344CB8AC3E}">
        <p14:creationId xmlns:p14="http://schemas.microsoft.com/office/powerpoint/2010/main" val="262418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D5FE-144C-491C-87C5-DE2FECACA7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46D4E1-1264-4C8A-9EDD-D678C0E27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187885-FC0E-40E5-B457-7713798D7629}"/>
              </a:ext>
            </a:extLst>
          </p:cNvPr>
          <p:cNvSpPr>
            <a:spLocks noGrp="1"/>
          </p:cNvSpPr>
          <p:nvPr>
            <p:ph type="dt" sz="half" idx="10"/>
          </p:nvPr>
        </p:nvSpPr>
        <p:spPr/>
        <p:txBody>
          <a:bodyPr/>
          <a:lstStyle/>
          <a:p>
            <a:fld id="{6AC141AA-F8E7-4BB8-9229-18B233EF0567}" type="datetimeFigureOut">
              <a:rPr lang="en-GB" smtClean="0"/>
              <a:t>26/04/2021</a:t>
            </a:fld>
            <a:endParaRPr lang="en-GB"/>
          </a:p>
        </p:txBody>
      </p:sp>
      <p:sp>
        <p:nvSpPr>
          <p:cNvPr id="5" name="Footer Placeholder 4">
            <a:extLst>
              <a:ext uri="{FF2B5EF4-FFF2-40B4-BE49-F238E27FC236}">
                <a16:creationId xmlns:a16="http://schemas.microsoft.com/office/drawing/2014/main" id="{E6A6AEF2-DF8D-4611-951A-70A2324DE6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600C69-3FA5-4A25-BADF-D42CEDF12EC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63690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65CB-C744-4463-A23C-20A8089E1C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23BAF5-4BF7-4238-9573-2130DB7F48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9AA5E-05EC-470A-90C2-3CA5B9FBC662}"/>
              </a:ext>
            </a:extLst>
          </p:cNvPr>
          <p:cNvSpPr>
            <a:spLocks noGrp="1"/>
          </p:cNvSpPr>
          <p:nvPr>
            <p:ph type="dt" sz="half" idx="10"/>
          </p:nvPr>
        </p:nvSpPr>
        <p:spPr/>
        <p:txBody>
          <a:bodyPr/>
          <a:lstStyle/>
          <a:p>
            <a:fld id="{6AC141AA-F8E7-4BB8-9229-18B233EF0567}" type="datetimeFigureOut">
              <a:rPr lang="en-GB" smtClean="0"/>
              <a:t>26/04/2021</a:t>
            </a:fld>
            <a:endParaRPr lang="en-GB"/>
          </a:p>
        </p:txBody>
      </p:sp>
      <p:sp>
        <p:nvSpPr>
          <p:cNvPr id="5" name="Footer Placeholder 4">
            <a:extLst>
              <a:ext uri="{FF2B5EF4-FFF2-40B4-BE49-F238E27FC236}">
                <a16:creationId xmlns:a16="http://schemas.microsoft.com/office/drawing/2014/main" id="{6201CCA8-ED66-464D-84A7-0B895DEE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E4896-D37A-41CC-B082-092EEE8F9D18}"/>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98265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FEB4C-3EB6-40F6-9B5F-39AFF3ED97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5F6A80-8763-4DCB-989E-E57DDAB722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91309E-D3C9-4295-9AFC-D76BA7FC2A3E}"/>
              </a:ext>
            </a:extLst>
          </p:cNvPr>
          <p:cNvSpPr>
            <a:spLocks noGrp="1"/>
          </p:cNvSpPr>
          <p:nvPr>
            <p:ph type="dt" sz="half" idx="10"/>
          </p:nvPr>
        </p:nvSpPr>
        <p:spPr/>
        <p:txBody>
          <a:bodyPr/>
          <a:lstStyle/>
          <a:p>
            <a:fld id="{6AC141AA-F8E7-4BB8-9229-18B233EF0567}" type="datetimeFigureOut">
              <a:rPr lang="en-GB" smtClean="0"/>
              <a:t>26/04/2021</a:t>
            </a:fld>
            <a:endParaRPr lang="en-GB"/>
          </a:p>
        </p:txBody>
      </p:sp>
      <p:sp>
        <p:nvSpPr>
          <p:cNvPr id="5" name="Footer Placeholder 4">
            <a:extLst>
              <a:ext uri="{FF2B5EF4-FFF2-40B4-BE49-F238E27FC236}">
                <a16:creationId xmlns:a16="http://schemas.microsoft.com/office/drawing/2014/main" id="{88C4D1EF-71AB-4CB5-830A-E21BA7CDE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E3CE8-99FE-4DF0-A8A2-334AB694185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43335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73051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822225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44397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2839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26/04/2021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176397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26/04/2021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868015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26/04/2021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915531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86097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7C94-3C5D-4C4D-92BF-3258E8DE1E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D7B62-C121-4D97-8351-69D50510A1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742719-5220-44C3-803D-C6C3CD53959F}"/>
              </a:ext>
            </a:extLst>
          </p:cNvPr>
          <p:cNvSpPr>
            <a:spLocks noGrp="1"/>
          </p:cNvSpPr>
          <p:nvPr>
            <p:ph type="dt" sz="half" idx="10"/>
          </p:nvPr>
        </p:nvSpPr>
        <p:spPr/>
        <p:txBody>
          <a:bodyPr/>
          <a:lstStyle/>
          <a:p>
            <a:fld id="{6AC141AA-F8E7-4BB8-9229-18B233EF0567}" type="datetimeFigureOut">
              <a:rPr lang="en-GB" smtClean="0"/>
              <a:t>26/04/2021</a:t>
            </a:fld>
            <a:endParaRPr lang="en-GB"/>
          </a:p>
        </p:txBody>
      </p:sp>
      <p:sp>
        <p:nvSpPr>
          <p:cNvPr id="5" name="Footer Placeholder 4">
            <a:extLst>
              <a:ext uri="{FF2B5EF4-FFF2-40B4-BE49-F238E27FC236}">
                <a16:creationId xmlns:a16="http://schemas.microsoft.com/office/drawing/2014/main" id="{6A1C2B48-6667-4E7E-BD7D-C31858692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76432-D722-44E2-8D00-E115E4240AF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4161260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284326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070557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5557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AC42-786D-4DB8-84CB-346C286681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7C41C9-F368-47F2-8EB1-A135A43BE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3579AF-279A-4B5E-B0D0-90D21C5D979B}"/>
              </a:ext>
            </a:extLst>
          </p:cNvPr>
          <p:cNvSpPr>
            <a:spLocks noGrp="1"/>
          </p:cNvSpPr>
          <p:nvPr>
            <p:ph type="dt" sz="half" idx="10"/>
          </p:nvPr>
        </p:nvSpPr>
        <p:spPr/>
        <p:txBody>
          <a:bodyPr/>
          <a:lstStyle/>
          <a:p>
            <a:fld id="{6AC141AA-F8E7-4BB8-9229-18B233EF0567}" type="datetimeFigureOut">
              <a:rPr lang="en-GB" smtClean="0"/>
              <a:t>26/04/2021</a:t>
            </a:fld>
            <a:endParaRPr lang="en-GB"/>
          </a:p>
        </p:txBody>
      </p:sp>
      <p:sp>
        <p:nvSpPr>
          <p:cNvPr id="5" name="Footer Placeholder 4">
            <a:extLst>
              <a:ext uri="{FF2B5EF4-FFF2-40B4-BE49-F238E27FC236}">
                <a16:creationId xmlns:a16="http://schemas.microsoft.com/office/drawing/2014/main" id="{F8B269C8-FB53-4C7F-8AC5-12D48FCE99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4F3CC3-6AD1-4E2F-A4E9-55062BCF4DD6}"/>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75670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3E1B-07D9-45DB-AFD5-F1BFA2EAE5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F07198-EF65-4E1F-A141-BF62E20ECB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2478BD-6493-4426-8BEE-20F0428FC5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778C70-A5E5-4DC2-9B6D-D50A874476D2}"/>
              </a:ext>
            </a:extLst>
          </p:cNvPr>
          <p:cNvSpPr>
            <a:spLocks noGrp="1"/>
          </p:cNvSpPr>
          <p:nvPr>
            <p:ph type="dt" sz="half" idx="10"/>
          </p:nvPr>
        </p:nvSpPr>
        <p:spPr/>
        <p:txBody>
          <a:bodyPr/>
          <a:lstStyle/>
          <a:p>
            <a:fld id="{6AC141AA-F8E7-4BB8-9229-18B233EF0567}" type="datetimeFigureOut">
              <a:rPr lang="en-GB" smtClean="0"/>
              <a:t>26/04/2021</a:t>
            </a:fld>
            <a:endParaRPr lang="en-GB"/>
          </a:p>
        </p:txBody>
      </p:sp>
      <p:sp>
        <p:nvSpPr>
          <p:cNvPr id="6" name="Footer Placeholder 5">
            <a:extLst>
              <a:ext uri="{FF2B5EF4-FFF2-40B4-BE49-F238E27FC236}">
                <a16:creationId xmlns:a16="http://schemas.microsoft.com/office/drawing/2014/main" id="{A9C83FE1-E110-4DCE-BA6C-6DC2D9FD2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031579-8D27-4B1E-8528-D12F71F891E7}"/>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75621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F7D2-6341-424F-9DD5-E598DA6AD5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5E7D8F-1A53-40F1-A65A-CFE09D448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29A68C-5B38-42E6-83D4-6276EA0517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6F4105-BB85-4BEA-B5CC-47E5DCC07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CB7AC8-6CF7-4750-96FC-69D4C11EB8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9C9D2B-CAAC-447F-BC4E-70BC607E35A7}"/>
              </a:ext>
            </a:extLst>
          </p:cNvPr>
          <p:cNvSpPr>
            <a:spLocks noGrp="1"/>
          </p:cNvSpPr>
          <p:nvPr>
            <p:ph type="dt" sz="half" idx="10"/>
          </p:nvPr>
        </p:nvSpPr>
        <p:spPr/>
        <p:txBody>
          <a:bodyPr/>
          <a:lstStyle/>
          <a:p>
            <a:fld id="{6AC141AA-F8E7-4BB8-9229-18B233EF0567}" type="datetimeFigureOut">
              <a:rPr lang="en-GB" smtClean="0"/>
              <a:t>26/04/2021</a:t>
            </a:fld>
            <a:endParaRPr lang="en-GB"/>
          </a:p>
        </p:txBody>
      </p:sp>
      <p:sp>
        <p:nvSpPr>
          <p:cNvPr id="8" name="Footer Placeholder 7">
            <a:extLst>
              <a:ext uri="{FF2B5EF4-FFF2-40B4-BE49-F238E27FC236}">
                <a16:creationId xmlns:a16="http://schemas.microsoft.com/office/drawing/2014/main" id="{9FA8D35A-3883-46D3-A894-D155812E15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4CCB2F-3AAB-4D6A-80DF-85E2CA80BFCC}"/>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201303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800D-D02A-4286-A80D-05C41760E3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1FE031-2EFB-42E5-82C1-13481C092644}"/>
              </a:ext>
            </a:extLst>
          </p:cNvPr>
          <p:cNvSpPr>
            <a:spLocks noGrp="1"/>
          </p:cNvSpPr>
          <p:nvPr>
            <p:ph type="dt" sz="half" idx="10"/>
          </p:nvPr>
        </p:nvSpPr>
        <p:spPr/>
        <p:txBody>
          <a:bodyPr/>
          <a:lstStyle/>
          <a:p>
            <a:fld id="{6AC141AA-F8E7-4BB8-9229-18B233EF0567}" type="datetimeFigureOut">
              <a:rPr lang="en-GB" smtClean="0"/>
              <a:t>26/04/2021</a:t>
            </a:fld>
            <a:endParaRPr lang="en-GB"/>
          </a:p>
        </p:txBody>
      </p:sp>
      <p:sp>
        <p:nvSpPr>
          <p:cNvPr id="4" name="Footer Placeholder 3">
            <a:extLst>
              <a:ext uri="{FF2B5EF4-FFF2-40B4-BE49-F238E27FC236}">
                <a16:creationId xmlns:a16="http://schemas.microsoft.com/office/drawing/2014/main" id="{93F7506E-8AF7-46CA-9C8C-30C0940681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454B05-596D-4DA3-87B2-9C9276908E8F}"/>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54143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579DA-740B-4F74-8D6E-D980FACAE48B}"/>
              </a:ext>
            </a:extLst>
          </p:cNvPr>
          <p:cNvSpPr>
            <a:spLocks noGrp="1"/>
          </p:cNvSpPr>
          <p:nvPr>
            <p:ph type="dt" sz="half" idx="10"/>
          </p:nvPr>
        </p:nvSpPr>
        <p:spPr/>
        <p:txBody>
          <a:bodyPr/>
          <a:lstStyle/>
          <a:p>
            <a:fld id="{6AC141AA-F8E7-4BB8-9229-18B233EF0567}" type="datetimeFigureOut">
              <a:rPr lang="en-GB" smtClean="0"/>
              <a:t>26/04/2021</a:t>
            </a:fld>
            <a:endParaRPr lang="en-GB"/>
          </a:p>
        </p:txBody>
      </p:sp>
      <p:sp>
        <p:nvSpPr>
          <p:cNvPr id="3" name="Footer Placeholder 2">
            <a:extLst>
              <a:ext uri="{FF2B5EF4-FFF2-40B4-BE49-F238E27FC236}">
                <a16:creationId xmlns:a16="http://schemas.microsoft.com/office/drawing/2014/main" id="{4CF10452-B555-4D63-AEB2-8EBBC861EE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37E7AF-84D0-4C7A-9DD8-F94B80576B90}"/>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41747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3291-400D-4A0C-B454-5EA9025E8D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91C73D-C67A-45F5-8272-D43629600E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9CDF8F-6E6E-45D1-B1BA-B28CF6AD1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5FD478-FC31-47DE-8794-5B66FA166E5E}"/>
              </a:ext>
            </a:extLst>
          </p:cNvPr>
          <p:cNvSpPr>
            <a:spLocks noGrp="1"/>
          </p:cNvSpPr>
          <p:nvPr>
            <p:ph type="dt" sz="half" idx="10"/>
          </p:nvPr>
        </p:nvSpPr>
        <p:spPr/>
        <p:txBody>
          <a:bodyPr/>
          <a:lstStyle/>
          <a:p>
            <a:fld id="{6AC141AA-F8E7-4BB8-9229-18B233EF0567}" type="datetimeFigureOut">
              <a:rPr lang="en-GB" smtClean="0"/>
              <a:t>26/04/2021</a:t>
            </a:fld>
            <a:endParaRPr lang="en-GB"/>
          </a:p>
        </p:txBody>
      </p:sp>
      <p:sp>
        <p:nvSpPr>
          <p:cNvPr id="6" name="Footer Placeholder 5">
            <a:extLst>
              <a:ext uri="{FF2B5EF4-FFF2-40B4-BE49-F238E27FC236}">
                <a16:creationId xmlns:a16="http://schemas.microsoft.com/office/drawing/2014/main" id="{E813C2B3-77B1-421B-8827-B8DF370393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211FB-ED09-4F22-AFE3-831F8D86E496}"/>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74116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D02A-A1EB-490F-8F43-AC65BABCE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48AE29-6A2E-4CDC-8294-AC9C2C8D2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7EB0FB-FCF6-4BAD-9359-7A64E7D26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F2BD1A-CE6B-4299-85C9-53447FF92AC0}"/>
              </a:ext>
            </a:extLst>
          </p:cNvPr>
          <p:cNvSpPr>
            <a:spLocks noGrp="1"/>
          </p:cNvSpPr>
          <p:nvPr>
            <p:ph type="dt" sz="half" idx="10"/>
          </p:nvPr>
        </p:nvSpPr>
        <p:spPr/>
        <p:txBody>
          <a:bodyPr/>
          <a:lstStyle/>
          <a:p>
            <a:fld id="{6AC141AA-F8E7-4BB8-9229-18B233EF0567}" type="datetimeFigureOut">
              <a:rPr lang="en-GB" smtClean="0"/>
              <a:t>26/04/2021</a:t>
            </a:fld>
            <a:endParaRPr lang="en-GB"/>
          </a:p>
        </p:txBody>
      </p:sp>
      <p:sp>
        <p:nvSpPr>
          <p:cNvPr id="6" name="Footer Placeholder 5">
            <a:extLst>
              <a:ext uri="{FF2B5EF4-FFF2-40B4-BE49-F238E27FC236}">
                <a16:creationId xmlns:a16="http://schemas.microsoft.com/office/drawing/2014/main" id="{C2C351B9-2721-42AF-A3F5-7972F853EB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5841FC-296A-4EB6-B1D4-1C020F2E273D}"/>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50241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3396B-9AAE-4CBD-86B0-F64DFA038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10FEC6-224C-402C-9731-9075886A13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C1523C-B47E-4A00-8B26-13A776F2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141AA-F8E7-4BB8-9229-18B233EF0567}" type="datetimeFigureOut">
              <a:rPr lang="en-GB" smtClean="0"/>
              <a:t>26/04/2021</a:t>
            </a:fld>
            <a:endParaRPr lang="en-GB"/>
          </a:p>
        </p:txBody>
      </p:sp>
      <p:sp>
        <p:nvSpPr>
          <p:cNvPr id="5" name="Footer Placeholder 4">
            <a:extLst>
              <a:ext uri="{FF2B5EF4-FFF2-40B4-BE49-F238E27FC236}">
                <a16:creationId xmlns:a16="http://schemas.microsoft.com/office/drawing/2014/main" id="{EF5A89F6-B2C4-426F-8A75-AD7A61A2C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DA209E-3220-4FFE-A1FF-B5346E8E1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10260-A665-4B7D-BD30-0D48F4E3C61A}" type="slidenum">
              <a:rPr lang="en-GB" smtClean="0"/>
              <a:t>‹#›</a:t>
            </a:fld>
            <a:endParaRPr lang="en-GB"/>
          </a:p>
        </p:txBody>
      </p:sp>
    </p:spTree>
    <p:extLst>
      <p:ext uri="{BB962C8B-B14F-4D97-AF65-F5344CB8AC3E}">
        <p14:creationId xmlns:p14="http://schemas.microsoft.com/office/powerpoint/2010/main" val="255869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26/04/2021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321462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jpeg"/><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Transport, Mobility and Cities - The University of Nottingham">
            <a:extLst>
              <a:ext uri="{FF2B5EF4-FFF2-40B4-BE49-F238E27FC236}">
                <a16:creationId xmlns:a16="http://schemas.microsoft.com/office/drawing/2014/main" id="{49D51DFA-E524-4224-B9A3-FE4082E39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103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4572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8022021" y="3231931"/>
            <a:ext cx="3852041" cy="1834056"/>
          </a:xfrm>
        </p:spPr>
        <p:txBody>
          <a:bodyPr>
            <a:normAutofit/>
          </a:bodyPr>
          <a:lstStyle/>
          <a:p>
            <a:r>
              <a:rPr lang="en-GB" sz="4000" b="1" dirty="0">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Getting around</a:t>
            </a:r>
          </a:p>
        </p:txBody>
      </p:sp>
      <p:cxnSp>
        <p:nvCxnSpPr>
          <p:cNvPr id="1033" name="Straight Connector 7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3D0A8D4-DF3C-4E1B-BB61-6774B5BA3789}"/>
              </a:ext>
            </a:extLst>
          </p:cNvPr>
          <p:cNvSpPr txBox="1"/>
          <p:nvPr/>
        </p:nvSpPr>
        <p:spPr>
          <a:xfrm>
            <a:off x="8976732" y="5296829"/>
            <a:ext cx="1996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Lesson 2 - Reading</a:t>
            </a:r>
          </a:p>
        </p:txBody>
      </p:sp>
    </p:spTree>
    <p:extLst>
      <p:ext uri="{BB962C8B-B14F-4D97-AF65-F5344CB8AC3E}">
        <p14:creationId xmlns:p14="http://schemas.microsoft.com/office/powerpoint/2010/main" val="99691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33CA7F-6DB6-42B2-92D5-C684FF1265F6}"/>
              </a:ext>
            </a:extLst>
          </p:cNvPr>
          <p:cNvSpPr/>
          <p:nvPr/>
        </p:nvSpPr>
        <p:spPr>
          <a:xfrm>
            <a:off x="363070" y="349623"/>
            <a:ext cx="11524129" cy="6158752"/>
          </a:xfrm>
          <a:prstGeom prst="roundRect">
            <a:avLst>
              <a:gd name="adj" fmla="val 58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88833BF-F55B-4665-8B8C-2410441A2E33}"/>
              </a:ext>
            </a:extLst>
          </p:cNvPr>
          <p:cNvSpPr/>
          <p:nvPr/>
        </p:nvSpPr>
        <p:spPr>
          <a:xfrm>
            <a:off x="1915673" y="1373669"/>
            <a:ext cx="7356501"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b</a:t>
            </a:r>
            <a:r>
              <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rand new</a:t>
            </a:r>
          </a:p>
        </p:txBody>
      </p:sp>
      <p:pic>
        <p:nvPicPr>
          <p:cNvPr id="3074" name="Picture 2" descr="Brand New Cliparts - Cliparts Zone">
            <a:extLst>
              <a:ext uri="{FF2B5EF4-FFF2-40B4-BE49-F238E27FC236}">
                <a16:creationId xmlns:a16="http://schemas.microsoft.com/office/drawing/2014/main" id="{CC335EE9-CD4A-4BF4-A1B3-6339D5F2F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793" y="3352148"/>
            <a:ext cx="3795963" cy="3039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44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33CA7F-6DB6-42B2-92D5-C684FF1265F6}"/>
              </a:ext>
            </a:extLst>
          </p:cNvPr>
          <p:cNvSpPr/>
          <p:nvPr/>
        </p:nvSpPr>
        <p:spPr>
          <a:xfrm>
            <a:off x="363070" y="270602"/>
            <a:ext cx="11524129" cy="6158752"/>
          </a:xfrm>
          <a:prstGeom prst="roundRect">
            <a:avLst>
              <a:gd name="adj" fmla="val 58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88833BF-F55B-4665-8B8C-2410441A2E33}"/>
              </a:ext>
            </a:extLst>
          </p:cNvPr>
          <p:cNvSpPr/>
          <p:nvPr/>
        </p:nvSpPr>
        <p:spPr>
          <a:xfrm>
            <a:off x="834451" y="1373669"/>
            <a:ext cx="9518953"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award winner</a:t>
            </a:r>
            <a:endPar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4098" name="Picture 2" descr="Free Winner Cliparts, Download Free Winner Cliparts png images, Free  ClipArts on Clipart Library">
            <a:extLst>
              <a:ext uri="{FF2B5EF4-FFF2-40B4-BE49-F238E27FC236}">
                <a16:creationId xmlns:a16="http://schemas.microsoft.com/office/drawing/2014/main" id="{7F823F14-53E1-4F2C-9A26-06D3F2A5D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939" y="3622284"/>
            <a:ext cx="20859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5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C5520FC-A764-42DB-BB33-8ED11941E43C}"/>
              </a:ext>
            </a:extLst>
          </p:cNvPr>
          <p:cNvSpPr/>
          <p:nvPr/>
        </p:nvSpPr>
        <p:spPr>
          <a:xfrm>
            <a:off x="402067" y="5923886"/>
            <a:ext cx="5234645" cy="867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Terminator 16">
            <a:extLst>
              <a:ext uri="{FF2B5EF4-FFF2-40B4-BE49-F238E27FC236}">
                <a16:creationId xmlns:a16="http://schemas.microsoft.com/office/drawing/2014/main" id="{AF6FDA26-B23D-4CA1-98A8-4A412D65918D}"/>
              </a:ext>
            </a:extLst>
          </p:cNvPr>
          <p:cNvSpPr/>
          <p:nvPr/>
        </p:nvSpPr>
        <p:spPr>
          <a:xfrm>
            <a:off x="7035166" y="1668192"/>
            <a:ext cx="4233139" cy="1072479"/>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Use carefully chosen language to appeal to the interest of their target audience..</a:t>
            </a:r>
          </a:p>
        </p:txBody>
      </p:sp>
      <p:grpSp>
        <p:nvGrpSpPr>
          <p:cNvPr id="30" name="Group 29">
            <a:extLst>
              <a:ext uri="{FF2B5EF4-FFF2-40B4-BE49-F238E27FC236}">
                <a16:creationId xmlns:a16="http://schemas.microsoft.com/office/drawing/2014/main" id="{DE7E6A07-D23F-467E-A027-0B9C9A86D14D}"/>
              </a:ext>
            </a:extLst>
          </p:cNvPr>
          <p:cNvGrpSpPr/>
          <p:nvPr/>
        </p:nvGrpSpPr>
        <p:grpSpPr>
          <a:xfrm>
            <a:off x="0" y="66518"/>
            <a:ext cx="5663155" cy="6724964"/>
            <a:chOff x="0" y="66518"/>
            <a:chExt cx="5663155" cy="6724964"/>
          </a:xfrm>
        </p:grpSpPr>
        <p:grpSp>
          <p:nvGrpSpPr>
            <p:cNvPr id="11" name="Group 10">
              <a:extLst>
                <a:ext uri="{FF2B5EF4-FFF2-40B4-BE49-F238E27FC236}">
                  <a16:creationId xmlns:a16="http://schemas.microsoft.com/office/drawing/2014/main" id="{476A1419-E2E4-4D89-B740-F2D81B31961D}"/>
                </a:ext>
              </a:extLst>
            </p:cNvPr>
            <p:cNvGrpSpPr/>
            <p:nvPr/>
          </p:nvGrpSpPr>
          <p:grpSpPr>
            <a:xfrm>
              <a:off x="94956" y="66518"/>
              <a:ext cx="5568199" cy="6724964"/>
              <a:chOff x="240126" y="27683"/>
              <a:chExt cx="5568199" cy="6724964"/>
            </a:xfrm>
          </p:grpSpPr>
          <p:grpSp>
            <p:nvGrpSpPr>
              <p:cNvPr id="3" name="Group 2">
                <a:extLst>
                  <a:ext uri="{FF2B5EF4-FFF2-40B4-BE49-F238E27FC236}">
                    <a16:creationId xmlns:a16="http://schemas.microsoft.com/office/drawing/2014/main" id="{C4FCC89E-85B4-4454-BFC3-109720D32603}"/>
                  </a:ext>
                </a:extLst>
              </p:cNvPr>
              <p:cNvGrpSpPr/>
              <p:nvPr/>
            </p:nvGrpSpPr>
            <p:grpSpPr>
              <a:xfrm>
                <a:off x="240126" y="27683"/>
                <a:ext cx="5568199" cy="6724964"/>
                <a:chOff x="200417" y="0"/>
                <a:chExt cx="5853269" cy="6791482"/>
              </a:xfrm>
            </p:grpSpPr>
            <p:sp>
              <p:nvSpPr>
                <p:cNvPr id="2" name="Rectangle 1">
                  <a:extLst>
                    <a:ext uri="{FF2B5EF4-FFF2-40B4-BE49-F238E27FC236}">
                      <a16:creationId xmlns:a16="http://schemas.microsoft.com/office/drawing/2014/main" id="{C0B1AFF3-4206-484E-BCD4-AB7748F53840}"/>
                    </a:ext>
                  </a:extLst>
                </p:cNvPr>
                <p:cNvSpPr/>
                <p:nvPr/>
              </p:nvSpPr>
              <p:spPr>
                <a:xfrm>
                  <a:off x="200417" y="0"/>
                  <a:ext cx="5799550" cy="67914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Kids Kick Scooters for Toddlers Boys Girls Ages 2-8 Years Old, Adjustable  Height, Extra Wide Deck | Best electric scooter, Kid kick, Kids scooter">
                  <a:extLst>
                    <a:ext uri="{FF2B5EF4-FFF2-40B4-BE49-F238E27FC236}">
                      <a16:creationId xmlns:a16="http://schemas.microsoft.com/office/drawing/2014/main" id="{8DA97729-FCB7-43BD-9EC5-6FF60E4434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8582" y="1452120"/>
                  <a:ext cx="4669935" cy="4411280"/>
                </a:xfrm>
                <a:prstGeom prst="rect">
                  <a:avLst/>
                </a:prstGeom>
                <a:noFill/>
                <a:ln>
                  <a:noFill/>
                </a:ln>
              </p:spPr>
            </p:pic>
            <p:pic>
              <p:nvPicPr>
                <p:cNvPr id="5" name="Picture 4">
                  <a:extLst>
                    <a:ext uri="{FF2B5EF4-FFF2-40B4-BE49-F238E27FC236}">
                      <a16:creationId xmlns:a16="http://schemas.microsoft.com/office/drawing/2014/main" id="{220B2B11-6BE3-4E2E-87FD-85A559E58126}"/>
                    </a:ext>
                  </a:extLst>
                </p:cNvPr>
                <p:cNvPicPr>
                  <a:picLocks noChangeAspect="1"/>
                </p:cNvPicPr>
                <p:nvPr/>
              </p:nvPicPr>
              <p:blipFill rotWithShape="1">
                <a:blip r:embed="rId4"/>
                <a:srcRect t="15294"/>
                <a:stretch/>
              </p:blipFill>
              <p:spPr>
                <a:xfrm>
                  <a:off x="3055057" y="923462"/>
                  <a:ext cx="1564914" cy="589532"/>
                </a:xfrm>
                <a:prstGeom prst="rect">
                  <a:avLst/>
                </a:prstGeom>
              </p:spPr>
            </p:pic>
            <p:pic>
              <p:nvPicPr>
                <p:cNvPr id="6" name="Picture 5">
                  <a:extLst>
                    <a:ext uri="{FF2B5EF4-FFF2-40B4-BE49-F238E27FC236}">
                      <a16:creationId xmlns:a16="http://schemas.microsoft.com/office/drawing/2014/main" id="{2165770E-EEE6-45A9-9C22-90DD83836877}"/>
                    </a:ext>
                  </a:extLst>
                </p:cNvPr>
                <p:cNvPicPr>
                  <a:picLocks noChangeAspect="1"/>
                </p:cNvPicPr>
                <p:nvPr/>
              </p:nvPicPr>
              <p:blipFill>
                <a:blip r:embed="rId5"/>
                <a:stretch>
                  <a:fillRect/>
                </a:stretch>
              </p:blipFill>
              <p:spPr>
                <a:xfrm>
                  <a:off x="455537" y="920287"/>
                  <a:ext cx="2415128" cy="486271"/>
                </a:xfrm>
                <a:prstGeom prst="rect">
                  <a:avLst/>
                </a:prstGeom>
              </p:spPr>
            </p:pic>
            <p:sp>
              <p:nvSpPr>
                <p:cNvPr id="10" name="Rectangle 9">
                  <a:extLst>
                    <a:ext uri="{FF2B5EF4-FFF2-40B4-BE49-F238E27FC236}">
                      <a16:creationId xmlns:a16="http://schemas.microsoft.com/office/drawing/2014/main" id="{E6C67883-828B-4E7F-A6D5-048B0A88C26A}"/>
                    </a:ext>
                  </a:extLst>
                </p:cNvPr>
                <p:cNvSpPr/>
                <p:nvPr/>
              </p:nvSpPr>
              <p:spPr>
                <a:xfrm>
                  <a:off x="228060" y="86527"/>
                  <a:ext cx="5825626" cy="372985"/>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Are you tired of always following your parents around on foot?  </a:t>
                  </a:r>
                </a:p>
              </p:txBody>
            </p:sp>
            <p:sp>
              <p:nvSpPr>
                <p:cNvPr id="21" name="Rectangle 20">
                  <a:extLst>
                    <a:ext uri="{FF2B5EF4-FFF2-40B4-BE49-F238E27FC236}">
                      <a16:creationId xmlns:a16="http://schemas.microsoft.com/office/drawing/2014/main" id="{281E9A0E-6795-413B-8CC8-91FF3101DBAE}"/>
                    </a:ext>
                  </a:extLst>
                </p:cNvPr>
                <p:cNvSpPr/>
                <p:nvPr/>
              </p:nvSpPr>
              <p:spPr>
                <a:xfrm>
                  <a:off x="1913119" y="465646"/>
                  <a:ext cx="2157962" cy="369332"/>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There is another way…</a:t>
                  </a:r>
                </a:p>
              </p:txBody>
            </p:sp>
            <p:sp>
              <p:nvSpPr>
                <p:cNvPr id="24" name="Rectangle 23">
                  <a:extLst>
                    <a:ext uri="{FF2B5EF4-FFF2-40B4-BE49-F238E27FC236}">
                      <a16:creationId xmlns:a16="http://schemas.microsoft.com/office/drawing/2014/main" id="{8DF59F4B-3820-470A-BA13-ADEC5BF65EC5}"/>
                    </a:ext>
                  </a:extLst>
                </p:cNvPr>
                <p:cNvSpPr/>
                <p:nvPr/>
              </p:nvSpPr>
              <p:spPr>
                <a:xfrm>
                  <a:off x="1032451" y="6032511"/>
                  <a:ext cx="4925775" cy="652724"/>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The </a:t>
                  </a:r>
                  <a:r>
                    <a:rPr lang="en-US" dirty="0">
                      <a:ln w="0"/>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COOLEST</a:t>
                  </a: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 and </a:t>
                  </a:r>
                  <a:r>
                    <a:rPr lang="en-US" dirty="0">
                      <a:ln w="0"/>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FASTEST </a:t>
                  </a: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way to get around! </a:t>
                  </a:r>
                </a:p>
                <a:p>
                  <a:pPr algn="ct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Get it Now from </a:t>
                  </a:r>
                  <a:r>
                    <a:rPr lang="en-US" b="0" cap="none" spc="0" dirty="0">
                      <a:ln w="0"/>
                      <a:solidFill>
                        <a:srgbClr val="FF0000"/>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The Toy Room!</a:t>
                  </a:r>
                </a:p>
              </p:txBody>
            </p:sp>
          </p:grpSp>
          <p:pic>
            <p:nvPicPr>
              <p:cNvPr id="3082" name="Picture 10" descr="Price Tag Illustration - Twinkl">
                <a:extLst>
                  <a:ext uri="{FF2B5EF4-FFF2-40B4-BE49-F238E27FC236}">
                    <a16:creationId xmlns:a16="http://schemas.microsoft.com/office/drawing/2014/main" id="{C5B39EA5-B25A-4799-90CF-2F14C14E83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2812" b="12299"/>
              <a:stretch/>
            </p:blipFill>
            <p:spPr bwMode="auto">
              <a:xfrm flipH="1">
                <a:off x="1662331" y="2466641"/>
                <a:ext cx="2058253" cy="97528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ile:Euro symbol black.svg - Wikimedia Commons">
                <a:extLst>
                  <a:ext uri="{FF2B5EF4-FFF2-40B4-BE49-F238E27FC236}">
                    <a16:creationId xmlns:a16="http://schemas.microsoft.com/office/drawing/2014/main" id="{B21B3BD5-F382-4745-BA8A-91DEA567C0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96061">
                <a:off x="2541317" y="2759316"/>
                <a:ext cx="328527" cy="3299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6A83CFA-2675-4D97-83F1-8A03566C8C69}"/>
                  </a:ext>
                </a:extLst>
              </p:cNvPr>
              <p:cNvSpPr/>
              <p:nvPr/>
            </p:nvSpPr>
            <p:spPr>
              <a:xfrm rot="906822">
                <a:off x="2798508" y="2629180"/>
                <a:ext cx="755335"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99</a:t>
                </a:r>
              </a:p>
            </p:txBody>
          </p:sp>
          <p:pic>
            <p:nvPicPr>
              <p:cNvPr id="3088" name="Picture 16" descr="Tillywig Toy Awards Top Fun Winner - Chillafish">
                <a:extLst>
                  <a:ext uri="{FF2B5EF4-FFF2-40B4-BE49-F238E27FC236}">
                    <a16:creationId xmlns:a16="http://schemas.microsoft.com/office/drawing/2014/main" id="{14F1092F-0A1D-4EF5-933A-C891DDC10B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264" y="5753715"/>
                <a:ext cx="910192" cy="91019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a:extLst>
                <a:ext uri="{FF2B5EF4-FFF2-40B4-BE49-F238E27FC236}">
                  <a16:creationId xmlns:a16="http://schemas.microsoft.com/office/drawing/2014/main" id="{664E6F2A-7BA3-4B72-BAB5-91600882DA4A}"/>
                </a:ext>
              </a:extLst>
            </p:cNvPr>
            <p:cNvSpPr/>
            <p:nvPr/>
          </p:nvSpPr>
          <p:spPr>
            <a:xfrm>
              <a:off x="0" y="4010242"/>
              <a:ext cx="1274997" cy="600164"/>
            </a:xfrm>
            <a:prstGeom prst="rect">
              <a:avLst/>
            </a:prstGeom>
            <a:noFill/>
          </p:spPr>
          <p:txBody>
            <a:bodyPr wrap="squar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cs typeface="Cavolini" panose="03000502040302020204" pitchFamily="66" charset="0"/>
                </a:rPr>
                <a:t>Get a new </a:t>
              </a:r>
              <a:r>
                <a:rPr lang="en-US" sz="1100" b="1" cap="none" spc="0" dirty="0">
                  <a:ln w="0"/>
                  <a:solidFill>
                    <a:srgbClr val="FF0000"/>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cs typeface="Cavolini" panose="03000502040302020204" pitchFamily="66" charset="0"/>
                </a:rPr>
                <a:t>FREE</a:t>
              </a:r>
              <a:r>
                <a:rPr lang="en-US" sz="1100"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cs typeface="Cavolini" panose="03000502040302020204" pitchFamily="66" charset="0"/>
                </a:rPr>
                <a:t> helmet with your purchase!!</a:t>
              </a:r>
            </a:p>
          </p:txBody>
        </p:sp>
        <p:pic>
          <p:nvPicPr>
            <p:cNvPr id="35" name="Picture 34" descr="Exclusky Kids/Childs/Childrens Cycle Helmet CE Certified For Multi-Sports  BMX Skateboard Scooter Helmet Ages 3-7 Years Boys Girls- Buy Online in Guam  at guam.desertcart.com. ProductId : 112334755.">
              <a:extLst>
                <a:ext uri="{FF2B5EF4-FFF2-40B4-BE49-F238E27FC236}">
                  <a16:creationId xmlns:a16="http://schemas.microsoft.com/office/drawing/2014/main" id="{CDDCB1AC-0DE3-4B09-B227-001256330631}"/>
                </a:ext>
              </a:extLst>
            </p:cNvPr>
            <p:cNvPicPr/>
            <p:nvPr/>
          </p:nvPicPr>
          <p:blipFill>
            <a:blip r:embed="rId9"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rot="154828">
              <a:off x="164312" y="3140105"/>
              <a:ext cx="624913" cy="754753"/>
            </a:xfrm>
            <a:prstGeom prst="rect">
              <a:avLst/>
            </a:prstGeom>
            <a:noFill/>
            <a:ln>
              <a:noFill/>
            </a:ln>
          </p:spPr>
        </p:pic>
        <p:pic>
          <p:nvPicPr>
            <p:cNvPr id="3094" name="Picture 22" descr="Shopping Ad PNG Images | Vector and PSD Files | Free Download on Pngtree">
              <a:extLst>
                <a:ext uri="{FF2B5EF4-FFF2-40B4-BE49-F238E27FC236}">
                  <a16:creationId xmlns:a16="http://schemas.microsoft.com/office/drawing/2014/main" id="{E27BD637-2755-4A85-9BBC-B9CD36144A10}"/>
                </a:ext>
              </a:extLst>
            </p:cNvPr>
            <p:cNvPicPr>
              <a:picLocks noChangeAspect="1" noChangeArrowheads="1"/>
            </p:cNvPicPr>
            <p:nvPr/>
          </p:nvPicPr>
          <p:blipFill rotWithShape="1">
            <a:blip r:embed="rId10">
              <a:clrChange>
                <a:clrFrom>
                  <a:srgbClr val="EEEEEE"/>
                </a:clrFrom>
                <a:clrTo>
                  <a:srgbClr val="EEEEEE">
                    <a:alpha val="0"/>
                  </a:srgbClr>
                </a:clrTo>
              </a:clrChange>
              <a:extLst>
                <a:ext uri="{28A0092B-C50C-407E-A947-70E740481C1C}">
                  <a14:useLocalDpi xmlns:a14="http://schemas.microsoft.com/office/drawing/2010/main" val="0"/>
                </a:ext>
              </a:extLst>
            </a:blip>
            <a:srcRect l="7082" t="23067" r="9230" b="21726"/>
            <a:stretch/>
          </p:blipFill>
          <p:spPr bwMode="auto">
            <a:xfrm>
              <a:off x="107095" y="2314231"/>
              <a:ext cx="1274996" cy="841079"/>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Goldcross Kids Mayhem Bike Helmet | Rebel Sport">
              <a:extLst>
                <a:ext uri="{FF2B5EF4-FFF2-40B4-BE49-F238E27FC236}">
                  <a16:creationId xmlns:a16="http://schemas.microsoft.com/office/drawing/2014/main" id="{EF495C31-D89E-4D9F-93F2-71DE3AB781BE}"/>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38" y="3210147"/>
              <a:ext cx="781167" cy="7811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8E21A475-CE81-4B61-844D-B7FAFFEB85D4}"/>
              </a:ext>
            </a:extLst>
          </p:cNvPr>
          <p:cNvGrpSpPr/>
          <p:nvPr/>
        </p:nvGrpSpPr>
        <p:grpSpPr>
          <a:xfrm>
            <a:off x="4896631" y="387997"/>
            <a:ext cx="6647669" cy="1070761"/>
            <a:chOff x="7649141" y="892734"/>
            <a:chExt cx="4368539" cy="1070761"/>
          </a:xfrm>
        </p:grpSpPr>
        <p:cxnSp>
          <p:nvCxnSpPr>
            <p:cNvPr id="15" name="Straight Arrow Connector 14">
              <a:extLst>
                <a:ext uri="{FF2B5EF4-FFF2-40B4-BE49-F238E27FC236}">
                  <a16:creationId xmlns:a16="http://schemas.microsoft.com/office/drawing/2014/main" id="{70E35D39-996B-41BF-98B7-9F0E9683F2AD}"/>
                </a:ext>
              </a:extLst>
            </p:cNvPr>
            <p:cNvCxnSpPr>
              <a:cxnSpLocks/>
            </p:cNvCxnSpPr>
            <p:nvPr/>
          </p:nvCxnSpPr>
          <p:spPr>
            <a:xfrm flipH="1" flipV="1">
              <a:off x="7649141" y="1015332"/>
              <a:ext cx="1691012" cy="189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Flowchart: Terminator 15">
              <a:extLst>
                <a:ext uri="{FF2B5EF4-FFF2-40B4-BE49-F238E27FC236}">
                  <a16:creationId xmlns:a16="http://schemas.microsoft.com/office/drawing/2014/main" id="{87E60A9F-7A35-40B7-A2C4-61563F757699}"/>
                </a:ext>
              </a:extLst>
            </p:cNvPr>
            <p:cNvSpPr/>
            <p:nvPr/>
          </p:nvSpPr>
          <p:spPr>
            <a:xfrm>
              <a:off x="9235858" y="892734"/>
              <a:ext cx="2781822" cy="1070761"/>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Starts off with a rhetorical question to hook you in.</a:t>
              </a:r>
            </a:p>
          </p:txBody>
        </p:sp>
      </p:grpSp>
      <p:grpSp>
        <p:nvGrpSpPr>
          <p:cNvPr id="26" name="Group 25">
            <a:extLst>
              <a:ext uri="{FF2B5EF4-FFF2-40B4-BE49-F238E27FC236}">
                <a16:creationId xmlns:a16="http://schemas.microsoft.com/office/drawing/2014/main" id="{A7E26B10-F7BF-4DED-A5C2-7B7FC9EE9681}"/>
              </a:ext>
            </a:extLst>
          </p:cNvPr>
          <p:cNvGrpSpPr/>
          <p:nvPr/>
        </p:nvGrpSpPr>
        <p:grpSpPr>
          <a:xfrm>
            <a:off x="4815321" y="3753928"/>
            <a:ext cx="6806377" cy="1070761"/>
            <a:chOff x="7312630" y="2534306"/>
            <a:chExt cx="4472834" cy="1070761"/>
          </a:xfrm>
        </p:grpSpPr>
        <p:cxnSp>
          <p:nvCxnSpPr>
            <p:cNvPr id="27" name="Straight Arrow Connector 26">
              <a:extLst>
                <a:ext uri="{FF2B5EF4-FFF2-40B4-BE49-F238E27FC236}">
                  <a16:creationId xmlns:a16="http://schemas.microsoft.com/office/drawing/2014/main" id="{440DB741-50D1-4A91-9D27-C160C50C4C25}"/>
                </a:ext>
              </a:extLst>
            </p:cNvPr>
            <p:cNvCxnSpPr>
              <a:cxnSpLocks/>
            </p:cNvCxnSpPr>
            <p:nvPr/>
          </p:nvCxnSpPr>
          <p:spPr>
            <a:xfrm flipH="1" flipV="1">
              <a:off x="7312630" y="2929937"/>
              <a:ext cx="1691012" cy="189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Flowchart: Terminator 27">
              <a:extLst>
                <a:ext uri="{FF2B5EF4-FFF2-40B4-BE49-F238E27FC236}">
                  <a16:creationId xmlns:a16="http://schemas.microsoft.com/office/drawing/2014/main" id="{547B3638-E4D2-445B-8677-73F00AB35790}"/>
                </a:ext>
              </a:extLst>
            </p:cNvPr>
            <p:cNvSpPr/>
            <p:nvPr/>
          </p:nvSpPr>
          <p:spPr>
            <a:xfrm>
              <a:off x="9003642" y="2534306"/>
              <a:ext cx="2781822" cy="1070761"/>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Use a mix of facts and persuasive language.</a:t>
              </a:r>
            </a:p>
          </p:txBody>
        </p:sp>
      </p:grpSp>
      <p:grpSp>
        <p:nvGrpSpPr>
          <p:cNvPr id="20" name="Group 19">
            <a:extLst>
              <a:ext uri="{FF2B5EF4-FFF2-40B4-BE49-F238E27FC236}">
                <a16:creationId xmlns:a16="http://schemas.microsoft.com/office/drawing/2014/main" id="{6912CC9B-D126-46CA-BE2F-05925BB0ADD8}"/>
              </a:ext>
            </a:extLst>
          </p:cNvPr>
          <p:cNvGrpSpPr/>
          <p:nvPr/>
        </p:nvGrpSpPr>
        <p:grpSpPr>
          <a:xfrm>
            <a:off x="5433591" y="5477280"/>
            <a:ext cx="6482746" cy="1070761"/>
            <a:chOff x="7757521" y="892734"/>
            <a:chExt cx="4260159" cy="1070761"/>
          </a:xfrm>
        </p:grpSpPr>
        <p:cxnSp>
          <p:nvCxnSpPr>
            <p:cNvPr id="22" name="Straight Arrow Connector 21">
              <a:extLst>
                <a:ext uri="{FF2B5EF4-FFF2-40B4-BE49-F238E27FC236}">
                  <a16:creationId xmlns:a16="http://schemas.microsoft.com/office/drawing/2014/main" id="{89C6AEB6-4BD3-40DC-B302-D490FB5908E5}"/>
                </a:ext>
              </a:extLst>
            </p:cNvPr>
            <p:cNvCxnSpPr>
              <a:cxnSpLocks/>
            </p:cNvCxnSpPr>
            <p:nvPr/>
          </p:nvCxnSpPr>
          <p:spPr>
            <a:xfrm flipH="1">
              <a:off x="7757521" y="1205016"/>
              <a:ext cx="1582632" cy="4003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Flowchart: Terminator 22">
              <a:extLst>
                <a:ext uri="{FF2B5EF4-FFF2-40B4-BE49-F238E27FC236}">
                  <a16:creationId xmlns:a16="http://schemas.microsoft.com/office/drawing/2014/main" id="{07D49B12-3F85-4AEE-AE37-887D435CC39E}"/>
                </a:ext>
              </a:extLst>
            </p:cNvPr>
            <p:cNvSpPr/>
            <p:nvPr/>
          </p:nvSpPr>
          <p:spPr>
            <a:xfrm>
              <a:off x="9235858" y="892734"/>
              <a:ext cx="2781822" cy="1070761"/>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Use word play to come up with catchy slogan: Repetition and Alliteration</a:t>
              </a:r>
            </a:p>
          </p:txBody>
        </p:sp>
      </p:grpSp>
      <p:cxnSp>
        <p:nvCxnSpPr>
          <p:cNvPr id="31" name="Straight Arrow Connector 30">
            <a:extLst>
              <a:ext uri="{FF2B5EF4-FFF2-40B4-BE49-F238E27FC236}">
                <a16:creationId xmlns:a16="http://schemas.microsoft.com/office/drawing/2014/main" id="{3E8E4922-64AF-4D0D-AE53-1E1AC5A19FC4}"/>
              </a:ext>
            </a:extLst>
          </p:cNvPr>
          <p:cNvCxnSpPr>
            <a:cxnSpLocks/>
          </p:cNvCxnSpPr>
          <p:nvPr/>
        </p:nvCxnSpPr>
        <p:spPr>
          <a:xfrm flipH="1">
            <a:off x="4707467" y="2204432"/>
            <a:ext cx="2327699" cy="13962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69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Rectangle 7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8" name="Picture 6" descr="Image result for question clipart">
            <a:extLst>
              <a:ext uri="{FF2B5EF4-FFF2-40B4-BE49-F238E27FC236}">
                <a16:creationId xmlns:a16="http://schemas.microsoft.com/office/drawing/2014/main" id="{BF0A632D-DC3C-486A-9108-0FD5A3DF593C}"/>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756" r="-3" b="-3"/>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4EEA270-4A5A-4D87-96EB-275442F993E3}"/>
              </a:ext>
            </a:extLst>
          </p:cNvPr>
          <p:cNvSpPr>
            <a:spLocks noGrp="1"/>
          </p:cNvSpPr>
          <p:nvPr>
            <p:ph idx="1"/>
          </p:nvPr>
        </p:nvSpPr>
        <p:spPr>
          <a:xfrm>
            <a:off x="5288115" y="1094090"/>
            <a:ext cx="6985084" cy="5648016"/>
          </a:xfrm>
        </p:spPr>
        <p:txBody>
          <a:bodyPr anchor="ctr">
            <a:normAutofit fontScale="85000" lnSpcReduction="20000"/>
          </a:bodyPr>
          <a:lstStyle/>
          <a:p>
            <a:pPr lvl="0">
              <a:lnSpc>
                <a:spcPct val="200000"/>
              </a:lnSpc>
            </a:pPr>
            <a:r>
              <a:rPr lang="en-GB" sz="3600" dirty="0">
                <a:latin typeface="Andika" panose="02000000000000000000" pitchFamily="2" charset="0"/>
                <a:ea typeface="Andika" panose="02000000000000000000" pitchFamily="2" charset="0"/>
                <a:cs typeface="Andika" panose="02000000000000000000" pitchFamily="2" charset="0"/>
              </a:rPr>
              <a:t>What is this text?</a:t>
            </a:r>
          </a:p>
          <a:p>
            <a:pPr lvl="0">
              <a:lnSpc>
                <a:spcPct val="200000"/>
              </a:lnSpc>
            </a:pPr>
            <a:r>
              <a:rPr lang="en-GB" sz="3600" dirty="0">
                <a:latin typeface="Andika" panose="02000000000000000000" pitchFamily="2" charset="0"/>
                <a:ea typeface="Andika" panose="02000000000000000000" pitchFamily="2" charset="0"/>
                <a:cs typeface="Andika" panose="02000000000000000000" pitchFamily="2" charset="0"/>
              </a:rPr>
              <a:t>Who is it trying to persuade?  How do we know?</a:t>
            </a:r>
          </a:p>
          <a:p>
            <a:pPr lvl="0">
              <a:lnSpc>
                <a:spcPct val="200000"/>
              </a:lnSpc>
            </a:pPr>
            <a:r>
              <a:rPr lang="en-GB" sz="3600" dirty="0">
                <a:latin typeface="Andika" panose="02000000000000000000" pitchFamily="2" charset="0"/>
                <a:ea typeface="Andika" panose="02000000000000000000" pitchFamily="2" charset="0"/>
                <a:cs typeface="Andika" panose="02000000000000000000" pitchFamily="2" charset="0"/>
              </a:rPr>
              <a:t>Does this advert make you want to buy the scooter/find out more? Why? Why not?</a:t>
            </a:r>
          </a:p>
          <a:p>
            <a:pPr marL="514350" indent="-514350">
              <a:lnSpc>
                <a:spcPct val="200000"/>
              </a:lnSpc>
              <a:buFont typeface="+mj-lt"/>
              <a:buAutoNum type="arabicPeriod"/>
            </a:pPr>
            <a:endParaRPr lang="en-GB" sz="3600" dirty="0">
              <a:solidFill>
                <a:srgbClr val="000000"/>
              </a:solidFill>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74147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C5520FC-A764-42DB-BB33-8ED11941E43C}"/>
              </a:ext>
            </a:extLst>
          </p:cNvPr>
          <p:cNvSpPr/>
          <p:nvPr/>
        </p:nvSpPr>
        <p:spPr>
          <a:xfrm>
            <a:off x="402067" y="5923886"/>
            <a:ext cx="5234645" cy="867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DE7E6A07-D23F-467E-A027-0B9C9A86D14D}"/>
              </a:ext>
            </a:extLst>
          </p:cNvPr>
          <p:cNvGrpSpPr/>
          <p:nvPr/>
        </p:nvGrpSpPr>
        <p:grpSpPr>
          <a:xfrm>
            <a:off x="2935111" y="31436"/>
            <a:ext cx="5663155" cy="6724964"/>
            <a:chOff x="0" y="66518"/>
            <a:chExt cx="5663155" cy="6724964"/>
          </a:xfrm>
        </p:grpSpPr>
        <p:grpSp>
          <p:nvGrpSpPr>
            <p:cNvPr id="11" name="Group 10">
              <a:extLst>
                <a:ext uri="{FF2B5EF4-FFF2-40B4-BE49-F238E27FC236}">
                  <a16:creationId xmlns:a16="http://schemas.microsoft.com/office/drawing/2014/main" id="{476A1419-E2E4-4D89-B740-F2D81B31961D}"/>
                </a:ext>
              </a:extLst>
            </p:cNvPr>
            <p:cNvGrpSpPr/>
            <p:nvPr/>
          </p:nvGrpSpPr>
          <p:grpSpPr>
            <a:xfrm>
              <a:off x="94956" y="66518"/>
              <a:ext cx="5568199" cy="6724964"/>
              <a:chOff x="240126" y="27683"/>
              <a:chExt cx="5568199" cy="6724964"/>
            </a:xfrm>
          </p:grpSpPr>
          <p:grpSp>
            <p:nvGrpSpPr>
              <p:cNvPr id="3" name="Group 2">
                <a:extLst>
                  <a:ext uri="{FF2B5EF4-FFF2-40B4-BE49-F238E27FC236}">
                    <a16:creationId xmlns:a16="http://schemas.microsoft.com/office/drawing/2014/main" id="{C4FCC89E-85B4-4454-BFC3-109720D32603}"/>
                  </a:ext>
                </a:extLst>
              </p:cNvPr>
              <p:cNvGrpSpPr/>
              <p:nvPr/>
            </p:nvGrpSpPr>
            <p:grpSpPr>
              <a:xfrm>
                <a:off x="240126" y="27683"/>
                <a:ext cx="5568199" cy="6724964"/>
                <a:chOff x="200417" y="0"/>
                <a:chExt cx="5853269" cy="6791482"/>
              </a:xfrm>
            </p:grpSpPr>
            <p:sp>
              <p:nvSpPr>
                <p:cNvPr id="2" name="Rectangle 1">
                  <a:extLst>
                    <a:ext uri="{FF2B5EF4-FFF2-40B4-BE49-F238E27FC236}">
                      <a16:creationId xmlns:a16="http://schemas.microsoft.com/office/drawing/2014/main" id="{C0B1AFF3-4206-484E-BCD4-AB7748F53840}"/>
                    </a:ext>
                  </a:extLst>
                </p:cNvPr>
                <p:cNvSpPr/>
                <p:nvPr/>
              </p:nvSpPr>
              <p:spPr>
                <a:xfrm>
                  <a:off x="200417" y="0"/>
                  <a:ext cx="5799550" cy="67914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Kids Kick Scooters for Toddlers Boys Girls Ages 2-8 Years Old, Adjustable  Height, Extra Wide Deck | Best electric scooter, Kid kick, Kids scooter">
                  <a:extLst>
                    <a:ext uri="{FF2B5EF4-FFF2-40B4-BE49-F238E27FC236}">
                      <a16:creationId xmlns:a16="http://schemas.microsoft.com/office/drawing/2014/main" id="{8DA97729-FCB7-43BD-9EC5-6FF60E4434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8582" y="1452120"/>
                  <a:ext cx="4669935" cy="4411280"/>
                </a:xfrm>
                <a:prstGeom prst="rect">
                  <a:avLst/>
                </a:prstGeom>
                <a:noFill/>
                <a:ln>
                  <a:noFill/>
                </a:ln>
              </p:spPr>
            </p:pic>
            <p:pic>
              <p:nvPicPr>
                <p:cNvPr id="5" name="Picture 4">
                  <a:extLst>
                    <a:ext uri="{FF2B5EF4-FFF2-40B4-BE49-F238E27FC236}">
                      <a16:creationId xmlns:a16="http://schemas.microsoft.com/office/drawing/2014/main" id="{220B2B11-6BE3-4E2E-87FD-85A559E58126}"/>
                    </a:ext>
                  </a:extLst>
                </p:cNvPr>
                <p:cNvPicPr>
                  <a:picLocks noChangeAspect="1"/>
                </p:cNvPicPr>
                <p:nvPr/>
              </p:nvPicPr>
              <p:blipFill rotWithShape="1">
                <a:blip r:embed="rId4"/>
                <a:srcRect t="15294"/>
                <a:stretch/>
              </p:blipFill>
              <p:spPr>
                <a:xfrm>
                  <a:off x="3055057" y="923462"/>
                  <a:ext cx="1564914" cy="589532"/>
                </a:xfrm>
                <a:prstGeom prst="rect">
                  <a:avLst/>
                </a:prstGeom>
              </p:spPr>
            </p:pic>
            <p:pic>
              <p:nvPicPr>
                <p:cNvPr id="6" name="Picture 5">
                  <a:extLst>
                    <a:ext uri="{FF2B5EF4-FFF2-40B4-BE49-F238E27FC236}">
                      <a16:creationId xmlns:a16="http://schemas.microsoft.com/office/drawing/2014/main" id="{2165770E-EEE6-45A9-9C22-90DD83836877}"/>
                    </a:ext>
                  </a:extLst>
                </p:cNvPr>
                <p:cNvPicPr>
                  <a:picLocks noChangeAspect="1"/>
                </p:cNvPicPr>
                <p:nvPr/>
              </p:nvPicPr>
              <p:blipFill>
                <a:blip r:embed="rId5"/>
                <a:stretch>
                  <a:fillRect/>
                </a:stretch>
              </p:blipFill>
              <p:spPr>
                <a:xfrm>
                  <a:off x="455537" y="920287"/>
                  <a:ext cx="2415128" cy="486271"/>
                </a:xfrm>
                <a:prstGeom prst="rect">
                  <a:avLst/>
                </a:prstGeom>
              </p:spPr>
            </p:pic>
            <p:sp>
              <p:nvSpPr>
                <p:cNvPr id="10" name="Rectangle 9">
                  <a:extLst>
                    <a:ext uri="{FF2B5EF4-FFF2-40B4-BE49-F238E27FC236}">
                      <a16:creationId xmlns:a16="http://schemas.microsoft.com/office/drawing/2014/main" id="{E6C67883-828B-4E7F-A6D5-048B0A88C26A}"/>
                    </a:ext>
                  </a:extLst>
                </p:cNvPr>
                <p:cNvSpPr/>
                <p:nvPr/>
              </p:nvSpPr>
              <p:spPr>
                <a:xfrm>
                  <a:off x="228060" y="86527"/>
                  <a:ext cx="5825626" cy="372985"/>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Are you tired of always following your parents around on foot?  </a:t>
                  </a:r>
                </a:p>
              </p:txBody>
            </p:sp>
            <p:sp>
              <p:nvSpPr>
                <p:cNvPr id="21" name="Rectangle 20">
                  <a:extLst>
                    <a:ext uri="{FF2B5EF4-FFF2-40B4-BE49-F238E27FC236}">
                      <a16:creationId xmlns:a16="http://schemas.microsoft.com/office/drawing/2014/main" id="{281E9A0E-6795-413B-8CC8-91FF3101DBAE}"/>
                    </a:ext>
                  </a:extLst>
                </p:cNvPr>
                <p:cNvSpPr/>
                <p:nvPr/>
              </p:nvSpPr>
              <p:spPr>
                <a:xfrm>
                  <a:off x="1913119" y="465646"/>
                  <a:ext cx="2157962" cy="369332"/>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There is another way…</a:t>
                  </a:r>
                </a:p>
              </p:txBody>
            </p:sp>
            <p:sp>
              <p:nvSpPr>
                <p:cNvPr id="24" name="Rectangle 23">
                  <a:extLst>
                    <a:ext uri="{FF2B5EF4-FFF2-40B4-BE49-F238E27FC236}">
                      <a16:creationId xmlns:a16="http://schemas.microsoft.com/office/drawing/2014/main" id="{8DF59F4B-3820-470A-BA13-ADEC5BF65EC5}"/>
                    </a:ext>
                  </a:extLst>
                </p:cNvPr>
                <p:cNvSpPr/>
                <p:nvPr/>
              </p:nvSpPr>
              <p:spPr>
                <a:xfrm>
                  <a:off x="1032451" y="6032511"/>
                  <a:ext cx="4925775" cy="652724"/>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The </a:t>
                  </a:r>
                  <a:r>
                    <a:rPr lang="en-US" dirty="0">
                      <a:ln w="0"/>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COOLEST</a:t>
                  </a: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 and </a:t>
                  </a:r>
                  <a:r>
                    <a:rPr lang="en-US" dirty="0">
                      <a:ln w="0"/>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FASTEST </a:t>
                  </a: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way to get around! </a:t>
                  </a:r>
                </a:p>
                <a:p>
                  <a:pPr algn="ct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Get it Now from </a:t>
                  </a:r>
                  <a:r>
                    <a:rPr lang="en-US" b="0" cap="none" spc="0" dirty="0">
                      <a:ln w="0"/>
                      <a:solidFill>
                        <a:srgbClr val="FF0000"/>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The Toy Room!</a:t>
                  </a:r>
                </a:p>
              </p:txBody>
            </p:sp>
          </p:grpSp>
          <p:pic>
            <p:nvPicPr>
              <p:cNvPr id="3082" name="Picture 10" descr="Price Tag Illustration - Twinkl">
                <a:extLst>
                  <a:ext uri="{FF2B5EF4-FFF2-40B4-BE49-F238E27FC236}">
                    <a16:creationId xmlns:a16="http://schemas.microsoft.com/office/drawing/2014/main" id="{C5B39EA5-B25A-4799-90CF-2F14C14E83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2812" b="12299"/>
              <a:stretch/>
            </p:blipFill>
            <p:spPr bwMode="auto">
              <a:xfrm flipH="1">
                <a:off x="1662331" y="2466641"/>
                <a:ext cx="2058253" cy="97528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ile:Euro symbol black.svg - Wikimedia Commons">
                <a:extLst>
                  <a:ext uri="{FF2B5EF4-FFF2-40B4-BE49-F238E27FC236}">
                    <a16:creationId xmlns:a16="http://schemas.microsoft.com/office/drawing/2014/main" id="{B21B3BD5-F382-4745-BA8A-91DEA567C0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96061">
                <a:off x="2541317" y="2759316"/>
                <a:ext cx="328527" cy="3299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6A83CFA-2675-4D97-83F1-8A03566C8C69}"/>
                  </a:ext>
                </a:extLst>
              </p:cNvPr>
              <p:cNvSpPr/>
              <p:nvPr/>
            </p:nvSpPr>
            <p:spPr>
              <a:xfrm rot="906822">
                <a:off x="2798508" y="2629180"/>
                <a:ext cx="755335"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99</a:t>
                </a:r>
              </a:p>
            </p:txBody>
          </p:sp>
          <p:pic>
            <p:nvPicPr>
              <p:cNvPr id="3088" name="Picture 16" descr="Tillywig Toy Awards Top Fun Winner - Chillafish">
                <a:extLst>
                  <a:ext uri="{FF2B5EF4-FFF2-40B4-BE49-F238E27FC236}">
                    <a16:creationId xmlns:a16="http://schemas.microsoft.com/office/drawing/2014/main" id="{14F1092F-0A1D-4EF5-933A-C891DDC10B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264" y="5753715"/>
                <a:ext cx="910192" cy="91019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a:extLst>
                <a:ext uri="{FF2B5EF4-FFF2-40B4-BE49-F238E27FC236}">
                  <a16:creationId xmlns:a16="http://schemas.microsoft.com/office/drawing/2014/main" id="{664E6F2A-7BA3-4B72-BAB5-91600882DA4A}"/>
                </a:ext>
              </a:extLst>
            </p:cNvPr>
            <p:cNvSpPr/>
            <p:nvPr/>
          </p:nvSpPr>
          <p:spPr>
            <a:xfrm>
              <a:off x="0" y="4010242"/>
              <a:ext cx="1274997" cy="600164"/>
            </a:xfrm>
            <a:prstGeom prst="rect">
              <a:avLst/>
            </a:prstGeom>
            <a:noFill/>
          </p:spPr>
          <p:txBody>
            <a:bodyPr wrap="squar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cs typeface="Cavolini" panose="03000502040302020204" pitchFamily="66" charset="0"/>
                </a:rPr>
                <a:t>Get a new </a:t>
              </a:r>
              <a:r>
                <a:rPr lang="en-US" sz="1100" b="1" cap="none" spc="0" dirty="0">
                  <a:ln w="0"/>
                  <a:solidFill>
                    <a:srgbClr val="FF0000"/>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cs typeface="Cavolini" panose="03000502040302020204" pitchFamily="66" charset="0"/>
                </a:rPr>
                <a:t>FREE</a:t>
              </a:r>
              <a:r>
                <a:rPr lang="en-US" sz="1100"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cs typeface="Cavolini" panose="03000502040302020204" pitchFamily="66" charset="0"/>
                </a:rPr>
                <a:t> helmet with your purchase!!</a:t>
              </a:r>
            </a:p>
          </p:txBody>
        </p:sp>
        <p:pic>
          <p:nvPicPr>
            <p:cNvPr id="35" name="Picture 34" descr="Exclusky Kids/Childs/Childrens Cycle Helmet CE Certified For Multi-Sports  BMX Skateboard Scooter Helmet Ages 3-7 Years Boys Girls- Buy Online in Guam  at guam.desertcart.com. ProductId : 112334755.">
              <a:extLst>
                <a:ext uri="{FF2B5EF4-FFF2-40B4-BE49-F238E27FC236}">
                  <a16:creationId xmlns:a16="http://schemas.microsoft.com/office/drawing/2014/main" id="{CDDCB1AC-0DE3-4B09-B227-001256330631}"/>
                </a:ext>
              </a:extLst>
            </p:cNvPr>
            <p:cNvPicPr/>
            <p:nvPr/>
          </p:nvPicPr>
          <p:blipFill>
            <a:blip r:embed="rId9"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rot="154828">
              <a:off x="164312" y="3140105"/>
              <a:ext cx="624913" cy="754753"/>
            </a:xfrm>
            <a:prstGeom prst="rect">
              <a:avLst/>
            </a:prstGeom>
            <a:noFill/>
            <a:ln>
              <a:noFill/>
            </a:ln>
          </p:spPr>
        </p:pic>
        <p:pic>
          <p:nvPicPr>
            <p:cNvPr id="3094" name="Picture 22" descr="Shopping Ad PNG Images | Vector and PSD Files | Free Download on Pngtree">
              <a:extLst>
                <a:ext uri="{FF2B5EF4-FFF2-40B4-BE49-F238E27FC236}">
                  <a16:creationId xmlns:a16="http://schemas.microsoft.com/office/drawing/2014/main" id="{E27BD637-2755-4A85-9BBC-B9CD36144A10}"/>
                </a:ext>
              </a:extLst>
            </p:cNvPr>
            <p:cNvPicPr>
              <a:picLocks noChangeAspect="1" noChangeArrowheads="1"/>
            </p:cNvPicPr>
            <p:nvPr/>
          </p:nvPicPr>
          <p:blipFill rotWithShape="1">
            <a:blip r:embed="rId10">
              <a:clrChange>
                <a:clrFrom>
                  <a:srgbClr val="EEEEEE"/>
                </a:clrFrom>
                <a:clrTo>
                  <a:srgbClr val="EEEEEE">
                    <a:alpha val="0"/>
                  </a:srgbClr>
                </a:clrTo>
              </a:clrChange>
              <a:extLst>
                <a:ext uri="{28A0092B-C50C-407E-A947-70E740481C1C}">
                  <a14:useLocalDpi xmlns:a14="http://schemas.microsoft.com/office/drawing/2010/main" val="0"/>
                </a:ext>
              </a:extLst>
            </a:blip>
            <a:srcRect l="7082" t="23067" r="9230" b="21726"/>
            <a:stretch/>
          </p:blipFill>
          <p:spPr bwMode="auto">
            <a:xfrm>
              <a:off x="107095" y="2314231"/>
              <a:ext cx="1274996" cy="841079"/>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Goldcross Kids Mayhem Bike Helmet | Rebel Sport">
              <a:extLst>
                <a:ext uri="{FF2B5EF4-FFF2-40B4-BE49-F238E27FC236}">
                  <a16:creationId xmlns:a16="http://schemas.microsoft.com/office/drawing/2014/main" id="{EF495C31-D89E-4D9F-93F2-71DE3AB781BE}"/>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38" y="3210147"/>
              <a:ext cx="781167" cy="7811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4691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3"/>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5"/>
            <a:ext cx="12192000" cy="13348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DCEAC03-AAE8-47D2-9537-E0CF48978A9B}"/>
              </a:ext>
            </a:extLst>
          </p:cNvPr>
          <p:cNvSpPr>
            <a:spLocks noGrp="1"/>
          </p:cNvSpPr>
          <p:nvPr>
            <p:ph type="title"/>
          </p:nvPr>
        </p:nvSpPr>
        <p:spPr>
          <a:xfrm>
            <a:off x="462115" y="795705"/>
            <a:ext cx="10491020" cy="1325563"/>
          </a:xfrm>
        </p:spPr>
        <p:txBody>
          <a:bodyPr>
            <a:normAutofit/>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1. What is this text?</a:t>
            </a:r>
          </a:p>
        </p:txBody>
      </p:sp>
      <p:sp>
        <p:nvSpPr>
          <p:cNvPr id="5" name="Title 1">
            <a:extLst>
              <a:ext uri="{FF2B5EF4-FFF2-40B4-BE49-F238E27FC236}">
                <a16:creationId xmlns:a16="http://schemas.microsoft.com/office/drawing/2014/main" id="{CE0013BE-A10F-4EDD-869B-05A955D01697}"/>
              </a:ext>
            </a:extLst>
          </p:cNvPr>
          <p:cNvSpPr txBox="1">
            <a:spLocks/>
          </p:cNvSpPr>
          <p:nvPr/>
        </p:nvSpPr>
        <p:spPr>
          <a:xfrm>
            <a:off x="1751217" y="3145757"/>
            <a:ext cx="11414083"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rPr>
              <a:t>An advert for a scooter</a:t>
            </a:r>
          </a:p>
          <a:p>
            <a:pPr>
              <a:lnSpc>
                <a:spcPct val="150000"/>
              </a:lnSpc>
            </a:pPr>
            <a:endPar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331508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2"/>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5"/>
            <a:ext cx="12192000" cy="13348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C5F50EB4-2202-4754-8570-885AAC82C8EC}"/>
              </a:ext>
            </a:extLst>
          </p:cNvPr>
          <p:cNvSpPr>
            <a:spLocks noGrp="1"/>
          </p:cNvSpPr>
          <p:nvPr>
            <p:ph type="title"/>
          </p:nvPr>
        </p:nvSpPr>
        <p:spPr>
          <a:xfrm>
            <a:off x="429458" y="891585"/>
            <a:ext cx="10491020" cy="1325563"/>
          </a:xfrm>
        </p:spPr>
        <p:txBody>
          <a:bodyPr>
            <a:normAutofit fontScale="90000"/>
          </a:bodyPr>
          <a:lstStyle/>
          <a:p>
            <a:pPr marL="631825" indent="-631825">
              <a:lnSpc>
                <a:spcPct val="100000"/>
              </a:lnSpc>
            </a:pPr>
            <a:r>
              <a:rPr lang="en-GB" dirty="0">
                <a:latin typeface="Andika" panose="02000000000000000000" pitchFamily="2" charset="0"/>
                <a:ea typeface="Andika" panose="02000000000000000000" pitchFamily="2" charset="0"/>
                <a:cs typeface="Andika" panose="02000000000000000000" pitchFamily="2" charset="0"/>
              </a:rPr>
              <a:t>2. Who is it trying to persuade?</a:t>
            </a:r>
            <a:br>
              <a:rPr lang="en-GB" dirty="0">
                <a:latin typeface="Andika" panose="02000000000000000000" pitchFamily="2" charset="0"/>
                <a:ea typeface="Andika" panose="02000000000000000000" pitchFamily="2" charset="0"/>
                <a:cs typeface="Andika" panose="02000000000000000000" pitchFamily="2" charset="0"/>
              </a:rPr>
            </a:br>
            <a:r>
              <a:rPr lang="en-GB" dirty="0">
                <a:latin typeface="Andika" panose="02000000000000000000" pitchFamily="2" charset="0"/>
                <a:ea typeface="Andika" panose="02000000000000000000" pitchFamily="2" charset="0"/>
                <a:cs typeface="Andika" panose="02000000000000000000" pitchFamily="2" charset="0"/>
              </a:rPr>
              <a:t>How do we know?</a:t>
            </a:r>
          </a:p>
        </p:txBody>
      </p:sp>
      <p:sp>
        <p:nvSpPr>
          <p:cNvPr id="7" name="Title 1">
            <a:extLst>
              <a:ext uri="{FF2B5EF4-FFF2-40B4-BE49-F238E27FC236}">
                <a16:creationId xmlns:a16="http://schemas.microsoft.com/office/drawing/2014/main" id="{D2A5D2E4-5F85-434D-8C52-0D8801FC24E8}"/>
              </a:ext>
            </a:extLst>
          </p:cNvPr>
          <p:cNvSpPr txBox="1">
            <a:spLocks/>
          </p:cNvSpPr>
          <p:nvPr/>
        </p:nvSpPr>
        <p:spPr>
          <a:xfrm>
            <a:off x="1322578" y="3263172"/>
            <a:ext cx="5725811"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rPr>
              <a:t>Young readers</a:t>
            </a:r>
          </a:p>
          <a:p>
            <a:pPr>
              <a:lnSpc>
                <a:spcPct val="150000"/>
              </a:lnSpc>
            </a:pPr>
            <a:r>
              <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rPr>
              <a:t>Children </a:t>
            </a:r>
          </a:p>
          <a:p>
            <a:pPr>
              <a:lnSpc>
                <a:spcPct val="150000"/>
              </a:lnSpc>
            </a:pPr>
            <a:endPar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23108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2"/>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5"/>
            <a:ext cx="12192000" cy="13348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B70BA0B-A6F5-4E55-9AA8-6FF168DB08FB}"/>
              </a:ext>
            </a:extLst>
          </p:cNvPr>
          <p:cNvSpPr txBox="1">
            <a:spLocks/>
          </p:cNvSpPr>
          <p:nvPr/>
        </p:nvSpPr>
        <p:spPr>
          <a:xfrm>
            <a:off x="440344" y="819164"/>
            <a:ext cx="10491020" cy="1325563"/>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3. Does this advert make you want to buy the scooter?</a:t>
            </a:r>
          </a:p>
        </p:txBody>
      </p:sp>
      <p:sp>
        <p:nvSpPr>
          <p:cNvPr id="5" name="Title 1">
            <a:extLst>
              <a:ext uri="{FF2B5EF4-FFF2-40B4-BE49-F238E27FC236}">
                <a16:creationId xmlns:a16="http://schemas.microsoft.com/office/drawing/2014/main" id="{6EC0B24E-1317-4BD5-B9F8-C00113A17E2C}"/>
              </a:ext>
            </a:extLst>
          </p:cNvPr>
          <p:cNvSpPr txBox="1">
            <a:spLocks/>
          </p:cNvSpPr>
          <p:nvPr/>
        </p:nvSpPr>
        <p:spPr>
          <a:xfrm>
            <a:off x="1322578" y="3263172"/>
            <a:ext cx="9514755"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rPr>
              <a:t>YES!  I would love to see the wheels light up while I ride it.</a:t>
            </a:r>
          </a:p>
          <a:p>
            <a:pPr>
              <a:lnSpc>
                <a:spcPct val="150000"/>
              </a:lnSpc>
            </a:pPr>
            <a:endPar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417237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3"/>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6"/>
            <a:ext cx="12192000" cy="1081020"/>
          </a:xfrm>
          <a:prstGeom prst="rect">
            <a:avLst/>
          </a:pr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B70BA0B-A6F5-4E55-9AA8-6FF168DB08FB}"/>
              </a:ext>
            </a:extLst>
          </p:cNvPr>
          <p:cNvSpPr txBox="1">
            <a:spLocks/>
          </p:cNvSpPr>
          <p:nvPr/>
        </p:nvSpPr>
        <p:spPr>
          <a:xfrm>
            <a:off x="1370963" y="711142"/>
            <a:ext cx="1049102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3200" dirty="0">
                <a:latin typeface="Andika" panose="02000000000000000000" pitchFamily="2" charset="0"/>
                <a:ea typeface="Andika" panose="02000000000000000000" pitchFamily="2" charset="0"/>
                <a:cs typeface="Andika" panose="02000000000000000000" pitchFamily="2" charset="0"/>
              </a:rPr>
              <a:t>Complete the chart.  Find examples from the advert.</a:t>
            </a:r>
          </a:p>
        </p:txBody>
      </p:sp>
      <p:graphicFrame>
        <p:nvGraphicFramePr>
          <p:cNvPr id="5" name="Content Placeholder 4">
            <a:extLst>
              <a:ext uri="{FF2B5EF4-FFF2-40B4-BE49-F238E27FC236}">
                <a16:creationId xmlns:a16="http://schemas.microsoft.com/office/drawing/2014/main" id="{53BB1764-7C0C-4F5F-9D49-7687DD7407B0}"/>
              </a:ext>
            </a:extLst>
          </p:cNvPr>
          <p:cNvGraphicFramePr>
            <a:graphicFrameLocks noGrp="1"/>
          </p:cNvGraphicFramePr>
          <p:nvPr>
            <p:ph idx="1"/>
            <p:extLst>
              <p:ext uri="{D42A27DB-BD31-4B8C-83A1-F6EECF244321}">
                <p14:modId xmlns:p14="http://schemas.microsoft.com/office/powerpoint/2010/main" val="2197639930"/>
              </p:ext>
            </p:extLst>
          </p:nvPr>
        </p:nvGraphicFramePr>
        <p:xfrm>
          <a:off x="838199" y="2237801"/>
          <a:ext cx="10515597" cy="3774172"/>
        </p:xfrm>
        <a:graphic>
          <a:graphicData uri="http://schemas.openxmlformats.org/drawingml/2006/table">
            <a:tbl>
              <a:tblPr firstRow="1" bandRow="1">
                <a:tableStyleId>{5940675A-B579-460E-94D1-54222C63F5DA}</a:tableStyleId>
              </a:tblPr>
              <a:tblGrid>
                <a:gridCol w="3505199">
                  <a:extLst>
                    <a:ext uri="{9D8B030D-6E8A-4147-A177-3AD203B41FA5}">
                      <a16:colId xmlns:a16="http://schemas.microsoft.com/office/drawing/2014/main" val="805659238"/>
                    </a:ext>
                  </a:extLst>
                </a:gridCol>
                <a:gridCol w="3505199">
                  <a:extLst>
                    <a:ext uri="{9D8B030D-6E8A-4147-A177-3AD203B41FA5}">
                      <a16:colId xmlns:a16="http://schemas.microsoft.com/office/drawing/2014/main" val="2725438627"/>
                    </a:ext>
                  </a:extLst>
                </a:gridCol>
                <a:gridCol w="3505199">
                  <a:extLst>
                    <a:ext uri="{9D8B030D-6E8A-4147-A177-3AD203B41FA5}">
                      <a16:colId xmlns:a16="http://schemas.microsoft.com/office/drawing/2014/main" val="2028212164"/>
                    </a:ext>
                  </a:extLst>
                </a:gridCol>
              </a:tblGrid>
              <a:tr h="595710">
                <a:tc gridSpan="3">
                  <a:txBody>
                    <a:bodyPr/>
                    <a:lstStyle/>
                    <a:p>
                      <a:pPr algn="ctr"/>
                      <a:r>
                        <a:rPr lang="en-GB" sz="3200" dirty="0">
                          <a:solidFill>
                            <a:srgbClr val="CC66FF"/>
                          </a:solidFill>
                          <a:latin typeface="Andika" panose="02000000000000000000" pitchFamily="2" charset="0"/>
                          <a:ea typeface="Andika" panose="02000000000000000000" pitchFamily="2" charset="0"/>
                          <a:cs typeface="Andika" panose="02000000000000000000" pitchFamily="2" charset="0"/>
                        </a:rPr>
                        <a:t>Examples of advertisement features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hMerge="1">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hMerge="1">
                  <a:txBody>
                    <a:bodyPr/>
                    <a:lstStyle/>
                    <a:p>
                      <a:endParaRPr lang="en-GB"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3140878"/>
                  </a:ext>
                </a:extLst>
              </a:tr>
              <a:tr h="1589231">
                <a:tc>
                  <a:txBody>
                    <a:bodyPr/>
                    <a:lstStyle/>
                    <a:p>
                      <a:pPr algn="ctr"/>
                      <a:r>
                        <a:rPr lang="en-GB" sz="2400" dirty="0">
                          <a:latin typeface="Andika" panose="02000000000000000000" pitchFamily="2" charset="0"/>
                          <a:ea typeface="Andika" panose="02000000000000000000" pitchFamily="2" charset="0"/>
                          <a:cs typeface="Andika" panose="02000000000000000000" pitchFamily="2" charset="0"/>
                        </a:rPr>
                        <a:t>Questions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a:latin typeface="Andika" panose="02000000000000000000" pitchFamily="2" charset="0"/>
                          <a:ea typeface="Andika" panose="02000000000000000000" pitchFamily="2" charset="0"/>
                          <a:cs typeface="Andika" panose="02000000000000000000" pitchFamily="2" charset="0"/>
                        </a:rPr>
                        <a:t>Adjectives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a:latin typeface="Andika" panose="02000000000000000000" pitchFamily="2" charset="0"/>
                          <a:ea typeface="Andika" panose="02000000000000000000" pitchFamily="2" charset="0"/>
                          <a:cs typeface="Andika" panose="02000000000000000000" pitchFamily="2" charset="0"/>
                        </a:rPr>
                        <a:t>Facts</a:t>
                      </a:r>
                    </a:p>
                    <a:p>
                      <a:pPr algn="ctr"/>
                      <a:endParaRPr lang="en-GB" sz="2400" dirty="0">
                        <a:latin typeface="Andika" panose="02000000000000000000" pitchFamily="2" charset="0"/>
                        <a:ea typeface="Andika" panose="02000000000000000000" pitchFamily="2" charset="0"/>
                        <a:cs typeface="Andika" panose="02000000000000000000" pitchFamily="2" charset="0"/>
                      </a:endParaRPr>
                    </a:p>
                    <a:p>
                      <a:pPr algn="ctr"/>
                      <a:endParaRPr lang="en-GB" sz="2400" dirty="0">
                        <a:latin typeface="Andika" panose="02000000000000000000" pitchFamily="2" charset="0"/>
                        <a:ea typeface="Andika" panose="02000000000000000000" pitchFamily="2" charset="0"/>
                        <a:cs typeface="Andika" panose="02000000000000000000" pitchFamily="2"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9183266"/>
                  </a:ext>
                </a:extLst>
              </a:tr>
              <a:tr h="1589231">
                <a:tc>
                  <a:txBody>
                    <a:bodyPr/>
                    <a:lstStyle/>
                    <a:p>
                      <a:pPr algn="ctr"/>
                      <a:r>
                        <a:rPr lang="en-GB" sz="2400" dirty="0">
                          <a:latin typeface="Andika" panose="02000000000000000000" pitchFamily="2" charset="0"/>
                          <a:ea typeface="Andika" panose="02000000000000000000" pitchFamily="2" charset="0"/>
                          <a:cs typeface="Andika" panose="02000000000000000000" pitchFamily="2" charset="0"/>
                        </a:rPr>
                        <a:t>Persuasive Language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a:latin typeface="Andika" panose="02000000000000000000" pitchFamily="2" charset="0"/>
                          <a:ea typeface="Andika" panose="02000000000000000000" pitchFamily="2" charset="0"/>
                          <a:cs typeface="Andika" panose="02000000000000000000" pitchFamily="2" charset="0"/>
                        </a:rPr>
                        <a:t>Product information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GB" sz="2400" dirty="0">
                          <a:latin typeface="Andika" panose="02000000000000000000" pitchFamily="2" charset="0"/>
                          <a:ea typeface="Andika" panose="02000000000000000000" pitchFamily="2" charset="0"/>
                          <a:cs typeface="Andika" panose="02000000000000000000" pitchFamily="2" charset="0"/>
                        </a:rPr>
                        <a:t>Special Offers</a:t>
                      </a:r>
                    </a:p>
                    <a:p>
                      <a:pPr algn="ctr"/>
                      <a:endParaRPr lang="en-GB" sz="2400" dirty="0">
                        <a:latin typeface="Andika" panose="02000000000000000000" pitchFamily="2" charset="0"/>
                        <a:ea typeface="Andika" panose="02000000000000000000" pitchFamily="2" charset="0"/>
                        <a:cs typeface="Andika" panose="02000000000000000000" pitchFamily="2" charset="0"/>
                      </a:endParaRPr>
                    </a:p>
                    <a:p>
                      <a:pPr algn="ctr"/>
                      <a:endParaRPr lang="en-GB" sz="2400" dirty="0">
                        <a:latin typeface="Andika" panose="02000000000000000000" pitchFamily="2" charset="0"/>
                        <a:ea typeface="Andika" panose="02000000000000000000" pitchFamily="2" charset="0"/>
                        <a:cs typeface="Andika" panose="02000000000000000000" pitchFamily="2"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8792524"/>
                  </a:ext>
                </a:extLst>
              </a:tr>
            </a:tbl>
          </a:graphicData>
        </a:graphic>
      </p:graphicFrame>
      <p:pic>
        <p:nvPicPr>
          <p:cNvPr id="1030" name="Picture 6" descr="Magnifying Glass Icon Images, Stock Photos &amp; Vectors | Shutterstock">
            <a:extLst>
              <a:ext uri="{FF2B5EF4-FFF2-40B4-BE49-F238E27FC236}">
                <a16:creationId xmlns:a16="http://schemas.microsoft.com/office/drawing/2014/main" id="{CFA817A9-1298-47CF-AD09-D4BEF485C6D9}"/>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1584"/>
          <a:stretch/>
        </p:blipFill>
        <p:spPr bwMode="auto">
          <a:xfrm>
            <a:off x="174793" y="847507"/>
            <a:ext cx="1196168" cy="11389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CA4B5B-6F5E-4FA9-BDE5-2151A473315F}"/>
              </a:ext>
            </a:extLst>
          </p:cNvPr>
          <p:cNvSpPr txBox="1"/>
          <p:nvPr/>
        </p:nvSpPr>
        <p:spPr>
          <a:xfrm>
            <a:off x="1072445" y="3429000"/>
            <a:ext cx="3047999" cy="830997"/>
          </a:xfrm>
          <a:prstGeom prst="rect">
            <a:avLst/>
          </a:prstGeom>
          <a:noFill/>
        </p:spPr>
        <p:txBody>
          <a:bodyPr wrap="square" rtlCol="0">
            <a:spAutoFit/>
          </a:bodyPr>
          <a:lstStyle/>
          <a:p>
            <a:r>
              <a:rPr lang="en-GB" sz="1600" dirty="0">
                <a:solidFill>
                  <a:srgbClr val="FF0000"/>
                </a:solidFill>
                <a:latin typeface="Cavolini" panose="03000502040302020204" pitchFamily="66" charset="0"/>
                <a:cs typeface="Cavolini" panose="03000502040302020204" pitchFamily="66" charset="0"/>
              </a:rPr>
              <a:t>Are you tired of always following your parents around on foot?</a:t>
            </a:r>
          </a:p>
        </p:txBody>
      </p:sp>
      <p:sp>
        <p:nvSpPr>
          <p:cNvPr id="9" name="TextBox 8">
            <a:extLst>
              <a:ext uri="{FF2B5EF4-FFF2-40B4-BE49-F238E27FC236}">
                <a16:creationId xmlns:a16="http://schemas.microsoft.com/office/drawing/2014/main" id="{E3F5E69C-AE7C-4CD5-96EE-D07884EDCB9A}"/>
              </a:ext>
            </a:extLst>
          </p:cNvPr>
          <p:cNvSpPr txBox="1"/>
          <p:nvPr/>
        </p:nvSpPr>
        <p:spPr>
          <a:xfrm>
            <a:off x="4571997" y="3305889"/>
            <a:ext cx="3047999" cy="1077218"/>
          </a:xfrm>
          <a:prstGeom prst="rect">
            <a:avLst/>
          </a:prstGeom>
          <a:noFill/>
        </p:spPr>
        <p:txBody>
          <a:bodyPr wrap="square" rtlCol="0">
            <a:spAutoFit/>
          </a:bodyPr>
          <a:lstStyle/>
          <a:p>
            <a:r>
              <a:rPr lang="en-GB" sz="1600" dirty="0">
                <a:solidFill>
                  <a:srgbClr val="FF0000"/>
                </a:solidFill>
                <a:latin typeface="Cavolini" panose="03000502040302020204" pitchFamily="66" charset="0"/>
                <a:cs typeface="Cavolini" panose="03000502040302020204" pitchFamily="66" charset="0"/>
              </a:rPr>
              <a:t>brand new</a:t>
            </a:r>
          </a:p>
          <a:p>
            <a:r>
              <a:rPr lang="en-GB" sz="1600" dirty="0">
                <a:solidFill>
                  <a:srgbClr val="FF0000"/>
                </a:solidFill>
                <a:latin typeface="Cavolini" panose="03000502040302020204" pitchFamily="66" charset="0"/>
                <a:cs typeface="Cavolini" panose="03000502040302020204" pitchFamily="66" charset="0"/>
              </a:rPr>
              <a:t>coolest</a:t>
            </a:r>
          </a:p>
          <a:p>
            <a:r>
              <a:rPr lang="en-GB" sz="1600" dirty="0">
                <a:solidFill>
                  <a:srgbClr val="FF0000"/>
                </a:solidFill>
                <a:latin typeface="Cavolini" panose="03000502040302020204" pitchFamily="66" charset="0"/>
                <a:cs typeface="Cavolini" panose="03000502040302020204" pitchFamily="66" charset="0"/>
              </a:rPr>
              <a:t>fastest</a:t>
            </a:r>
          </a:p>
          <a:p>
            <a:r>
              <a:rPr lang="en-GB" sz="1600" dirty="0">
                <a:solidFill>
                  <a:srgbClr val="FF0000"/>
                </a:solidFill>
                <a:latin typeface="Cavolini" panose="03000502040302020204" pitchFamily="66" charset="0"/>
                <a:cs typeface="Cavolini" panose="03000502040302020204" pitchFamily="66" charset="0"/>
              </a:rPr>
              <a:t>free</a:t>
            </a:r>
          </a:p>
        </p:txBody>
      </p:sp>
      <p:sp>
        <p:nvSpPr>
          <p:cNvPr id="10" name="TextBox 9">
            <a:extLst>
              <a:ext uri="{FF2B5EF4-FFF2-40B4-BE49-F238E27FC236}">
                <a16:creationId xmlns:a16="http://schemas.microsoft.com/office/drawing/2014/main" id="{235B19D1-9036-449A-8C45-B9031069EB2E}"/>
              </a:ext>
            </a:extLst>
          </p:cNvPr>
          <p:cNvSpPr txBox="1"/>
          <p:nvPr/>
        </p:nvSpPr>
        <p:spPr>
          <a:xfrm>
            <a:off x="8071556" y="3257911"/>
            <a:ext cx="3516486" cy="1077218"/>
          </a:xfrm>
          <a:prstGeom prst="rect">
            <a:avLst/>
          </a:prstGeom>
          <a:noFill/>
        </p:spPr>
        <p:txBody>
          <a:bodyPr wrap="square" rtlCol="0">
            <a:spAutoFit/>
          </a:bodyPr>
          <a:lstStyle/>
          <a:p>
            <a:r>
              <a:rPr lang="en-GB" sz="1600" dirty="0">
                <a:solidFill>
                  <a:srgbClr val="FF0000"/>
                </a:solidFill>
                <a:latin typeface="Cavolini" panose="03000502040302020204" pitchFamily="66" charset="0"/>
                <a:cs typeface="Cavolini" panose="03000502040302020204" pitchFamily="66" charset="0"/>
              </a:rPr>
              <a:t>adjustable height</a:t>
            </a:r>
          </a:p>
          <a:p>
            <a:r>
              <a:rPr lang="en-GB" sz="1600" dirty="0">
                <a:solidFill>
                  <a:srgbClr val="FF0000"/>
                </a:solidFill>
                <a:latin typeface="Cavolini" panose="03000502040302020204" pitchFamily="66" charset="0"/>
                <a:cs typeface="Cavolini" panose="03000502040302020204" pitchFamily="66" charset="0"/>
              </a:rPr>
              <a:t>glowing wheels</a:t>
            </a:r>
          </a:p>
          <a:p>
            <a:r>
              <a:rPr lang="en-GB" sz="1600" dirty="0">
                <a:solidFill>
                  <a:srgbClr val="FF0000"/>
                </a:solidFill>
                <a:latin typeface="Cavolini" panose="03000502040302020204" pitchFamily="66" charset="0"/>
                <a:cs typeface="Cavolini" panose="03000502040302020204" pitchFamily="66" charset="0"/>
              </a:rPr>
              <a:t>easy to carry</a:t>
            </a:r>
          </a:p>
          <a:p>
            <a:r>
              <a:rPr lang="en-GB" sz="1600" dirty="0" err="1">
                <a:solidFill>
                  <a:srgbClr val="FF0000"/>
                </a:solidFill>
                <a:latin typeface="Cavolini" panose="03000502040302020204" pitchFamily="66" charset="0"/>
                <a:cs typeface="Cavolini" panose="03000502040302020204" pitchFamily="66" charset="0"/>
              </a:rPr>
              <a:t>availabe</a:t>
            </a:r>
            <a:r>
              <a:rPr lang="en-GB" sz="1600" dirty="0">
                <a:solidFill>
                  <a:srgbClr val="FF0000"/>
                </a:solidFill>
                <a:latin typeface="Cavolini" panose="03000502040302020204" pitchFamily="66" charset="0"/>
                <a:cs typeface="Cavolini" panose="03000502040302020204" pitchFamily="66" charset="0"/>
              </a:rPr>
              <a:t> at the toy room</a:t>
            </a:r>
          </a:p>
        </p:txBody>
      </p:sp>
      <p:sp>
        <p:nvSpPr>
          <p:cNvPr id="11" name="TextBox 10">
            <a:extLst>
              <a:ext uri="{FF2B5EF4-FFF2-40B4-BE49-F238E27FC236}">
                <a16:creationId xmlns:a16="http://schemas.microsoft.com/office/drawing/2014/main" id="{61122E4B-E0E9-4AE5-AC76-616E984F9BB2}"/>
              </a:ext>
            </a:extLst>
          </p:cNvPr>
          <p:cNvSpPr txBox="1"/>
          <p:nvPr/>
        </p:nvSpPr>
        <p:spPr>
          <a:xfrm>
            <a:off x="1072445" y="4824064"/>
            <a:ext cx="3047999" cy="830997"/>
          </a:xfrm>
          <a:prstGeom prst="rect">
            <a:avLst/>
          </a:prstGeom>
          <a:noFill/>
        </p:spPr>
        <p:txBody>
          <a:bodyPr wrap="square" rtlCol="0">
            <a:spAutoFit/>
          </a:bodyPr>
          <a:lstStyle/>
          <a:p>
            <a:r>
              <a:rPr lang="en-GB" sz="1600" dirty="0">
                <a:solidFill>
                  <a:srgbClr val="FF0000"/>
                </a:solidFill>
                <a:latin typeface="Cavolini" panose="03000502040302020204" pitchFamily="66" charset="0"/>
                <a:cs typeface="Cavolini" panose="03000502040302020204" pitchFamily="66" charset="0"/>
              </a:rPr>
              <a:t>There is another way.</a:t>
            </a:r>
          </a:p>
          <a:p>
            <a:r>
              <a:rPr lang="en-GB" sz="1600" dirty="0">
                <a:solidFill>
                  <a:srgbClr val="FF0000"/>
                </a:solidFill>
                <a:latin typeface="Cavolini" panose="03000502040302020204" pitchFamily="66" charset="0"/>
                <a:cs typeface="Cavolini" panose="03000502040302020204" pitchFamily="66" charset="0"/>
              </a:rPr>
              <a:t>Top Fun</a:t>
            </a:r>
          </a:p>
          <a:p>
            <a:r>
              <a:rPr lang="en-GB" sz="1600" dirty="0">
                <a:solidFill>
                  <a:srgbClr val="FF0000"/>
                </a:solidFill>
                <a:latin typeface="Cavolini" panose="03000502040302020204" pitchFamily="66" charset="0"/>
                <a:cs typeface="Cavolini" panose="03000502040302020204" pitchFamily="66" charset="0"/>
              </a:rPr>
              <a:t>Get it Now</a:t>
            </a:r>
          </a:p>
        </p:txBody>
      </p:sp>
      <p:sp>
        <p:nvSpPr>
          <p:cNvPr id="12" name="TextBox 11">
            <a:extLst>
              <a:ext uri="{FF2B5EF4-FFF2-40B4-BE49-F238E27FC236}">
                <a16:creationId xmlns:a16="http://schemas.microsoft.com/office/drawing/2014/main" id="{F2500C95-EC0A-4191-BA7F-3B94D28C9215}"/>
              </a:ext>
            </a:extLst>
          </p:cNvPr>
          <p:cNvSpPr txBox="1"/>
          <p:nvPr/>
        </p:nvSpPr>
        <p:spPr>
          <a:xfrm>
            <a:off x="4571997" y="4833417"/>
            <a:ext cx="3047999" cy="338554"/>
          </a:xfrm>
          <a:prstGeom prst="rect">
            <a:avLst/>
          </a:prstGeom>
          <a:noFill/>
        </p:spPr>
        <p:txBody>
          <a:bodyPr wrap="square" rtlCol="0">
            <a:spAutoFit/>
          </a:bodyPr>
          <a:lstStyle/>
          <a:p>
            <a:r>
              <a:rPr lang="en-GB" sz="1600" dirty="0">
                <a:solidFill>
                  <a:srgbClr val="FF0000"/>
                </a:solidFill>
                <a:latin typeface="Cavolini" panose="03000502040302020204" pitchFamily="66" charset="0"/>
                <a:cs typeface="Cavolini" panose="03000502040302020204" pitchFamily="66" charset="0"/>
              </a:rPr>
              <a:t>€99</a:t>
            </a:r>
          </a:p>
        </p:txBody>
      </p:sp>
      <p:sp>
        <p:nvSpPr>
          <p:cNvPr id="13" name="TextBox 12">
            <a:extLst>
              <a:ext uri="{FF2B5EF4-FFF2-40B4-BE49-F238E27FC236}">
                <a16:creationId xmlns:a16="http://schemas.microsoft.com/office/drawing/2014/main" id="{713BAB93-2BAB-4B28-8988-45B416DD5F4D}"/>
              </a:ext>
            </a:extLst>
          </p:cNvPr>
          <p:cNvSpPr txBox="1"/>
          <p:nvPr/>
        </p:nvSpPr>
        <p:spPr>
          <a:xfrm>
            <a:off x="8071556" y="4833417"/>
            <a:ext cx="3047999" cy="830997"/>
          </a:xfrm>
          <a:prstGeom prst="rect">
            <a:avLst/>
          </a:prstGeom>
          <a:noFill/>
        </p:spPr>
        <p:txBody>
          <a:bodyPr wrap="square" rtlCol="0">
            <a:spAutoFit/>
          </a:bodyPr>
          <a:lstStyle/>
          <a:p>
            <a:r>
              <a:rPr lang="en-GB" sz="1600" dirty="0">
                <a:solidFill>
                  <a:srgbClr val="FF0000"/>
                </a:solidFill>
                <a:latin typeface="Cavolini" panose="03000502040302020204" pitchFamily="66" charset="0"/>
                <a:cs typeface="Cavolini" panose="03000502040302020204" pitchFamily="66" charset="0"/>
              </a:rPr>
              <a:t>New helmet when you buy the scooter – offer valid only for a week</a:t>
            </a:r>
          </a:p>
        </p:txBody>
      </p:sp>
    </p:spTree>
    <p:extLst>
      <p:ext uri="{BB962C8B-B14F-4D97-AF65-F5344CB8AC3E}">
        <p14:creationId xmlns:p14="http://schemas.microsoft.com/office/powerpoint/2010/main" val="25290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uiExpand="1" build="p"/>
      <p:bldP spid="10" grpId="0" build="p"/>
      <p:bldP spid="11" grpId="0" uiExpand="1" build="p"/>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1" y="1516429"/>
            <a:ext cx="11127159" cy="4844425"/>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a:t>
            </a:r>
            <a:r>
              <a:rPr lang="en-GB" sz="1200" i="1" dirty="0">
                <a:latin typeface="Andika" panose="02000000000000000000" pitchFamily="2" charset="0"/>
                <a:ea typeface="Andika" panose="02000000000000000000" pitchFamily="2" charset="0"/>
                <a:cs typeface="Andika" panose="02000000000000000000" pitchFamily="2" charset="0"/>
              </a:rPr>
              <a:t>R 5.5 I can use a range of strategies to aid comprehension and find the required information in the text </a:t>
            </a:r>
            <a:r>
              <a:rPr lang="en-GB" sz="1200" dirty="0">
                <a:latin typeface="Andika" panose="02000000000000000000" pitchFamily="2" charset="0"/>
                <a:ea typeface="Andika" panose="02000000000000000000" pitchFamily="2" charset="0"/>
                <a:cs typeface="Andika" panose="02000000000000000000" pitchFamily="2" charset="0"/>
              </a:rPr>
              <a:t>and</a:t>
            </a:r>
            <a:r>
              <a:rPr lang="en-GB" sz="1200" i="1" dirty="0">
                <a:latin typeface="Andika" panose="02000000000000000000" pitchFamily="2" charset="0"/>
                <a:ea typeface="Andika" panose="02000000000000000000" pitchFamily="2" charset="0"/>
                <a:cs typeface="Andika" panose="02000000000000000000" pitchFamily="2" charset="0"/>
              </a:rPr>
              <a:t> R 5.7 I can make informed assumptions about a text or long work from its title and introductory material</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FD84DF-9FDF-4921-AEC8-500A5B3AA9BA}"/>
              </a:ext>
            </a:extLst>
          </p:cNvPr>
          <p:cNvSpPr txBox="1"/>
          <p:nvPr/>
        </p:nvSpPr>
        <p:spPr>
          <a:xfrm>
            <a:off x="13801060" y="4157330"/>
            <a:ext cx="184731" cy="369332"/>
          </a:xfrm>
          <a:prstGeom prst="rect">
            <a:avLst/>
          </a:prstGeom>
          <a:noFill/>
        </p:spPr>
        <p:txBody>
          <a:bodyPr wrap="none" rtlCol="0">
            <a:spAutoFit/>
          </a:bodyPr>
          <a:lstStyle/>
          <a:p>
            <a:endParaRPr lang="en-GB" dirty="0"/>
          </a:p>
        </p:txBody>
      </p:sp>
      <p:sp>
        <p:nvSpPr>
          <p:cNvPr id="2" name="Rectangle: Rounded Corners 1">
            <a:extLst>
              <a:ext uri="{FF2B5EF4-FFF2-40B4-BE49-F238E27FC236}">
                <a16:creationId xmlns:a16="http://schemas.microsoft.com/office/drawing/2014/main" id="{21567753-9C16-41B9-BB37-966F8CB8A221}"/>
              </a:ext>
            </a:extLst>
          </p:cNvPr>
          <p:cNvSpPr/>
          <p:nvPr/>
        </p:nvSpPr>
        <p:spPr>
          <a:xfrm>
            <a:off x="4504267" y="3148314"/>
            <a:ext cx="3375377" cy="671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ndika" panose="02000000000000000000" pitchFamily="2" charset="0"/>
                <a:ea typeface="Andika" panose="02000000000000000000" pitchFamily="2" charset="0"/>
                <a:cs typeface="Andika" panose="02000000000000000000" pitchFamily="2" charset="0"/>
              </a:rPr>
              <a:t>Means of transport</a:t>
            </a:r>
          </a:p>
        </p:txBody>
      </p:sp>
      <p:sp>
        <p:nvSpPr>
          <p:cNvPr id="7" name="Rectangle: Rounded Corners 6">
            <a:extLst>
              <a:ext uri="{FF2B5EF4-FFF2-40B4-BE49-F238E27FC236}">
                <a16:creationId xmlns:a16="http://schemas.microsoft.com/office/drawing/2014/main" id="{1ADACDE3-C71E-4655-8269-AA4C4064E9BF}"/>
              </a:ext>
            </a:extLst>
          </p:cNvPr>
          <p:cNvSpPr/>
          <p:nvPr/>
        </p:nvSpPr>
        <p:spPr>
          <a:xfrm>
            <a:off x="8056131" y="2476982"/>
            <a:ext cx="2099271" cy="6713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ndika" panose="02000000000000000000" pitchFamily="2" charset="0"/>
                <a:ea typeface="Andika" panose="02000000000000000000" pitchFamily="2" charset="0"/>
                <a:cs typeface="Andika" panose="02000000000000000000" pitchFamily="2" charset="0"/>
              </a:rPr>
              <a:t>on the road</a:t>
            </a:r>
          </a:p>
        </p:txBody>
      </p:sp>
      <p:sp>
        <p:nvSpPr>
          <p:cNvPr id="8" name="Rectangle: Rounded Corners 7">
            <a:extLst>
              <a:ext uri="{FF2B5EF4-FFF2-40B4-BE49-F238E27FC236}">
                <a16:creationId xmlns:a16="http://schemas.microsoft.com/office/drawing/2014/main" id="{1CFB53CD-3059-44B7-9245-B6BA9441E1B8}"/>
              </a:ext>
            </a:extLst>
          </p:cNvPr>
          <p:cNvSpPr/>
          <p:nvPr/>
        </p:nvSpPr>
        <p:spPr>
          <a:xfrm>
            <a:off x="7412656" y="4280352"/>
            <a:ext cx="2404247" cy="6713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ndika" panose="02000000000000000000" pitchFamily="2" charset="0"/>
                <a:ea typeface="Andika" panose="02000000000000000000" pitchFamily="2" charset="0"/>
                <a:cs typeface="Andika" panose="02000000000000000000" pitchFamily="2" charset="0"/>
              </a:rPr>
              <a:t>long distance</a:t>
            </a:r>
          </a:p>
        </p:txBody>
      </p:sp>
      <p:sp>
        <p:nvSpPr>
          <p:cNvPr id="9" name="Rectangle: Rounded Corners 8">
            <a:extLst>
              <a:ext uri="{FF2B5EF4-FFF2-40B4-BE49-F238E27FC236}">
                <a16:creationId xmlns:a16="http://schemas.microsoft.com/office/drawing/2014/main" id="{56F5526A-773B-4B5D-8A58-F69D5A1F5357}"/>
              </a:ext>
            </a:extLst>
          </p:cNvPr>
          <p:cNvSpPr/>
          <p:nvPr/>
        </p:nvSpPr>
        <p:spPr>
          <a:xfrm>
            <a:off x="3912243" y="4667048"/>
            <a:ext cx="2722461" cy="6713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ndika" panose="02000000000000000000" pitchFamily="2" charset="0"/>
                <a:ea typeface="Andika" panose="02000000000000000000" pitchFamily="2" charset="0"/>
                <a:cs typeface="Andika" panose="02000000000000000000" pitchFamily="2" charset="0"/>
              </a:rPr>
              <a:t>hobbies/leisure</a:t>
            </a:r>
          </a:p>
        </p:txBody>
      </p:sp>
      <p:sp>
        <p:nvSpPr>
          <p:cNvPr id="10" name="Rectangle: Rounded Corners 9">
            <a:extLst>
              <a:ext uri="{FF2B5EF4-FFF2-40B4-BE49-F238E27FC236}">
                <a16:creationId xmlns:a16="http://schemas.microsoft.com/office/drawing/2014/main" id="{5031A7EC-2C19-4784-8CA1-227218B81523}"/>
              </a:ext>
            </a:extLst>
          </p:cNvPr>
          <p:cNvSpPr/>
          <p:nvPr/>
        </p:nvSpPr>
        <p:spPr>
          <a:xfrm>
            <a:off x="884258" y="3030286"/>
            <a:ext cx="2722461" cy="7893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ndika" panose="02000000000000000000" pitchFamily="2" charset="0"/>
                <a:ea typeface="Andika" panose="02000000000000000000" pitchFamily="2" charset="0"/>
                <a:cs typeface="Andika" panose="02000000000000000000" pitchFamily="2" charset="0"/>
              </a:rPr>
              <a:t>for work/cargo</a:t>
            </a:r>
          </a:p>
        </p:txBody>
      </p:sp>
      <p:sp>
        <p:nvSpPr>
          <p:cNvPr id="11" name="Rectangle: Rounded Corners 10">
            <a:extLst>
              <a:ext uri="{FF2B5EF4-FFF2-40B4-BE49-F238E27FC236}">
                <a16:creationId xmlns:a16="http://schemas.microsoft.com/office/drawing/2014/main" id="{656E7024-4763-401E-A4FD-66F304E82BEA}"/>
              </a:ext>
            </a:extLst>
          </p:cNvPr>
          <p:cNvSpPr/>
          <p:nvPr/>
        </p:nvSpPr>
        <p:spPr>
          <a:xfrm>
            <a:off x="2355244" y="1855286"/>
            <a:ext cx="1556999" cy="6713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ndika" panose="02000000000000000000" pitchFamily="2" charset="0"/>
                <a:ea typeface="Andika" panose="02000000000000000000" pitchFamily="2" charset="0"/>
                <a:cs typeface="Andika" panose="02000000000000000000" pitchFamily="2" charset="0"/>
              </a:rPr>
              <a:t>animals</a:t>
            </a:r>
          </a:p>
        </p:txBody>
      </p:sp>
      <p:sp>
        <p:nvSpPr>
          <p:cNvPr id="12" name="Rectangle: Rounded Corners 11">
            <a:extLst>
              <a:ext uri="{FF2B5EF4-FFF2-40B4-BE49-F238E27FC236}">
                <a16:creationId xmlns:a16="http://schemas.microsoft.com/office/drawing/2014/main" id="{B6153375-4322-4172-9A74-FDFE22520F4E}"/>
              </a:ext>
            </a:extLst>
          </p:cNvPr>
          <p:cNvSpPr/>
          <p:nvPr/>
        </p:nvSpPr>
        <p:spPr>
          <a:xfrm>
            <a:off x="4892956" y="1882842"/>
            <a:ext cx="2480269" cy="6713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ndika" panose="02000000000000000000" pitchFamily="2" charset="0"/>
                <a:ea typeface="Andika" panose="02000000000000000000" pitchFamily="2" charset="0"/>
                <a:cs typeface="Andika" panose="02000000000000000000" pitchFamily="2" charset="0"/>
              </a:rPr>
              <a:t>emergencies</a:t>
            </a:r>
          </a:p>
        </p:txBody>
      </p:sp>
      <p:sp>
        <p:nvSpPr>
          <p:cNvPr id="13" name="Rectangle: Rounded Corners 12">
            <a:extLst>
              <a:ext uri="{FF2B5EF4-FFF2-40B4-BE49-F238E27FC236}">
                <a16:creationId xmlns:a16="http://schemas.microsoft.com/office/drawing/2014/main" id="{FE27FE28-E95E-4889-B73D-06436D28C407}"/>
              </a:ext>
            </a:extLst>
          </p:cNvPr>
          <p:cNvSpPr/>
          <p:nvPr/>
        </p:nvSpPr>
        <p:spPr>
          <a:xfrm>
            <a:off x="9249094" y="1785740"/>
            <a:ext cx="1283502" cy="46096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bicycle</a:t>
            </a:r>
          </a:p>
        </p:txBody>
      </p:sp>
      <p:sp>
        <p:nvSpPr>
          <p:cNvPr id="14" name="Rectangle: Rounded Corners 13">
            <a:extLst>
              <a:ext uri="{FF2B5EF4-FFF2-40B4-BE49-F238E27FC236}">
                <a16:creationId xmlns:a16="http://schemas.microsoft.com/office/drawing/2014/main" id="{D82B695B-C249-40CD-8C45-1B755B9A3864}"/>
              </a:ext>
            </a:extLst>
          </p:cNvPr>
          <p:cNvSpPr/>
          <p:nvPr/>
        </p:nvSpPr>
        <p:spPr>
          <a:xfrm>
            <a:off x="10556283" y="3382431"/>
            <a:ext cx="818241" cy="46096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car</a:t>
            </a:r>
          </a:p>
        </p:txBody>
      </p:sp>
      <p:sp>
        <p:nvSpPr>
          <p:cNvPr id="15" name="Rectangle: Rounded Corners 14">
            <a:extLst>
              <a:ext uri="{FF2B5EF4-FFF2-40B4-BE49-F238E27FC236}">
                <a16:creationId xmlns:a16="http://schemas.microsoft.com/office/drawing/2014/main" id="{C58E56F2-63BA-426B-954C-5BAFEEEE7E7E}"/>
              </a:ext>
            </a:extLst>
          </p:cNvPr>
          <p:cNvSpPr/>
          <p:nvPr/>
        </p:nvSpPr>
        <p:spPr>
          <a:xfrm>
            <a:off x="9553470" y="3610338"/>
            <a:ext cx="842237" cy="46096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taxi</a:t>
            </a:r>
          </a:p>
        </p:txBody>
      </p:sp>
      <p:sp>
        <p:nvSpPr>
          <p:cNvPr id="16" name="Rectangle: Rounded Corners 15">
            <a:extLst>
              <a:ext uri="{FF2B5EF4-FFF2-40B4-BE49-F238E27FC236}">
                <a16:creationId xmlns:a16="http://schemas.microsoft.com/office/drawing/2014/main" id="{8377DEC5-A227-40AD-AE45-DC513CA4389A}"/>
              </a:ext>
            </a:extLst>
          </p:cNvPr>
          <p:cNvSpPr/>
          <p:nvPr/>
        </p:nvSpPr>
        <p:spPr>
          <a:xfrm>
            <a:off x="8407396" y="3424441"/>
            <a:ext cx="905184" cy="46096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lorry</a:t>
            </a:r>
          </a:p>
        </p:txBody>
      </p:sp>
      <p:sp>
        <p:nvSpPr>
          <p:cNvPr id="17" name="Rectangle: Rounded Corners 16">
            <a:extLst>
              <a:ext uri="{FF2B5EF4-FFF2-40B4-BE49-F238E27FC236}">
                <a16:creationId xmlns:a16="http://schemas.microsoft.com/office/drawing/2014/main" id="{43077943-12AA-4997-BFB7-7F731D6C7240}"/>
              </a:ext>
            </a:extLst>
          </p:cNvPr>
          <p:cNvSpPr/>
          <p:nvPr/>
        </p:nvSpPr>
        <p:spPr>
          <a:xfrm>
            <a:off x="4595149" y="221723"/>
            <a:ext cx="1842730" cy="507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ambulance</a:t>
            </a:r>
          </a:p>
        </p:txBody>
      </p:sp>
      <p:sp>
        <p:nvSpPr>
          <p:cNvPr id="18" name="Rectangle: Rounded Corners 17">
            <a:extLst>
              <a:ext uri="{FF2B5EF4-FFF2-40B4-BE49-F238E27FC236}">
                <a16:creationId xmlns:a16="http://schemas.microsoft.com/office/drawing/2014/main" id="{9AB10033-9466-4D31-9A6A-1C55AE791383}"/>
              </a:ext>
            </a:extLst>
          </p:cNvPr>
          <p:cNvSpPr/>
          <p:nvPr/>
        </p:nvSpPr>
        <p:spPr>
          <a:xfrm>
            <a:off x="6537161" y="164156"/>
            <a:ext cx="1842730" cy="5071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helicopter</a:t>
            </a:r>
          </a:p>
        </p:txBody>
      </p:sp>
      <p:sp>
        <p:nvSpPr>
          <p:cNvPr id="19" name="Rectangle: Rounded Corners 18">
            <a:extLst>
              <a:ext uri="{FF2B5EF4-FFF2-40B4-BE49-F238E27FC236}">
                <a16:creationId xmlns:a16="http://schemas.microsoft.com/office/drawing/2014/main" id="{8E83D877-8264-48C5-B278-35F532C31213}"/>
              </a:ext>
            </a:extLst>
          </p:cNvPr>
          <p:cNvSpPr/>
          <p:nvPr/>
        </p:nvSpPr>
        <p:spPr>
          <a:xfrm>
            <a:off x="3715798" y="917224"/>
            <a:ext cx="1439849" cy="507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fire engine</a:t>
            </a:r>
          </a:p>
        </p:txBody>
      </p:sp>
      <p:sp>
        <p:nvSpPr>
          <p:cNvPr id="20" name="Rectangle: Rounded Corners 19">
            <a:extLst>
              <a:ext uri="{FF2B5EF4-FFF2-40B4-BE49-F238E27FC236}">
                <a16:creationId xmlns:a16="http://schemas.microsoft.com/office/drawing/2014/main" id="{B04F7C97-02BB-4B9A-8699-A6A189A6C655}"/>
              </a:ext>
            </a:extLst>
          </p:cNvPr>
          <p:cNvSpPr/>
          <p:nvPr/>
        </p:nvSpPr>
        <p:spPr>
          <a:xfrm>
            <a:off x="8593038" y="477421"/>
            <a:ext cx="1541074" cy="507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police car</a:t>
            </a:r>
          </a:p>
        </p:txBody>
      </p:sp>
      <p:sp>
        <p:nvSpPr>
          <p:cNvPr id="21" name="Rectangle: Rounded Corners 20">
            <a:extLst>
              <a:ext uri="{FF2B5EF4-FFF2-40B4-BE49-F238E27FC236}">
                <a16:creationId xmlns:a16="http://schemas.microsoft.com/office/drawing/2014/main" id="{0D736185-FE28-40C8-98F1-691400EB20DB}"/>
              </a:ext>
            </a:extLst>
          </p:cNvPr>
          <p:cNvSpPr/>
          <p:nvPr/>
        </p:nvSpPr>
        <p:spPr>
          <a:xfrm>
            <a:off x="658607" y="1052255"/>
            <a:ext cx="1066021" cy="5071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horses</a:t>
            </a:r>
          </a:p>
        </p:txBody>
      </p:sp>
      <p:sp>
        <p:nvSpPr>
          <p:cNvPr id="22" name="Rectangle: Rounded Corners 21">
            <a:extLst>
              <a:ext uri="{FF2B5EF4-FFF2-40B4-BE49-F238E27FC236}">
                <a16:creationId xmlns:a16="http://schemas.microsoft.com/office/drawing/2014/main" id="{15952DBB-BCCD-446A-AEF2-59012610F1BB}"/>
              </a:ext>
            </a:extLst>
          </p:cNvPr>
          <p:cNvSpPr/>
          <p:nvPr/>
        </p:nvSpPr>
        <p:spPr>
          <a:xfrm>
            <a:off x="5359077" y="975025"/>
            <a:ext cx="1411329" cy="507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tow truck</a:t>
            </a:r>
          </a:p>
        </p:txBody>
      </p:sp>
      <p:sp>
        <p:nvSpPr>
          <p:cNvPr id="23" name="Rectangle: Rounded Corners 22">
            <a:extLst>
              <a:ext uri="{FF2B5EF4-FFF2-40B4-BE49-F238E27FC236}">
                <a16:creationId xmlns:a16="http://schemas.microsoft.com/office/drawing/2014/main" id="{A4AB571D-B3D7-4775-9A12-51146C7F468C}"/>
              </a:ext>
            </a:extLst>
          </p:cNvPr>
          <p:cNvSpPr/>
          <p:nvPr/>
        </p:nvSpPr>
        <p:spPr>
          <a:xfrm>
            <a:off x="6986212" y="1161706"/>
            <a:ext cx="1566765" cy="507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rescue boat</a:t>
            </a:r>
          </a:p>
        </p:txBody>
      </p:sp>
      <p:sp>
        <p:nvSpPr>
          <p:cNvPr id="26" name="Rectangle: Rounded Corners 25">
            <a:extLst>
              <a:ext uri="{FF2B5EF4-FFF2-40B4-BE49-F238E27FC236}">
                <a16:creationId xmlns:a16="http://schemas.microsoft.com/office/drawing/2014/main" id="{1D07D5E6-8B34-4F9B-B155-527704FEF994}"/>
              </a:ext>
            </a:extLst>
          </p:cNvPr>
          <p:cNvSpPr/>
          <p:nvPr/>
        </p:nvSpPr>
        <p:spPr>
          <a:xfrm>
            <a:off x="10331889" y="2351679"/>
            <a:ext cx="1283502" cy="46096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on foot</a:t>
            </a:r>
          </a:p>
        </p:txBody>
      </p:sp>
      <p:sp>
        <p:nvSpPr>
          <p:cNvPr id="27" name="Rectangle: Rounded Corners 26">
            <a:extLst>
              <a:ext uri="{FF2B5EF4-FFF2-40B4-BE49-F238E27FC236}">
                <a16:creationId xmlns:a16="http://schemas.microsoft.com/office/drawing/2014/main" id="{A0F9F58F-F375-4CF7-B2AD-402704D71C21}"/>
              </a:ext>
            </a:extLst>
          </p:cNvPr>
          <p:cNvSpPr/>
          <p:nvPr/>
        </p:nvSpPr>
        <p:spPr>
          <a:xfrm>
            <a:off x="7412655" y="5181905"/>
            <a:ext cx="1708196" cy="4549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cruise liner</a:t>
            </a:r>
          </a:p>
        </p:txBody>
      </p:sp>
      <p:sp>
        <p:nvSpPr>
          <p:cNvPr id="28" name="Rectangle: Rounded Corners 27">
            <a:extLst>
              <a:ext uri="{FF2B5EF4-FFF2-40B4-BE49-F238E27FC236}">
                <a16:creationId xmlns:a16="http://schemas.microsoft.com/office/drawing/2014/main" id="{4C893BE4-A7B7-4C7D-BE24-7357DAA753AE}"/>
              </a:ext>
            </a:extLst>
          </p:cNvPr>
          <p:cNvSpPr/>
          <p:nvPr/>
        </p:nvSpPr>
        <p:spPr>
          <a:xfrm>
            <a:off x="8250138" y="5839066"/>
            <a:ext cx="1062442" cy="4609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planes</a:t>
            </a:r>
          </a:p>
        </p:txBody>
      </p:sp>
      <p:sp>
        <p:nvSpPr>
          <p:cNvPr id="29" name="Rectangle: Rounded Corners 28">
            <a:extLst>
              <a:ext uri="{FF2B5EF4-FFF2-40B4-BE49-F238E27FC236}">
                <a16:creationId xmlns:a16="http://schemas.microsoft.com/office/drawing/2014/main" id="{67CF032F-E917-4324-BDF2-24418E5AFE9B}"/>
              </a:ext>
            </a:extLst>
          </p:cNvPr>
          <p:cNvSpPr/>
          <p:nvPr/>
        </p:nvSpPr>
        <p:spPr>
          <a:xfrm>
            <a:off x="9521996" y="5388191"/>
            <a:ext cx="905184" cy="4609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trains</a:t>
            </a:r>
          </a:p>
        </p:txBody>
      </p:sp>
      <p:sp>
        <p:nvSpPr>
          <p:cNvPr id="30" name="Rectangle: Rounded Corners 29">
            <a:extLst>
              <a:ext uri="{FF2B5EF4-FFF2-40B4-BE49-F238E27FC236}">
                <a16:creationId xmlns:a16="http://schemas.microsoft.com/office/drawing/2014/main" id="{299E04F2-5244-4E3E-9817-C740763DF623}"/>
              </a:ext>
            </a:extLst>
          </p:cNvPr>
          <p:cNvSpPr/>
          <p:nvPr/>
        </p:nvSpPr>
        <p:spPr>
          <a:xfrm>
            <a:off x="10155401" y="4531000"/>
            <a:ext cx="1537167" cy="4609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rocket ship</a:t>
            </a:r>
          </a:p>
        </p:txBody>
      </p:sp>
      <p:sp>
        <p:nvSpPr>
          <p:cNvPr id="31" name="Rectangle: Rounded Corners 30">
            <a:extLst>
              <a:ext uri="{FF2B5EF4-FFF2-40B4-BE49-F238E27FC236}">
                <a16:creationId xmlns:a16="http://schemas.microsoft.com/office/drawing/2014/main" id="{638ABA62-E4A1-4F51-967E-2A4CD85066A6}"/>
              </a:ext>
            </a:extLst>
          </p:cNvPr>
          <p:cNvSpPr/>
          <p:nvPr/>
        </p:nvSpPr>
        <p:spPr>
          <a:xfrm>
            <a:off x="269876" y="4663853"/>
            <a:ext cx="1590293" cy="46096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cargo ship</a:t>
            </a:r>
          </a:p>
        </p:txBody>
      </p:sp>
      <p:sp>
        <p:nvSpPr>
          <p:cNvPr id="32" name="Rectangle: Rounded Corners 31">
            <a:extLst>
              <a:ext uri="{FF2B5EF4-FFF2-40B4-BE49-F238E27FC236}">
                <a16:creationId xmlns:a16="http://schemas.microsoft.com/office/drawing/2014/main" id="{57FFDD65-2ADB-4C09-8A68-2859206BF40B}"/>
              </a:ext>
            </a:extLst>
          </p:cNvPr>
          <p:cNvSpPr/>
          <p:nvPr/>
        </p:nvSpPr>
        <p:spPr>
          <a:xfrm>
            <a:off x="2323297" y="4012346"/>
            <a:ext cx="1683291" cy="46096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dumper truck</a:t>
            </a:r>
          </a:p>
        </p:txBody>
      </p:sp>
      <p:sp>
        <p:nvSpPr>
          <p:cNvPr id="33" name="Rectangle: Rounded Corners 32">
            <a:extLst>
              <a:ext uri="{FF2B5EF4-FFF2-40B4-BE49-F238E27FC236}">
                <a16:creationId xmlns:a16="http://schemas.microsoft.com/office/drawing/2014/main" id="{67FF0D50-CCCF-434E-A669-5000167B735B}"/>
              </a:ext>
            </a:extLst>
          </p:cNvPr>
          <p:cNvSpPr/>
          <p:nvPr/>
        </p:nvSpPr>
        <p:spPr>
          <a:xfrm>
            <a:off x="751366" y="4029864"/>
            <a:ext cx="689899" cy="43943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van</a:t>
            </a:r>
          </a:p>
        </p:txBody>
      </p:sp>
      <p:sp>
        <p:nvSpPr>
          <p:cNvPr id="34" name="Rectangle: Rounded Corners 33">
            <a:extLst>
              <a:ext uri="{FF2B5EF4-FFF2-40B4-BE49-F238E27FC236}">
                <a16:creationId xmlns:a16="http://schemas.microsoft.com/office/drawing/2014/main" id="{24186BF4-A480-4BC6-9971-1EFC4D0AD87D}"/>
              </a:ext>
            </a:extLst>
          </p:cNvPr>
          <p:cNvSpPr/>
          <p:nvPr/>
        </p:nvSpPr>
        <p:spPr>
          <a:xfrm>
            <a:off x="1862373" y="842688"/>
            <a:ext cx="1066021" cy="5071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camels</a:t>
            </a:r>
          </a:p>
        </p:txBody>
      </p:sp>
      <p:sp>
        <p:nvSpPr>
          <p:cNvPr id="35" name="Rectangle: Rounded Corners 34">
            <a:extLst>
              <a:ext uri="{FF2B5EF4-FFF2-40B4-BE49-F238E27FC236}">
                <a16:creationId xmlns:a16="http://schemas.microsoft.com/office/drawing/2014/main" id="{370B2127-F3A6-408E-A3AD-663701146273}"/>
              </a:ext>
            </a:extLst>
          </p:cNvPr>
          <p:cNvSpPr/>
          <p:nvPr/>
        </p:nvSpPr>
        <p:spPr>
          <a:xfrm>
            <a:off x="1041146" y="1842060"/>
            <a:ext cx="1066021" cy="5071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dogs</a:t>
            </a:r>
          </a:p>
        </p:txBody>
      </p:sp>
      <p:sp>
        <p:nvSpPr>
          <p:cNvPr id="38" name="Rectangle: Rounded Corners 37">
            <a:extLst>
              <a:ext uri="{FF2B5EF4-FFF2-40B4-BE49-F238E27FC236}">
                <a16:creationId xmlns:a16="http://schemas.microsoft.com/office/drawing/2014/main" id="{B9654A69-81D7-4CAB-AA0D-68BF8684F5CD}"/>
              </a:ext>
            </a:extLst>
          </p:cNvPr>
          <p:cNvSpPr/>
          <p:nvPr/>
        </p:nvSpPr>
        <p:spPr>
          <a:xfrm>
            <a:off x="3072691" y="5582072"/>
            <a:ext cx="1108297" cy="454966"/>
          </a:xfrm>
          <a:prstGeom prst="roundRect">
            <a:avLst/>
          </a:prstGeom>
          <a:gradFill>
            <a:gsLst>
              <a:gs pos="0">
                <a:srgbClr val="CC66FF"/>
              </a:gs>
              <a:gs pos="50000">
                <a:srgbClr val="CC66FF"/>
              </a:gs>
              <a:gs pos="100000">
                <a:srgbClr val="CC66FF"/>
              </a:gs>
            </a:gsLst>
          </a:gradFill>
          <a:ln>
            <a:solidFill>
              <a:srgbClr val="CC00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scooter</a:t>
            </a:r>
          </a:p>
        </p:txBody>
      </p:sp>
      <p:sp>
        <p:nvSpPr>
          <p:cNvPr id="40" name="Rectangle: Rounded Corners 39">
            <a:extLst>
              <a:ext uri="{FF2B5EF4-FFF2-40B4-BE49-F238E27FC236}">
                <a16:creationId xmlns:a16="http://schemas.microsoft.com/office/drawing/2014/main" id="{0D559D09-A5AC-41A2-B3EB-597A379DD47E}"/>
              </a:ext>
            </a:extLst>
          </p:cNvPr>
          <p:cNvSpPr/>
          <p:nvPr/>
        </p:nvSpPr>
        <p:spPr>
          <a:xfrm>
            <a:off x="5273473" y="5732593"/>
            <a:ext cx="1708196" cy="454966"/>
          </a:xfrm>
          <a:prstGeom prst="roundRect">
            <a:avLst/>
          </a:prstGeom>
          <a:gradFill>
            <a:gsLst>
              <a:gs pos="0">
                <a:srgbClr val="CC66FF"/>
              </a:gs>
              <a:gs pos="50000">
                <a:srgbClr val="CC66FF"/>
              </a:gs>
              <a:gs pos="100000">
                <a:srgbClr val="CC66FF"/>
              </a:gs>
            </a:gsLst>
          </a:gradFill>
          <a:ln>
            <a:solidFill>
              <a:srgbClr val="CC00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hoverboard</a:t>
            </a:r>
          </a:p>
        </p:txBody>
      </p:sp>
      <p:sp>
        <p:nvSpPr>
          <p:cNvPr id="41" name="Rectangle: Rounded Corners 40">
            <a:extLst>
              <a:ext uri="{FF2B5EF4-FFF2-40B4-BE49-F238E27FC236}">
                <a16:creationId xmlns:a16="http://schemas.microsoft.com/office/drawing/2014/main" id="{7E282599-5413-4939-BA77-756182130D4E}"/>
              </a:ext>
            </a:extLst>
          </p:cNvPr>
          <p:cNvSpPr/>
          <p:nvPr/>
        </p:nvSpPr>
        <p:spPr>
          <a:xfrm>
            <a:off x="3446878" y="6141642"/>
            <a:ext cx="1108297" cy="454966"/>
          </a:xfrm>
          <a:prstGeom prst="roundRect">
            <a:avLst/>
          </a:prstGeom>
          <a:gradFill>
            <a:gsLst>
              <a:gs pos="0">
                <a:srgbClr val="CC66FF"/>
              </a:gs>
              <a:gs pos="50000">
                <a:srgbClr val="CC66FF"/>
              </a:gs>
              <a:gs pos="100000">
                <a:srgbClr val="CC66FF"/>
              </a:gs>
            </a:gsLst>
          </a:gradFill>
          <a:ln>
            <a:solidFill>
              <a:srgbClr val="CC00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bicycle</a:t>
            </a:r>
          </a:p>
        </p:txBody>
      </p:sp>
      <p:sp>
        <p:nvSpPr>
          <p:cNvPr id="42" name="Rectangle: Rounded Corners 41">
            <a:extLst>
              <a:ext uri="{FF2B5EF4-FFF2-40B4-BE49-F238E27FC236}">
                <a16:creationId xmlns:a16="http://schemas.microsoft.com/office/drawing/2014/main" id="{815CBE0D-B633-4992-BC34-564F7FB10F59}"/>
              </a:ext>
            </a:extLst>
          </p:cNvPr>
          <p:cNvSpPr/>
          <p:nvPr/>
        </p:nvSpPr>
        <p:spPr>
          <a:xfrm>
            <a:off x="4766287" y="6337808"/>
            <a:ext cx="1108297" cy="454966"/>
          </a:xfrm>
          <a:prstGeom prst="roundRect">
            <a:avLst/>
          </a:prstGeom>
          <a:gradFill>
            <a:gsLst>
              <a:gs pos="0">
                <a:srgbClr val="CC66FF"/>
              </a:gs>
              <a:gs pos="50000">
                <a:srgbClr val="CC66FF"/>
              </a:gs>
              <a:gs pos="100000">
                <a:srgbClr val="CC66FF"/>
              </a:gs>
            </a:gsLst>
          </a:gradFill>
          <a:ln>
            <a:solidFill>
              <a:srgbClr val="CC00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jet ski</a:t>
            </a:r>
          </a:p>
        </p:txBody>
      </p:sp>
      <p:sp>
        <p:nvSpPr>
          <p:cNvPr id="43" name="Rectangle: Rounded Corners 42">
            <a:extLst>
              <a:ext uri="{FF2B5EF4-FFF2-40B4-BE49-F238E27FC236}">
                <a16:creationId xmlns:a16="http://schemas.microsoft.com/office/drawing/2014/main" id="{55BBE901-DC06-4125-84A2-839E3EFA975E}"/>
              </a:ext>
            </a:extLst>
          </p:cNvPr>
          <p:cNvSpPr/>
          <p:nvPr/>
        </p:nvSpPr>
        <p:spPr>
          <a:xfrm>
            <a:off x="6276810" y="6289073"/>
            <a:ext cx="1523895" cy="454966"/>
          </a:xfrm>
          <a:prstGeom prst="roundRect">
            <a:avLst/>
          </a:prstGeom>
          <a:gradFill>
            <a:gsLst>
              <a:gs pos="0">
                <a:srgbClr val="CC66FF"/>
              </a:gs>
              <a:gs pos="50000">
                <a:srgbClr val="CC66FF"/>
              </a:gs>
              <a:gs pos="100000">
                <a:srgbClr val="CC66FF"/>
              </a:gs>
            </a:gsLst>
          </a:gradFill>
          <a:ln>
            <a:solidFill>
              <a:srgbClr val="CC00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speedboat</a:t>
            </a:r>
          </a:p>
        </p:txBody>
      </p:sp>
      <p:sp>
        <p:nvSpPr>
          <p:cNvPr id="44" name="Rectangle: Rounded Corners 43">
            <a:extLst>
              <a:ext uri="{FF2B5EF4-FFF2-40B4-BE49-F238E27FC236}">
                <a16:creationId xmlns:a16="http://schemas.microsoft.com/office/drawing/2014/main" id="{974F8051-53DB-4AD1-AF4C-30D7AE78D8AA}"/>
              </a:ext>
            </a:extLst>
          </p:cNvPr>
          <p:cNvSpPr/>
          <p:nvPr/>
        </p:nvSpPr>
        <p:spPr>
          <a:xfrm>
            <a:off x="1914294" y="5039099"/>
            <a:ext cx="1475824" cy="46096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motorbike</a:t>
            </a:r>
          </a:p>
        </p:txBody>
      </p:sp>
      <p:cxnSp>
        <p:nvCxnSpPr>
          <p:cNvPr id="49" name="Straight Connector 48">
            <a:extLst>
              <a:ext uri="{FF2B5EF4-FFF2-40B4-BE49-F238E27FC236}">
                <a16:creationId xmlns:a16="http://schemas.microsoft.com/office/drawing/2014/main" id="{76BDF1C7-9163-4E82-A4E4-A4A809BEAD9E}"/>
              </a:ext>
            </a:extLst>
          </p:cNvPr>
          <p:cNvCxnSpPr>
            <a:stCxn id="2" idx="3"/>
          </p:cNvCxnSpPr>
          <p:nvPr/>
        </p:nvCxnSpPr>
        <p:spPr>
          <a:xfrm flipV="1">
            <a:off x="7879644" y="3148314"/>
            <a:ext cx="527752" cy="33566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2E38EB-62AF-42D5-888A-05C8DA511D9C}"/>
              </a:ext>
            </a:extLst>
          </p:cNvPr>
          <p:cNvCxnSpPr>
            <a:cxnSpLocks/>
          </p:cNvCxnSpPr>
          <p:nvPr/>
        </p:nvCxnSpPr>
        <p:spPr>
          <a:xfrm flipH="1" flipV="1">
            <a:off x="6064741" y="2517325"/>
            <a:ext cx="36853" cy="64761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1F302AB-886A-49FB-B824-12412E4FBF2D}"/>
              </a:ext>
            </a:extLst>
          </p:cNvPr>
          <p:cNvCxnSpPr>
            <a:cxnSpLocks/>
          </p:cNvCxnSpPr>
          <p:nvPr/>
        </p:nvCxnSpPr>
        <p:spPr>
          <a:xfrm flipV="1">
            <a:off x="5536989" y="3799257"/>
            <a:ext cx="0" cy="87635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E00CD3-FDF5-4473-B39F-6F51D76F559C}"/>
              </a:ext>
            </a:extLst>
          </p:cNvPr>
          <p:cNvCxnSpPr>
            <a:cxnSpLocks/>
          </p:cNvCxnSpPr>
          <p:nvPr/>
        </p:nvCxnSpPr>
        <p:spPr>
          <a:xfrm>
            <a:off x="7620000" y="3838222"/>
            <a:ext cx="403075" cy="4409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7D55F7C-FA45-49F8-888F-F017F2486FBC}"/>
              </a:ext>
            </a:extLst>
          </p:cNvPr>
          <p:cNvCxnSpPr>
            <a:cxnSpLocks/>
            <a:endCxn id="2" idx="1"/>
          </p:cNvCxnSpPr>
          <p:nvPr/>
        </p:nvCxnSpPr>
        <p:spPr>
          <a:xfrm>
            <a:off x="3606719" y="3466740"/>
            <a:ext cx="897548" cy="1724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0AD6857-A997-4875-9D69-8CC382385423}"/>
              </a:ext>
            </a:extLst>
          </p:cNvPr>
          <p:cNvCxnSpPr>
            <a:cxnSpLocks/>
          </p:cNvCxnSpPr>
          <p:nvPr/>
        </p:nvCxnSpPr>
        <p:spPr>
          <a:xfrm>
            <a:off x="3887827" y="2517325"/>
            <a:ext cx="707322" cy="64761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7EBF01D-6034-4F93-9F54-AF992DC94385}"/>
              </a:ext>
            </a:extLst>
          </p:cNvPr>
          <p:cNvCxnSpPr>
            <a:cxnSpLocks/>
            <a:endCxn id="22" idx="2"/>
          </p:cNvCxnSpPr>
          <p:nvPr/>
        </p:nvCxnSpPr>
        <p:spPr>
          <a:xfrm flipH="1" flipV="1">
            <a:off x="6064742" y="1482201"/>
            <a:ext cx="19026" cy="400644"/>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E53E9F7-2279-4637-9765-683685E609C2}"/>
              </a:ext>
            </a:extLst>
          </p:cNvPr>
          <p:cNvCxnSpPr>
            <a:cxnSpLocks/>
          </p:cNvCxnSpPr>
          <p:nvPr/>
        </p:nvCxnSpPr>
        <p:spPr>
          <a:xfrm flipV="1">
            <a:off x="6789433" y="1682028"/>
            <a:ext cx="249324" cy="200814"/>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21E8A54-5793-48DB-9EDC-4AE77C89AB36}"/>
              </a:ext>
            </a:extLst>
          </p:cNvPr>
          <p:cNvCxnSpPr>
            <a:cxnSpLocks/>
          </p:cNvCxnSpPr>
          <p:nvPr/>
        </p:nvCxnSpPr>
        <p:spPr>
          <a:xfrm>
            <a:off x="4766287" y="1438192"/>
            <a:ext cx="462749" cy="44465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2" name="Freeform: Shape 71">
            <a:extLst>
              <a:ext uri="{FF2B5EF4-FFF2-40B4-BE49-F238E27FC236}">
                <a16:creationId xmlns:a16="http://schemas.microsoft.com/office/drawing/2014/main" id="{352535CF-5646-4B30-9307-0171329065A0}"/>
              </a:ext>
            </a:extLst>
          </p:cNvPr>
          <p:cNvSpPr/>
          <p:nvPr/>
        </p:nvSpPr>
        <p:spPr>
          <a:xfrm>
            <a:off x="5249333" y="733778"/>
            <a:ext cx="237067" cy="1140178"/>
          </a:xfrm>
          <a:custGeom>
            <a:avLst/>
            <a:gdLst>
              <a:gd name="connsiteX0" fmla="*/ 0 w 237067"/>
              <a:gd name="connsiteY0" fmla="*/ 0 h 1140178"/>
              <a:gd name="connsiteX1" fmla="*/ 33867 w 237067"/>
              <a:gd name="connsiteY1" fmla="*/ 824089 h 1140178"/>
              <a:gd name="connsiteX2" fmla="*/ 33867 w 237067"/>
              <a:gd name="connsiteY2" fmla="*/ 824089 h 1140178"/>
              <a:gd name="connsiteX3" fmla="*/ 237067 w 237067"/>
              <a:gd name="connsiteY3" fmla="*/ 1140178 h 1140178"/>
            </a:gdLst>
            <a:ahLst/>
            <a:cxnLst>
              <a:cxn ang="0">
                <a:pos x="connsiteX0" y="connsiteY0"/>
              </a:cxn>
              <a:cxn ang="0">
                <a:pos x="connsiteX1" y="connsiteY1"/>
              </a:cxn>
              <a:cxn ang="0">
                <a:pos x="connsiteX2" y="connsiteY2"/>
              </a:cxn>
              <a:cxn ang="0">
                <a:pos x="connsiteX3" y="connsiteY3"/>
              </a:cxn>
            </a:cxnLst>
            <a:rect l="l" t="t" r="r" b="b"/>
            <a:pathLst>
              <a:path w="237067" h="1140178">
                <a:moveTo>
                  <a:pt x="0" y="0"/>
                </a:moveTo>
                <a:lnTo>
                  <a:pt x="33867" y="824089"/>
                </a:lnTo>
                <a:lnTo>
                  <a:pt x="33867" y="824089"/>
                </a:lnTo>
                <a:lnTo>
                  <a:pt x="237067" y="1140178"/>
                </a:lnTo>
              </a:path>
            </a:pathLst>
          </a:custGeom>
          <a:ln>
            <a:solidFill>
              <a:schemeClr val="bg2">
                <a:lumMod val="5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76" name="Freeform: Shape 75">
            <a:extLst>
              <a:ext uri="{FF2B5EF4-FFF2-40B4-BE49-F238E27FC236}">
                <a16:creationId xmlns:a16="http://schemas.microsoft.com/office/drawing/2014/main" id="{EADA66AC-0D23-4275-A95A-EB296D049C44}"/>
              </a:ext>
            </a:extLst>
          </p:cNvPr>
          <p:cNvSpPr/>
          <p:nvPr/>
        </p:nvSpPr>
        <p:spPr>
          <a:xfrm>
            <a:off x="7371644" y="993422"/>
            <a:ext cx="1919399" cy="1207911"/>
          </a:xfrm>
          <a:custGeom>
            <a:avLst/>
            <a:gdLst>
              <a:gd name="connsiteX0" fmla="*/ 0 w 1919399"/>
              <a:gd name="connsiteY0" fmla="*/ 1207911 h 1207911"/>
              <a:gd name="connsiteX1" fmla="*/ 1603023 w 1919399"/>
              <a:gd name="connsiteY1" fmla="*/ 654756 h 1207911"/>
              <a:gd name="connsiteX2" fmla="*/ 1919112 w 1919399"/>
              <a:gd name="connsiteY2" fmla="*/ 0 h 1207911"/>
            </a:gdLst>
            <a:ahLst/>
            <a:cxnLst>
              <a:cxn ang="0">
                <a:pos x="connsiteX0" y="connsiteY0"/>
              </a:cxn>
              <a:cxn ang="0">
                <a:pos x="connsiteX1" y="connsiteY1"/>
              </a:cxn>
              <a:cxn ang="0">
                <a:pos x="connsiteX2" y="connsiteY2"/>
              </a:cxn>
            </a:cxnLst>
            <a:rect l="l" t="t" r="r" b="b"/>
            <a:pathLst>
              <a:path w="1919399" h="1207911">
                <a:moveTo>
                  <a:pt x="0" y="1207911"/>
                </a:moveTo>
                <a:cubicBezTo>
                  <a:pt x="641585" y="1031992"/>
                  <a:pt x="1283171" y="856074"/>
                  <a:pt x="1603023" y="654756"/>
                </a:cubicBezTo>
                <a:cubicBezTo>
                  <a:pt x="1922875" y="453437"/>
                  <a:pt x="1920993" y="226718"/>
                  <a:pt x="191911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9166D363-6EAD-4AE1-B0F7-A369071DB1D8}"/>
              </a:ext>
            </a:extLst>
          </p:cNvPr>
          <p:cNvSpPr/>
          <p:nvPr/>
        </p:nvSpPr>
        <p:spPr>
          <a:xfrm>
            <a:off x="6547556" y="666044"/>
            <a:ext cx="519288" cy="1207912"/>
          </a:xfrm>
          <a:custGeom>
            <a:avLst/>
            <a:gdLst>
              <a:gd name="connsiteX0" fmla="*/ 519288 w 519288"/>
              <a:gd name="connsiteY0" fmla="*/ 0 h 1207912"/>
              <a:gd name="connsiteX1" fmla="*/ 349955 w 519288"/>
              <a:gd name="connsiteY1" fmla="*/ 587023 h 1207912"/>
              <a:gd name="connsiteX2" fmla="*/ 0 w 519288"/>
              <a:gd name="connsiteY2" fmla="*/ 1207912 h 1207912"/>
            </a:gdLst>
            <a:ahLst/>
            <a:cxnLst>
              <a:cxn ang="0">
                <a:pos x="connsiteX0" y="connsiteY0"/>
              </a:cxn>
              <a:cxn ang="0">
                <a:pos x="connsiteX1" y="connsiteY1"/>
              </a:cxn>
              <a:cxn ang="0">
                <a:pos x="connsiteX2" y="connsiteY2"/>
              </a:cxn>
            </a:cxnLst>
            <a:rect l="l" t="t" r="r" b="b"/>
            <a:pathLst>
              <a:path w="519288" h="1207912">
                <a:moveTo>
                  <a:pt x="519288" y="0"/>
                </a:moveTo>
                <a:cubicBezTo>
                  <a:pt x="477895" y="192852"/>
                  <a:pt x="436503" y="385704"/>
                  <a:pt x="349955" y="587023"/>
                </a:cubicBezTo>
                <a:cubicBezTo>
                  <a:pt x="263407" y="788342"/>
                  <a:pt x="131703" y="998127"/>
                  <a:pt x="0" y="12079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0B1A1D49-F2FE-4627-A918-13EDB4498E70}"/>
              </a:ext>
            </a:extLst>
          </p:cNvPr>
          <p:cNvSpPr/>
          <p:nvPr/>
        </p:nvSpPr>
        <p:spPr>
          <a:xfrm>
            <a:off x="9403644" y="2257778"/>
            <a:ext cx="135467" cy="203200"/>
          </a:xfrm>
          <a:custGeom>
            <a:avLst/>
            <a:gdLst>
              <a:gd name="connsiteX0" fmla="*/ 0 w 135467"/>
              <a:gd name="connsiteY0" fmla="*/ 203200 h 203200"/>
              <a:gd name="connsiteX1" fmla="*/ 135467 w 135467"/>
              <a:gd name="connsiteY1" fmla="*/ 0 h 203200"/>
              <a:gd name="connsiteX2" fmla="*/ 135467 w 135467"/>
              <a:gd name="connsiteY2" fmla="*/ 0 h 203200"/>
            </a:gdLst>
            <a:ahLst/>
            <a:cxnLst>
              <a:cxn ang="0">
                <a:pos x="connsiteX0" y="connsiteY0"/>
              </a:cxn>
              <a:cxn ang="0">
                <a:pos x="connsiteX1" y="connsiteY1"/>
              </a:cxn>
              <a:cxn ang="0">
                <a:pos x="connsiteX2" y="connsiteY2"/>
              </a:cxn>
            </a:cxnLst>
            <a:rect l="l" t="t" r="r" b="b"/>
            <a:pathLst>
              <a:path w="135467" h="203200">
                <a:moveTo>
                  <a:pt x="0" y="203200"/>
                </a:moveTo>
                <a:lnTo>
                  <a:pt x="135467" y="0"/>
                </a:lnTo>
                <a:lnTo>
                  <a:pt x="13546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2DBDBF47-8998-4ACA-96ED-244AAAC9065F}"/>
              </a:ext>
            </a:extLst>
          </p:cNvPr>
          <p:cNvSpPr/>
          <p:nvPr/>
        </p:nvSpPr>
        <p:spPr>
          <a:xfrm>
            <a:off x="10160000" y="2630311"/>
            <a:ext cx="169333" cy="33867"/>
          </a:xfrm>
          <a:custGeom>
            <a:avLst/>
            <a:gdLst>
              <a:gd name="connsiteX0" fmla="*/ 0 w 169333"/>
              <a:gd name="connsiteY0" fmla="*/ 33867 h 33867"/>
              <a:gd name="connsiteX1" fmla="*/ 169333 w 169333"/>
              <a:gd name="connsiteY1" fmla="*/ 0 h 33867"/>
              <a:gd name="connsiteX2" fmla="*/ 169333 w 169333"/>
              <a:gd name="connsiteY2" fmla="*/ 0 h 33867"/>
            </a:gdLst>
            <a:ahLst/>
            <a:cxnLst>
              <a:cxn ang="0">
                <a:pos x="connsiteX0" y="connsiteY0"/>
              </a:cxn>
              <a:cxn ang="0">
                <a:pos x="connsiteX1" y="connsiteY1"/>
              </a:cxn>
              <a:cxn ang="0">
                <a:pos x="connsiteX2" y="connsiteY2"/>
              </a:cxn>
            </a:cxnLst>
            <a:rect l="l" t="t" r="r" b="b"/>
            <a:pathLst>
              <a:path w="169333" h="33867">
                <a:moveTo>
                  <a:pt x="0" y="33867"/>
                </a:moveTo>
                <a:lnTo>
                  <a:pt x="169333" y="0"/>
                </a:lnTo>
                <a:lnTo>
                  <a:pt x="16933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B2FC3D54-AA1F-41BD-8839-42E3B61A0191}"/>
              </a:ext>
            </a:extLst>
          </p:cNvPr>
          <p:cNvSpPr/>
          <p:nvPr/>
        </p:nvSpPr>
        <p:spPr>
          <a:xfrm>
            <a:off x="10148711" y="3070578"/>
            <a:ext cx="519289" cy="327378"/>
          </a:xfrm>
          <a:custGeom>
            <a:avLst/>
            <a:gdLst>
              <a:gd name="connsiteX0" fmla="*/ 0 w 519289"/>
              <a:gd name="connsiteY0" fmla="*/ 0 h 327378"/>
              <a:gd name="connsiteX1" fmla="*/ 519289 w 519289"/>
              <a:gd name="connsiteY1" fmla="*/ 327378 h 327378"/>
              <a:gd name="connsiteX2" fmla="*/ 519289 w 519289"/>
              <a:gd name="connsiteY2" fmla="*/ 327378 h 327378"/>
            </a:gdLst>
            <a:ahLst/>
            <a:cxnLst>
              <a:cxn ang="0">
                <a:pos x="connsiteX0" y="connsiteY0"/>
              </a:cxn>
              <a:cxn ang="0">
                <a:pos x="connsiteX1" y="connsiteY1"/>
              </a:cxn>
              <a:cxn ang="0">
                <a:pos x="connsiteX2" y="connsiteY2"/>
              </a:cxn>
            </a:cxnLst>
            <a:rect l="l" t="t" r="r" b="b"/>
            <a:pathLst>
              <a:path w="519289" h="327378">
                <a:moveTo>
                  <a:pt x="0" y="0"/>
                </a:moveTo>
                <a:lnTo>
                  <a:pt x="519289" y="327378"/>
                </a:lnTo>
                <a:lnTo>
                  <a:pt x="519289" y="3273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D7F26824-EF59-4F17-97F1-10D9D39E789E}"/>
              </a:ext>
            </a:extLst>
          </p:cNvPr>
          <p:cNvSpPr/>
          <p:nvPr/>
        </p:nvSpPr>
        <p:spPr>
          <a:xfrm>
            <a:off x="9731022" y="3149600"/>
            <a:ext cx="247503" cy="461750"/>
          </a:xfrm>
          <a:custGeom>
            <a:avLst/>
            <a:gdLst>
              <a:gd name="connsiteX0" fmla="*/ 0 w 247503"/>
              <a:gd name="connsiteY0" fmla="*/ 0 h 461750"/>
              <a:gd name="connsiteX1" fmla="*/ 225778 w 247503"/>
              <a:gd name="connsiteY1" fmla="*/ 417689 h 461750"/>
              <a:gd name="connsiteX2" fmla="*/ 225778 w 247503"/>
              <a:gd name="connsiteY2" fmla="*/ 428978 h 461750"/>
            </a:gdLst>
            <a:ahLst/>
            <a:cxnLst>
              <a:cxn ang="0">
                <a:pos x="connsiteX0" y="connsiteY0"/>
              </a:cxn>
              <a:cxn ang="0">
                <a:pos x="connsiteX1" y="connsiteY1"/>
              </a:cxn>
              <a:cxn ang="0">
                <a:pos x="connsiteX2" y="connsiteY2"/>
              </a:cxn>
            </a:cxnLst>
            <a:rect l="l" t="t" r="r" b="b"/>
            <a:pathLst>
              <a:path w="247503" h="461750">
                <a:moveTo>
                  <a:pt x="0" y="0"/>
                </a:moveTo>
                <a:lnTo>
                  <a:pt x="225778" y="417689"/>
                </a:lnTo>
                <a:cubicBezTo>
                  <a:pt x="263408" y="489185"/>
                  <a:pt x="244593" y="459081"/>
                  <a:pt x="225778" y="42897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C5FB9FB6-E55E-41F7-AB5E-F280DC4383DF}"/>
              </a:ext>
            </a:extLst>
          </p:cNvPr>
          <p:cNvSpPr/>
          <p:nvPr/>
        </p:nvSpPr>
        <p:spPr>
          <a:xfrm>
            <a:off x="8883102" y="3149600"/>
            <a:ext cx="91565" cy="259878"/>
          </a:xfrm>
          <a:custGeom>
            <a:avLst/>
            <a:gdLst>
              <a:gd name="connsiteX0" fmla="*/ 91565 w 91565"/>
              <a:gd name="connsiteY0" fmla="*/ 0 h 259878"/>
              <a:gd name="connsiteX1" fmla="*/ 12542 w 91565"/>
              <a:gd name="connsiteY1" fmla="*/ 237067 h 259878"/>
              <a:gd name="connsiteX2" fmla="*/ 1254 w 91565"/>
              <a:gd name="connsiteY2" fmla="*/ 237067 h 259878"/>
            </a:gdLst>
            <a:ahLst/>
            <a:cxnLst>
              <a:cxn ang="0">
                <a:pos x="connsiteX0" y="connsiteY0"/>
              </a:cxn>
              <a:cxn ang="0">
                <a:pos x="connsiteX1" y="connsiteY1"/>
              </a:cxn>
              <a:cxn ang="0">
                <a:pos x="connsiteX2" y="connsiteY2"/>
              </a:cxn>
            </a:cxnLst>
            <a:rect l="l" t="t" r="r" b="b"/>
            <a:pathLst>
              <a:path w="91565" h="259878">
                <a:moveTo>
                  <a:pt x="91565" y="0"/>
                </a:moveTo>
                <a:cubicBezTo>
                  <a:pt x="59579" y="98778"/>
                  <a:pt x="27594" y="197556"/>
                  <a:pt x="12542" y="237067"/>
                </a:cubicBezTo>
                <a:cubicBezTo>
                  <a:pt x="-2510" y="276578"/>
                  <a:pt x="-628" y="256822"/>
                  <a:pt x="1254" y="2370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C7A72555-DEAD-41B2-81FC-3D5A243F0193}"/>
              </a:ext>
            </a:extLst>
          </p:cNvPr>
          <p:cNvSpPr/>
          <p:nvPr/>
        </p:nvSpPr>
        <p:spPr>
          <a:xfrm>
            <a:off x="8308622" y="4967111"/>
            <a:ext cx="135467" cy="225778"/>
          </a:xfrm>
          <a:custGeom>
            <a:avLst/>
            <a:gdLst>
              <a:gd name="connsiteX0" fmla="*/ 135467 w 135467"/>
              <a:gd name="connsiteY0" fmla="*/ 0 h 225778"/>
              <a:gd name="connsiteX1" fmla="*/ 0 w 135467"/>
              <a:gd name="connsiteY1" fmla="*/ 225778 h 225778"/>
              <a:gd name="connsiteX2" fmla="*/ 0 w 135467"/>
              <a:gd name="connsiteY2" fmla="*/ 225778 h 225778"/>
            </a:gdLst>
            <a:ahLst/>
            <a:cxnLst>
              <a:cxn ang="0">
                <a:pos x="connsiteX0" y="connsiteY0"/>
              </a:cxn>
              <a:cxn ang="0">
                <a:pos x="connsiteX1" y="connsiteY1"/>
              </a:cxn>
              <a:cxn ang="0">
                <a:pos x="connsiteX2" y="connsiteY2"/>
              </a:cxn>
            </a:cxnLst>
            <a:rect l="l" t="t" r="r" b="b"/>
            <a:pathLst>
              <a:path w="135467" h="225778">
                <a:moveTo>
                  <a:pt x="135467" y="0"/>
                </a:moveTo>
                <a:lnTo>
                  <a:pt x="0" y="225778"/>
                </a:lnTo>
                <a:lnTo>
                  <a:pt x="0" y="2257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F340B559-B526-4C1A-9DC8-4B92ABE73E5B}"/>
              </a:ext>
            </a:extLst>
          </p:cNvPr>
          <p:cNvSpPr/>
          <p:nvPr/>
        </p:nvSpPr>
        <p:spPr>
          <a:xfrm>
            <a:off x="9211733" y="4955822"/>
            <a:ext cx="93966" cy="914400"/>
          </a:xfrm>
          <a:custGeom>
            <a:avLst/>
            <a:gdLst>
              <a:gd name="connsiteX0" fmla="*/ 0 w 93966"/>
              <a:gd name="connsiteY0" fmla="*/ 0 h 914400"/>
              <a:gd name="connsiteX1" fmla="*/ 90311 w 93966"/>
              <a:gd name="connsiteY1" fmla="*/ 541867 h 914400"/>
              <a:gd name="connsiteX2" fmla="*/ 67734 w 93966"/>
              <a:gd name="connsiteY2" fmla="*/ 914400 h 914400"/>
            </a:gdLst>
            <a:ahLst/>
            <a:cxnLst>
              <a:cxn ang="0">
                <a:pos x="connsiteX0" y="connsiteY0"/>
              </a:cxn>
              <a:cxn ang="0">
                <a:pos x="connsiteX1" y="connsiteY1"/>
              </a:cxn>
              <a:cxn ang="0">
                <a:pos x="connsiteX2" y="connsiteY2"/>
              </a:cxn>
            </a:cxnLst>
            <a:rect l="l" t="t" r="r" b="b"/>
            <a:pathLst>
              <a:path w="93966" h="914400">
                <a:moveTo>
                  <a:pt x="0" y="0"/>
                </a:moveTo>
                <a:cubicBezTo>
                  <a:pt x="39511" y="194733"/>
                  <a:pt x="79022" y="389467"/>
                  <a:pt x="90311" y="541867"/>
                </a:cubicBezTo>
                <a:cubicBezTo>
                  <a:pt x="101600" y="694267"/>
                  <a:pt x="84667" y="804333"/>
                  <a:pt x="67734" y="914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9198666C-278B-420F-B471-1657DF074CBF}"/>
              </a:ext>
            </a:extLst>
          </p:cNvPr>
          <p:cNvSpPr/>
          <p:nvPr/>
        </p:nvSpPr>
        <p:spPr>
          <a:xfrm>
            <a:off x="9832622" y="4594578"/>
            <a:ext cx="327378" cy="135466"/>
          </a:xfrm>
          <a:custGeom>
            <a:avLst/>
            <a:gdLst>
              <a:gd name="connsiteX0" fmla="*/ 0 w 327378"/>
              <a:gd name="connsiteY0" fmla="*/ 0 h 135466"/>
              <a:gd name="connsiteX1" fmla="*/ 327378 w 327378"/>
              <a:gd name="connsiteY1" fmla="*/ 135466 h 135466"/>
              <a:gd name="connsiteX2" fmla="*/ 327378 w 327378"/>
              <a:gd name="connsiteY2" fmla="*/ 135466 h 135466"/>
            </a:gdLst>
            <a:ahLst/>
            <a:cxnLst>
              <a:cxn ang="0">
                <a:pos x="connsiteX0" y="connsiteY0"/>
              </a:cxn>
              <a:cxn ang="0">
                <a:pos x="connsiteX1" y="connsiteY1"/>
              </a:cxn>
              <a:cxn ang="0">
                <a:pos x="connsiteX2" y="connsiteY2"/>
              </a:cxn>
            </a:cxnLst>
            <a:rect l="l" t="t" r="r" b="b"/>
            <a:pathLst>
              <a:path w="327378" h="135466">
                <a:moveTo>
                  <a:pt x="0" y="0"/>
                </a:moveTo>
                <a:lnTo>
                  <a:pt x="327378" y="135466"/>
                </a:lnTo>
                <a:lnTo>
                  <a:pt x="327378" y="13546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43D8DE0A-A4DC-42F2-9802-393B2DEAE380}"/>
              </a:ext>
            </a:extLst>
          </p:cNvPr>
          <p:cNvSpPr/>
          <p:nvPr/>
        </p:nvSpPr>
        <p:spPr>
          <a:xfrm>
            <a:off x="9618133" y="4955822"/>
            <a:ext cx="237067" cy="440267"/>
          </a:xfrm>
          <a:custGeom>
            <a:avLst/>
            <a:gdLst>
              <a:gd name="connsiteX0" fmla="*/ 0 w 237067"/>
              <a:gd name="connsiteY0" fmla="*/ 0 h 440267"/>
              <a:gd name="connsiteX1" fmla="*/ 237067 w 237067"/>
              <a:gd name="connsiteY1" fmla="*/ 440267 h 440267"/>
              <a:gd name="connsiteX2" fmla="*/ 237067 w 237067"/>
              <a:gd name="connsiteY2" fmla="*/ 440267 h 440267"/>
            </a:gdLst>
            <a:ahLst/>
            <a:cxnLst>
              <a:cxn ang="0">
                <a:pos x="connsiteX0" y="connsiteY0"/>
              </a:cxn>
              <a:cxn ang="0">
                <a:pos x="connsiteX1" y="connsiteY1"/>
              </a:cxn>
              <a:cxn ang="0">
                <a:pos x="connsiteX2" y="connsiteY2"/>
              </a:cxn>
            </a:cxnLst>
            <a:rect l="l" t="t" r="r" b="b"/>
            <a:pathLst>
              <a:path w="237067" h="440267">
                <a:moveTo>
                  <a:pt x="0" y="0"/>
                </a:moveTo>
                <a:lnTo>
                  <a:pt x="237067" y="440267"/>
                </a:lnTo>
                <a:lnTo>
                  <a:pt x="237067" y="44026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48378965-89E7-44F9-B886-E5585B14314B}"/>
              </a:ext>
            </a:extLst>
          </p:cNvPr>
          <p:cNvSpPr/>
          <p:nvPr/>
        </p:nvSpPr>
        <p:spPr>
          <a:xfrm>
            <a:off x="3740074" y="5339644"/>
            <a:ext cx="346504" cy="263901"/>
          </a:xfrm>
          <a:custGeom>
            <a:avLst/>
            <a:gdLst>
              <a:gd name="connsiteX0" fmla="*/ 346504 w 346504"/>
              <a:gd name="connsiteY0" fmla="*/ 0 h 263901"/>
              <a:gd name="connsiteX1" fmla="*/ 30415 w 346504"/>
              <a:gd name="connsiteY1" fmla="*/ 237067 h 263901"/>
              <a:gd name="connsiteX2" fmla="*/ 30415 w 346504"/>
              <a:gd name="connsiteY2" fmla="*/ 248356 h 263901"/>
            </a:gdLst>
            <a:ahLst/>
            <a:cxnLst>
              <a:cxn ang="0">
                <a:pos x="connsiteX0" y="connsiteY0"/>
              </a:cxn>
              <a:cxn ang="0">
                <a:pos x="connsiteX1" y="connsiteY1"/>
              </a:cxn>
              <a:cxn ang="0">
                <a:pos x="connsiteX2" y="connsiteY2"/>
              </a:cxn>
            </a:cxnLst>
            <a:rect l="l" t="t" r="r" b="b"/>
            <a:pathLst>
              <a:path w="346504" h="263901">
                <a:moveTo>
                  <a:pt x="346504" y="0"/>
                </a:moveTo>
                <a:lnTo>
                  <a:pt x="30415" y="237067"/>
                </a:lnTo>
                <a:cubicBezTo>
                  <a:pt x="-22266" y="278460"/>
                  <a:pt x="4074" y="263408"/>
                  <a:pt x="30415" y="2483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5B84CBB7-ABBC-4BB5-96AB-B4419AB64E8B}"/>
              </a:ext>
            </a:extLst>
          </p:cNvPr>
          <p:cNvSpPr/>
          <p:nvPr/>
        </p:nvSpPr>
        <p:spPr>
          <a:xfrm>
            <a:off x="4368800" y="5350933"/>
            <a:ext cx="158044" cy="790223"/>
          </a:xfrm>
          <a:custGeom>
            <a:avLst/>
            <a:gdLst>
              <a:gd name="connsiteX0" fmla="*/ 158044 w 158044"/>
              <a:gd name="connsiteY0" fmla="*/ 0 h 790223"/>
              <a:gd name="connsiteX1" fmla="*/ 0 w 158044"/>
              <a:gd name="connsiteY1" fmla="*/ 790223 h 790223"/>
              <a:gd name="connsiteX2" fmla="*/ 0 w 158044"/>
              <a:gd name="connsiteY2" fmla="*/ 790223 h 790223"/>
            </a:gdLst>
            <a:ahLst/>
            <a:cxnLst>
              <a:cxn ang="0">
                <a:pos x="connsiteX0" y="connsiteY0"/>
              </a:cxn>
              <a:cxn ang="0">
                <a:pos x="connsiteX1" y="connsiteY1"/>
              </a:cxn>
              <a:cxn ang="0">
                <a:pos x="connsiteX2" y="connsiteY2"/>
              </a:cxn>
            </a:cxnLst>
            <a:rect l="l" t="t" r="r" b="b"/>
            <a:pathLst>
              <a:path w="158044" h="790223">
                <a:moveTo>
                  <a:pt x="158044" y="0"/>
                </a:moveTo>
                <a:lnTo>
                  <a:pt x="0" y="790223"/>
                </a:lnTo>
                <a:lnTo>
                  <a:pt x="0" y="79022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1F2DE663-9414-40B8-9B81-68188FC2B035}"/>
              </a:ext>
            </a:extLst>
          </p:cNvPr>
          <p:cNvSpPr/>
          <p:nvPr/>
        </p:nvSpPr>
        <p:spPr>
          <a:xfrm>
            <a:off x="4876800" y="5339644"/>
            <a:ext cx="158044" cy="993423"/>
          </a:xfrm>
          <a:custGeom>
            <a:avLst/>
            <a:gdLst>
              <a:gd name="connsiteX0" fmla="*/ 0 w 158044"/>
              <a:gd name="connsiteY0" fmla="*/ 0 h 993423"/>
              <a:gd name="connsiteX1" fmla="*/ 158044 w 158044"/>
              <a:gd name="connsiteY1" fmla="*/ 993423 h 993423"/>
              <a:gd name="connsiteX2" fmla="*/ 158044 w 158044"/>
              <a:gd name="connsiteY2" fmla="*/ 993423 h 993423"/>
            </a:gdLst>
            <a:ahLst/>
            <a:cxnLst>
              <a:cxn ang="0">
                <a:pos x="connsiteX0" y="connsiteY0"/>
              </a:cxn>
              <a:cxn ang="0">
                <a:pos x="connsiteX1" y="connsiteY1"/>
              </a:cxn>
              <a:cxn ang="0">
                <a:pos x="connsiteX2" y="connsiteY2"/>
              </a:cxn>
            </a:cxnLst>
            <a:rect l="l" t="t" r="r" b="b"/>
            <a:pathLst>
              <a:path w="158044" h="993423">
                <a:moveTo>
                  <a:pt x="0" y="0"/>
                </a:moveTo>
                <a:lnTo>
                  <a:pt x="158044" y="993423"/>
                </a:lnTo>
                <a:lnTo>
                  <a:pt x="158044" y="99342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2466D941-E81A-49FD-BAA9-80C0B1556322}"/>
              </a:ext>
            </a:extLst>
          </p:cNvPr>
          <p:cNvSpPr/>
          <p:nvPr/>
        </p:nvSpPr>
        <p:spPr>
          <a:xfrm>
            <a:off x="6637867" y="5260622"/>
            <a:ext cx="835377" cy="1027289"/>
          </a:xfrm>
          <a:custGeom>
            <a:avLst/>
            <a:gdLst>
              <a:gd name="connsiteX0" fmla="*/ 0 w 835377"/>
              <a:gd name="connsiteY0" fmla="*/ 0 h 1027289"/>
              <a:gd name="connsiteX1" fmla="*/ 620889 w 835377"/>
              <a:gd name="connsiteY1" fmla="*/ 530578 h 1027289"/>
              <a:gd name="connsiteX2" fmla="*/ 835377 w 835377"/>
              <a:gd name="connsiteY2" fmla="*/ 1027289 h 1027289"/>
            </a:gdLst>
            <a:ahLst/>
            <a:cxnLst>
              <a:cxn ang="0">
                <a:pos x="connsiteX0" y="connsiteY0"/>
              </a:cxn>
              <a:cxn ang="0">
                <a:pos x="connsiteX1" y="connsiteY1"/>
              </a:cxn>
              <a:cxn ang="0">
                <a:pos x="connsiteX2" y="connsiteY2"/>
              </a:cxn>
            </a:cxnLst>
            <a:rect l="l" t="t" r="r" b="b"/>
            <a:pathLst>
              <a:path w="835377" h="1027289">
                <a:moveTo>
                  <a:pt x="0" y="0"/>
                </a:moveTo>
                <a:cubicBezTo>
                  <a:pt x="240829" y="179681"/>
                  <a:pt x="481659" y="359363"/>
                  <a:pt x="620889" y="530578"/>
                </a:cubicBezTo>
                <a:cubicBezTo>
                  <a:pt x="760119" y="701793"/>
                  <a:pt x="797748" y="864541"/>
                  <a:pt x="835377" y="1027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5C020224-A82B-4AE5-B410-E832D93E582A}"/>
              </a:ext>
            </a:extLst>
          </p:cNvPr>
          <p:cNvSpPr/>
          <p:nvPr/>
        </p:nvSpPr>
        <p:spPr>
          <a:xfrm>
            <a:off x="5926667" y="5350933"/>
            <a:ext cx="214489" cy="372534"/>
          </a:xfrm>
          <a:custGeom>
            <a:avLst/>
            <a:gdLst>
              <a:gd name="connsiteX0" fmla="*/ 0 w 214489"/>
              <a:gd name="connsiteY0" fmla="*/ 0 h 372534"/>
              <a:gd name="connsiteX1" fmla="*/ 214489 w 214489"/>
              <a:gd name="connsiteY1" fmla="*/ 372534 h 372534"/>
              <a:gd name="connsiteX2" fmla="*/ 214489 w 214489"/>
              <a:gd name="connsiteY2" fmla="*/ 372534 h 372534"/>
            </a:gdLst>
            <a:ahLst/>
            <a:cxnLst>
              <a:cxn ang="0">
                <a:pos x="connsiteX0" y="connsiteY0"/>
              </a:cxn>
              <a:cxn ang="0">
                <a:pos x="connsiteX1" y="connsiteY1"/>
              </a:cxn>
              <a:cxn ang="0">
                <a:pos x="connsiteX2" y="connsiteY2"/>
              </a:cxn>
            </a:cxnLst>
            <a:rect l="l" t="t" r="r" b="b"/>
            <a:pathLst>
              <a:path w="214489" h="372534">
                <a:moveTo>
                  <a:pt x="0" y="0"/>
                </a:moveTo>
                <a:lnTo>
                  <a:pt x="214489" y="372534"/>
                </a:lnTo>
                <a:lnTo>
                  <a:pt x="214489" y="37253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Rounded Corners 96">
            <a:extLst>
              <a:ext uri="{FF2B5EF4-FFF2-40B4-BE49-F238E27FC236}">
                <a16:creationId xmlns:a16="http://schemas.microsoft.com/office/drawing/2014/main" id="{A4BCE861-95C9-4DEA-9BF5-19991FBF2432}"/>
              </a:ext>
            </a:extLst>
          </p:cNvPr>
          <p:cNvSpPr/>
          <p:nvPr/>
        </p:nvSpPr>
        <p:spPr>
          <a:xfrm>
            <a:off x="413037" y="5566080"/>
            <a:ext cx="1683684" cy="46096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oil tanker</a:t>
            </a:r>
          </a:p>
        </p:txBody>
      </p:sp>
      <p:sp>
        <p:nvSpPr>
          <p:cNvPr id="101" name="Freeform: Shape 100">
            <a:extLst>
              <a:ext uri="{FF2B5EF4-FFF2-40B4-BE49-F238E27FC236}">
                <a16:creationId xmlns:a16="http://schemas.microsoft.com/office/drawing/2014/main" id="{AFEE2FE2-4C11-46DB-993F-78C38E55FFFA}"/>
              </a:ext>
            </a:extLst>
          </p:cNvPr>
          <p:cNvSpPr/>
          <p:nvPr/>
        </p:nvSpPr>
        <p:spPr>
          <a:xfrm>
            <a:off x="114722" y="3409478"/>
            <a:ext cx="765811" cy="2438166"/>
          </a:xfrm>
          <a:custGeom>
            <a:avLst/>
            <a:gdLst>
              <a:gd name="connsiteX0" fmla="*/ 765811 w 765811"/>
              <a:gd name="connsiteY0" fmla="*/ 0 h 2415822"/>
              <a:gd name="connsiteX1" fmla="*/ 20745 w 765811"/>
              <a:gd name="connsiteY1" fmla="*/ 1422400 h 2415822"/>
              <a:gd name="connsiteX2" fmla="*/ 280389 w 765811"/>
              <a:gd name="connsiteY2" fmla="*/ 2415822 h 2415822"/>
            </a:gdLst>
            <a:ahLst/>
            <a:cxnLst>
              <a:cxn ang="0">
                <a:pos x="connsiteX0" y="connsiteY0"/>
              </a:cxn>
              <a:cxn ang="0">
                <a:pos x="connsiteX1" y="connsiteY1"/>
              </a:cxn>
              <a:cxn ang="0">
                <a:pos x="connsiteX2" y="connsiteY2"/>
              </a:cxn>
            </a:cxnLst>
            <a:rect l="l" t="t" r="r" b="b"/>
            <a:pathLst>
              <a:path w="765811" h="2415822">
                <a:moveTo>
                  <a:pt x="765811" y="0"/>
                </a:moveTo>
                <a:cubicBezTo>
                  <a:pt x="433730" y="509881"/>
                  <a:pt x="101649" y="1019763"/>
                  <a:pt x="20745" y="1422400"/>
                </a:cubicBezTo>
                <a:cubicBezTo>
                  <a:pt x="-60159" y="1825037"/>
                  <a:pt x="110115" y="2120429"/>
                  <a:pt x="280389" y="24158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eeform: Shape 101">
            <a:extLst>
              <a:ext uri="{FF2B5EF4-FFF2-40B4-BE49-F238E27FC236}">
                <a16:creationId xmlns:a16="http://schemas.microsoft.com/office/drawing/2014/main" id="{9D7DC0EC-2F74-4789-ADEA-693B58DC976A}"/>
              </a:ext>
            </a:extLst>
          </p:cNvPr>
          <p:cNvSpPr/>
          <p:nvPr/>
        </p:nvSpPr>
        <p:spPr>
          <a:xfrm>
            <a:off x="1703563" y="3826933"/>
            <a:ext cx="226837" cy="845294"/>
          </a:xfrm>
          <a:custGeom>
            <a:avLst/>
            <a:gdLst>
              <a:gd name="connsiteX0" fmla="*/ 226837 w 226837"/>
              <a:gd name="connsiteY0" fmla="*/ 0 h 845294"/>
              <a:gd name="connsiteX1" fmla="*/ 23637 w 226837"/>
              <a:gd name="connsiteY1" fmla="*/ 767645 h 845294"/>
              <a:gd name="connsiteX2" fmla="*/ 12348 w 226837"/>
              <a:gd name="connsiteY2" fmla="*/ 778934 h 845294"/>
            </a:gdLst>
            <a:ahLst/>
            <a:cxnLst>
              <a:cxn ang="0">
                <a:pos x="connsiteX0" y="connsiteY0"/>
              </a:cxn>
              <a:cxn ang="0">
                <a:pos x="connsiteX1" y="connsiteY1"/>
              </a:cxn>
              <a:cxn ang="0">
                <a:pos x="connsiteX2" y="connsiteY2"/>
              </a:cxn>
            </a:cxnLst>
            <a:rect l="l" t="t" r="r" b="b"/>
            <a:pathLst>
              <a:path w="226837" h="845294">
                <a:moveTo>
                  <a:pt x="226837" y="0"/>
                </a:moveTo>
                <a:lnTo>
                  <a:pt x="23637" y="767645"/>
                </a:lnTo>
                <a:cubicBezTo>
                  <a:pt x="-12111" y="897467"/>
                  <a:pt x="118" y="838200"/>
                  <a:pt x="12348" y="7789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Shape 102">
            <a:extLst>
              <a:ext uri="{FF2B5EF4-FFF2-40B4-BE49-F238E27FC236}">
                <a16:creationId xmlns:a16="http://schemas.microsoft.com/office/drawing/2014/main" id="{78505560-FA37-424B-93F7-78E18D736B39}"/>
              </a:ext>
            </a:extLst>
          </p:cNvPr>
          <p:cNvSpPr/>
          <p:nvPr/>
        </p:nvSpPr>
        <p:spPr>
          <a:xfrm>
            <a:off x="2099733" y="3838222"/>
            <a:ext cx="185627" cy="1221520"/>
          </a:xfrm>
          <a:custGeom>
            <a:avLst/>
            <a:gdLst>
              <a:gd name="connsiteX0" fmla="*/ 0 w 185627"/>
              <a:gd name="connsiteY0" fmla="*/ 0 h 1221520"/>
              <a:gd name="connsiteX1" fmla="*/ 169334 w 185627"/>
              <a:gd name="connsiteY1" fmla="*/ 1117600 h 1221520"/>
              <a:gd name="connsiteX2" fmla="*/ 169334 w 185627"/>
              <a:gd name="connsiteY2" fmla="*/ 1106311 h 1221520"/>
            </a:gdLst>
            <a:ahLst/>
            <a:cxnLst>
              <a:cxn ang="0">
                <a:pos x="connsiteX0" y="connsiteY0"/>
              </a:cxn>
              <a:cxn ang="0">
                <a:pos x="connsiteX1" y="connsiteY1"/>
              </a:cxn>
              <a:cxn ang="0">
                <a:pos x="connsiteX2" y="connsiteY2"/>
              </a:cxn>
            </a:cxnLst>
            <a:rect l="l" t="t" r="r" b="b"/>
            <a:pathLst>
              <a:path w="185627" h="1221520">
                <a:moveTo>
                  <a:pt x="0" y="0"/>
                </a:moveTo>
                <a:cubicBezTo>
                  <a:pt x="70556" y="466607"/>
                  <a:pt x="141112" y="933215"/>
                  <a:pt x="169334" y="1117600"/>
                </a:cubicBezTo>
                <a:cubicBezTo>
                  <a:pt x="197556" y="1301985"/>
                  <a:pt x="183445" y="1204148"/>
                  <a:pt x="169334" y="110631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Shape 103">
            <a:extLst>
              <a:ext uri="{FF2B5EF4-FFF2-40B4-BE49-F238E27FC236}">
                <a16:creationId xmlns:a16="http://schemas.microsoft.com/office/drawing/2014/main" id="{8FB350CD-2592-461B-81F3-B099AE4A3FAD}"/>
              </a:ext>
            </a:extLst>
          </p:cNvPr>
          <p:cNvSpPr/>
          <p:nvPr/>
        </p:nvSpPr>
        <p:spPr>
          <a:xfrm>
            <a:off x="2856089" y="3815644"/>
            <a:ext cx="90311" cy="191912"/>
          </a:xfrm>
          <a:custGeom>
            <a:avLst/>
            <a:gdLst>
              <a:gd name="connsiteX0" fmla="*/ 0 w 90311"/>
              <a:gd name="connsiteY0" fmla="*/ 0 h 191912"/>
              <a:gd name="connsiteX1" fmla="*/ 90311 w 90311"/>
              <a:gd name="connsiteY1" fmla="*/ 191912 h 191912"/>
              <a:gd name="connsiteX2" fmla="*/ 90311 w 90311"/>
              <a:gd name="connsiteY2" fmla="*/ 191912 h 191912"/>
            </a:gdLst>
            <a:ahLst/>
            <a:cxnLst>
              <a:cxn ang="0">
                <a:pos x="connsiteX0" y="connsiteY0"/>
              </a:cxn>
              <a:cxn ang="0">
                <a:pos x="connsiteX1" y="connsiteY1"/>
              </a:cxn>
              <a:cxn ang="0">
                <a:pos x="connsiteX2" y="connsiteY2"/>
              </a:cxn>
            </a:cxnLst>
            <a:rect l="l" t="t" r="r" b="b"/>
            <a:pathLst>
              <a:path w="90311" h="191912">
                <a:moveTo>
                  <a:pt x="0" y="0"/>
                </a:moveTo>
                <a:lnTo>
                  <a:pt x="90311" y="191912"/>
                </a:lnTo>
                <a:lnTo>
                  <a:pt x="90311" y="1919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reeform: Shape 104">
            <a:extLst>
              <a:ext uri="{FF2B5EF4-FFF2-40B4-BE49-F238E27FC236}">
                <a16:creationId xmlns:a16="http://schemas.microsoft.com/office/drawing/2014/main" id="{01DE4C4C-F4D7-4252-ACC5-57A108CD55C1}"/>
              </a:ext>
            </a:extLst>
          </p:cNvPr>
          <p:cNvSpPr/>
          <p:nvPr/>
        </p:nvSpPr>
        <p:spPr>
          <a:xfrm>
            <a:off x="1117600" y="3826933"/>
            <a:ext cx="180622" cy="203200"/>
          </a:xfrm>
          <a:custGeom>
            <a:avLst/>
            <a:gdLst>
              <a:gd name="connsiteX0" fmla="*/ 180622 w 180622"/>
              <a:gd name="connsiteY0" fmla="*/ 0 h 203200"/>
              <a:gd name="connsiteX1" fmla="*/ 0 w 180622"/>
              <a:gd name="connsiteY1" fmla="*/ 203200 h 203200"/>
              <a:gd name="connsiteX2" fmla="*/ 0 w 180622"/>
              <a:gd name="connsiteY2" fmla="*/ 203200 h 203200"/>
            </a:gdLst>
            <a:ahLst/>
            <a:cxnLst>
              <a:cxn ang="0">
                <a:pos x="connsiteX0" y="connsiteY0"/>
              </a:cxn>
              <a:cxn ang="0">
                <a:pos x="connsiteX1" y="connsiteY1"/>
              </a:cxn>
              <a:cxn ang="0">
                <a:pos x="connsiteX2" y="connsiteY2"/>
              </a:cxn>
            </a:cxnLst>
            <a:rect l="l" t="t" r="r" b="b"/>
            <a:pathLst>
              <a:path w="180622" h="203200">
                <a:moveTo>
                  <a:pt x="180622" y="0"/>
                </a:moveTo>
                <a:lnTo>
                  <a:pt x="0" y="203200"/>
                </a:lnTo>
                <a:lnTo>
                  <a:pt x="0" y="2032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Shape 105">
            <a:extLst>
              <a:ext uri="{FF2B5EF4-FFF2-40B4-BE49-F238E27FC236}">
                <a16:creationId xmlns:a16="http://schemas.microsoft.com/office/drawing/2014/main" id="{BF12CD12-7E39-498B-8616-AF7D9356F71D}"/>
              </a:ext>
            </a:extLst>
          </p:cNvPr>
          <p:cNvSpPr/>
          <p:nvPr/>
        </p:nvSpPr>
        <p:spPr>
          <a:xfrm>
            <a:off x="2630311" y="1365956"/>
            <a:ext cx="61954" cy="470754"/>
          </a:xfrm>
          <a:custGeom>
            <a:avLst/>
            <a:gdLst>
              <a:gd name="connsiteX0" fmla="*/ 508000 w 508000"/>
              <a:gd name="connsiteY0" fmla="*/ 485422 h 485422"/>
              <a:gd name="connsiteX1" fmla="*/ 0 w 508000"/>
              <a:gd name="connsiteY1" fmla="*/ 0 h 485422"/>
              <a:gd name="connsiteX2" fmla="*/ 0 w 508000"/>
              <a:gd name="connsiteY2" fmla="*/ 0 h 485422"/>
            </a:gdLst>
            <a:ahLst/>
            <a:cxnLst>
              <a:cxn ang="0">
                <a:pos x="connsiteX0" y="connsiteY0"/>
              </a:cxn>
              <a:cxn ang="0">
                <a:pos x="connsiteX1" y="connsiteY1"/>
              </a:cxn>
              <a:cxn ang="0">
                <a:pos x="connsiteX2" y="connsiteY2"/>
              </a:cxn>
            </a:cxnLst>
            <a:rect l="l" t="t" r="r" b="b"/>
            <a:pathLst>
              <a:path w="508000" h="485422">
                <a:moveTo>
                  <a:pt x="508000" y="485422"/>
                </a:moveTo>
                <a:lnTo>
                  <a:pt x="0" y="0"/>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Shape 106">
            <a:extLst>
              <a:ext uri="{FF2B5EF4-FFF2-40B4-BE49-F238E27FC236}">
                <a16:creationId xmlns:a16="http://schemas.microsoft.com/office/drawing/2014/main" id="{7319E204-863B-4450-99BD-9BB17CCCF5F4}"/>
              </a:ext>
            </a:extLst>
          </p:cNvPr>
          <p:cNvSpPr/>
          <p:nvPr/>
        </p:nvSpPr>
        <p:spPr>
          <a:xfrm>
            <a:off x="1727200" y="1478844"/>
            <a:ext cx="632178" cy="406400"/>
          </a:xfrm>
          <a:custGeom>
            <a:avLst/>
            <a:gdLst>
              <a:gd name="connsiteX0" fmla="*/ 632178 w 632178"/>
              <a:gd name="connsiteY0" fmla="*/ 406400 h 406400"/>
              <a:gd name="connsiteX1" fmla="*/ 0 w 632178"/>
              <a:gd name="connsiteY1" fmla="*/ 0 h 406400"/>
              <a:gd name="connsiteX2" fmla="*/ 0 w 632178"/>
              <a:gd name="connsiteY2" fmla="*/ 0 h 406400"/>
            </a:gdLst>
            <a:ahLst/>
            <a:cxnLst>
              <a:cxn ang="0">
                <a:pos x="connsiteX0" y="connsiteY0"/>
              </a:cxn>
              <a:cxn ang="0">
                <a:pos x="connsiteX1" y="connsiteY1"/>
              </a:cxn>
              <a:cxn ang="0">
                <a:pos x="connsiteX2" y="connsiteY2"/>
              </a:cxn>
            </a:cxnLst>
            <a:rect l="l" t="t" r="r" b="b"/>
            <a:pathLst>
              <a:path w="632178" h="406400">
                <a:moveTo>
                  <a:pt x="632178" y="406400"/>
                </a:moveTo>
                <a:lnTo>
                  <a:pt x="0" y="0"/>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reeform: Shape 107">
            <a:extLst>
              <a:ext uri="{FF2B5EF4-FFF2-40B4-BE49-F238E27FC236}">
                <a16:creationId xmlns:a16="http://schemas.microsoft.com/office/drawing/2014/main" id="{B42C8498-51E0-4800-82E7-614412A2CBBA}"/>
              </a:ext>
            </a:extLst>
          </p:cNvPr>
          <p:cNvSpPr/>
          <p:nvPr/>
        </p:nvSpPr>
        <p:spPr>
          <a:xfrm>
            <a:off x="2097610" y="2199587"/>
            <a:ext cx="239190" cy="148502"/>
          </a:xfrm>
          <a:custGeom>
            <a:avLst/>
            <a:gdLst>
              <a:gd name="connsiteX0" fmla="*/ 239190 w 239190"/>
              <a:gd name="connsiteY0" fmla="*/ 148502 h 148502"/>
              <a:gd name="connsiteX1" fmla="*/ 24701 w 239190"/>
              <a:gd name="connsiteY1" fmla="*/ 13035 h 148502"/>
              <a:gd name="connsiteX2" fmla="*/ 13412 w 239190"/>
              <a:gd name="connsiteY2" fmla="*/ 13035 h 148502"/>
            </a:gdLst>
            <a:ahLst/>
            <a:cxnLst>
              <a:cxn ang="0">
                <a:pos x="connsiteX0" y="connsiteY0"/>
              </a:cxn>
              <a:cxn ang="0">
                <a:pos x="connsiteX1" y="connsiteY1"/>
              </a:cxn>
              <a:cxn ang="0">
                <a:pos x="connsiteX2" y="connsiteY2"/>
              </a:cxn>
            </a:cxnLst>
            <a:rect l="l" t="t" r="r" b="b"/>
            <a:pathLst>
              <a:path w="239190" h="148502">
                <a:moveTo>
                  <a:pt x="239190" y="148502"/>
                </a:moveTo>
                <a:lnTo>
                  <a:pt x="24701" y="13035"/>
                </a:lnTo>
                <a:cubicBezTo>
                  <a:pt x="-12929" y="-9543"/>
                  <a:pt x="241" y="1746"/>
                  <a:pt x="13412" y="1303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Rounded Corners 108">
            <a:extLst>
              <a:ext uri="{FF2B5EF4-FFF2-40B4-BE49-F238E27FC236}">
                <a16:creationId xmlns:a16="http://schemas.microsoft.com/office/drawing/2014/main" id="{44FA64E7-2AEB-4C1A-90C1-3D8B9498A505}"/>
              </a:ext>
            </a:extLst>
          </p:cNvPr>
          <p:cNvSpPr/>
          <p:nvPr/>
        </p:nvSpPr>
        <p:spPr>
          <a:xfrm>
            <a:off x="2192546" y="204362"/>
            <a:ext cx="1066021" cy="5071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birds</a:t>
            </a:r>
          </a:p>
        </p:txBody>
      </p:sp>
      <p:sp>
        <p:nvSpPr>
          <p:cNvPr id="110" name="Freeform: Shape 109">
            <a:extLst>
              <a:ext uri="{FF2B5EF4-FFF2-40B4-BE49-F238E27FC236}">
                <a16:creationId xmlns:a16="http://schemas.microsoft.com/office/drawing/2014/main" id="{0D260252-2F7D-4186-AA06-5E8689CA5D6C}"/>
              </a:ext>
            </a:extLst>
          </p:cNvPr>
          <p:cNvSpPr/>
          <p:nvPr/>
        </p:nvSpPr>
        <p:spPr>
          <a:xfrm>
            <a:off x="3127022" y="711200"/>
            <a:ext cx="90584" cy="1140178"/>
          </a:xfrm>
          <a:custGeom>
            <a:avLst/>
            <a:gdLst>
              <a:gd name="connsiteX0" fmla="*/ 0 w 90584"/>
              <a:gd name="connsiteY0" fmla="*/ 0 h 1140178"/>
              <a:gd name="connsiteX1" fmla="*/ 90311 w 90584"/>
              <a:gd name="connsiteY1" fmla="*/ 722489 h 1140178"/>
              <a:gd name="connsiteX2" fmla="*/ 22578 w 90584"/>
              <a:gd name="connsiteY2" fmla="*/ 1140178 h 1140178"/>
            </a:gdLst>
            <a:ahLst/>
            <a:cxnLst>
              <a:cxn ang="0">
                <a:pos x="connsiteX0" y="connsiteY0"/>
              </a:cxn>
              <a:cxn ang="0">
                <a:pos x="connsiteX1" y="connsiteY1"/>
              </a:cxn>
              <a:cxn ang="0">
                <a:pos x="connsiteX2" y="connsiteY2"/>
              </a:cxn>
            </a:cxnLst>
            <a:rect l="l" t="t" r="r" b="b"/>
            <a:pathLst>
              <a:path w="90584" h="1140178">
                <a:moveTo>
                  <a:pt x="0" y="0"/>
                </a:moveTo>
                <a:cubicBezTo>
                  <a:pt x="43274" y="266229"/>
                  <a:pt x="86548" y="532459"/>
                  <a:pt x="90311" y="722489"/>
                </a:cubicBezTo>
                <a:cubicBezTo>
                  <a:pt x="94074" y="912519"/>
                  <a:pt x="58326" y="1026348"/>
                  <a:pt x="22578" y="114017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639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0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0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4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0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0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0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1"/>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59"/>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3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0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1"/>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07"/>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108"/>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3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09"/>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50"/>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2"/>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68"/>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72"/>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7"/>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62"/>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2"/>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1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78"/>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23"/>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65"/>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76"/>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8" grpId="0" animBg="1"/>
      <p:bldP spid="40" grpId="0" animBg="1"/>
      <p:bldP spid="41" grpId="0" animBg="1"/>
      <p:bldP spid="42" grpId="0" animBg="1"/>
      <p:bldP spid="43" grpId="0" animBg="1"/>
      <p:bldP spid="44" grpId="0" animBg="1"/>
      <p:bldP spid="72" grpId="0" animBg="1"/>
      <p:bldP spid="76" grpId="0" animBg="1"/>
      <p:bldP spid="78" grpId="0" animBg="1"/>
      <p:bldP spid="79" grpId="0" animBg="1"/>
      <p:bldP spid="80" grpId="0" animBg="1"/>
      <p:bldP spid="81" grpId="0" animBg="1"/>
      <p:bldP spid="82" grpId="0" animBg="1"/>
      <p:bldP spid="83" grpId="0" animBg="1"/>
      <p:bldP spid="84" grpId="0" animBg="1"/>
      <p:bldP spid="86" grpId="0" animBg="1"/>
      <p:bldP spid="88" grpId="0" animBg="1"/>
      <p:bldP spid="89" grpId="0" animBg="1"/>
      <p:bldP spid="90" grpId="0" animBg="1"/>
      <p:bldP spid="91" grpId="0" animBg="1"/>
      <p:bldP spid="92" grpId="0" animBg="1"/>
      <p:bldP spid="95" grpId="0" animBg="1"/>
      <p:bldP spid="96" grpId="0" animBg="1"/>
      <p:bldP spid="97"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0" y="156741"/>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1899137" y="730108"/>
            <a:ext cx="9411659" cy="901693"/>
          </a:xfrm>
        </p:spPr>
        <p:txBody>
          <a:bodyPr anchor="b">
            <a:normAutofit fontScale="90000"/>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read and respond to an advert.</a:t>
            </a:r>
          </a:p>
        </p:txBody>
      </p:sp>
      <p:grpSp>
        <p:nvGrpSpPr>
          <p:cNvPr id="3" name="Group 2">
            <a:extLst>
              <a:ext uri="{FF2B5EF4-FFF2-40B4-BE49-F238E27FC236}">
                <a16:creationId xmlns:a16="http://schemas.microsoft.com/office/drawing/2014/main" id="{5E5BE279-A8ED-4B09-92FF-B1D1CFD7D7BA}"/>
              </a:ext>
            </a:extLst>
          </p:cNvPr>
          <p:cNvGrpSpPr/>
          <p:nvPr/>
        </p:nvGrpSpPr>
        <p:grpSpPr>
          <a:xfrm>
            <a:off x="4874395" y="2053339"/>
            <a:ext cx="7130026" cy="4551808"/>
            <a:chOff x="4919219" y="2196774"/>
            <a:chExt cx="7130026" cy="4551808"/>
          </a:xfrm>
        </p:grpSpPr>
        <p:sp>
          <p:nvSpPr>
            <p:cNvPr id="5" name="Freeform: Shape 4">
              <a:extLst>
                <a:ext uri="{FF2B5EF4-FFF2-40B4-BE49-F238E27FC236}">
                  <a16:creationId xmlns:a16="http://schemas.microsoft.com/office/drawing/2014/main" id="{33ABF8D6-6C2B-4903-98CE-1F144FCF99A6}"/>
                </a:ext>
              </a:extLst>
            </p:cNvPr>
            <p:cNvSpPr/>
            <p:nvPr/>
          </p:nvSpPr>
          <p:spPr>
            <a:xfrm>
              <a:off x="4919219" y="2196774"/>
              <a:ext cx="7130026"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identify the purpose and the target audience.</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6" name="Freeform: Shape 5">
              <a:extLst>
                <a:ext uri="{FF2B5EF4-FFF2-40B4-BE49-F238E27FC236}">
                  <a16:creationId xmlns:a16="http://schemas.microsoft.com/office/drawing/2014/main" id="{5D6D1D10-0D77-4C11-992F-E55367ABD66A}"/>
                </a:ext>
              </a:extLst>
            </p:cNvPr>
            <p:cNvSpPr/>
            <p:nvPr/>
          </p:nvSpPr>
          <p:spPr>
            <a:xfrm>
              <a:off x="4919219" y="3806863"/>
              <a:ext cx="7130026" cy="1390352"/>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talk about the language features used.</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7" name="Freeform: Shape 6">
              <a:extLst>
                <a:ext uri="{FF2B5EF4-FFF2-40B4-BE49-F238E27FC236}">
                  <a16:creationId xmlns:a16="http://schemas.microsoft.com/office/drawing/2014/main" id="{BA911828-3A78-4DAF-8F68-92BF7072A3C8}"/>
                </a:ext>
              </a:extLst>
            </p:cNvPr>
            <p:cNvSpPr/>
            <p:nvPr/>
          </p:nvSpPr>
          <p:spPr>
            <a:xfrm>
              <a:off x="4919219" y="5358230"/>
              <a:ext cx="7130026" cy="1390352"/>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use different strategies to read and find information.</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gr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and Drawn Cartoon Boy Reading Book Decoration Png - Boy Reading A Book  Cartoon , Free Transparent Clipart - ClipartKey">
            <a:extLst>
              <a:ext uri="{FF2B5EF4-FFF2-40B4-BE49-F238E27FC236}">
                <a16:creationId xmlns:a16="http://schemas.microsoft.com/office/drawing/2014/main" id="{EE85E67D-8587-41A8-AB0E-C6399312D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43" y="1799150"/>
            <a:ext cx="3038230" cy="522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028" name="Picture 4" descr="IB | tamaradijkstra">
            <a:extLst>
              <a:ext uri="{FF2B5EF4-FFF2-40B4-BE49-F238E27FC236}">
                <a16:creationId xmlns:a16="http://schemas.microsoft.com/office/drawing/2014/main" id="{000415EA-1307-4D06-9B7C-2054B934E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71" y="0"/>
            <a:ext cx="508509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73645A-39A2-4339-9716-6F9A8382122F}"/>
              </a:ext>
            </a:extLst>
          </p:cNvPr>
          <p:cNvSpPr txBox="1"/>
          <p:nvPr/>
        </p:nvSpPr>
        <p:spPr>
          <a:xfrm>
            <a:off x="5778401" y="352637"/>
            <a:ext cx="6172266" cy="919401"/>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latin typeface="KG Neatly Printed" panose="02000506000000020003" pitchFamily="2" charset="0"/>
              </a:rPr>
              <a:t>Happy expression on child’s face – makes us think that is how we will feel when we buy or use this product.</a:t>
            </a:r>
          </a:p>
        </p:txBody>
      </p:sp>
      <p:sp>
        <p:nvSpPr>
          <p:cNvPr id="7" name="TextBox 6">
            <a:extLst>
              <a:ext uri="{FF2B5EF4-FFF2-40B4-BE49-F238E27FC236}">
                <a16:creationId xmlns:a16="http://schemas.microsoft.com/office/drawing/2014/main" id="{19BE1F28-E7FB-4BDA-91BA-3DC8D6D8BEA3}"/>
              </a:ext>
            </a:extLst>
          </p:cNvPr>
          <p:cNvSpPr txBox="1"/>
          <p:nvPr/>
        </p:nvSpPr>
        <p:spPr>
          <a:xfrm>
            <a:off x="5778399" y="1647904"/>
            <a:ext cx="6172265" cy="510778"/>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latin typeface="KG Neatly Printed" panose="02000506000000020003" pitchFamily="2" charset="0"/>
              </a:rPr>
              <a:t>Object placed in the middle for attention</a:t>
            </a:r>
          </a:p>
        </p:txBody>
      </p:sp>
      <p:sp>
        <p:nvSpPr>
          <p:cNvPr id="11" name="TextBox 10">
            <a:extLst>
              <a:ext uri="{FF2B5EF4-FFF2-40B4-BE49-F238E27FC236}">
                <a16:creationId xmlns:a16="http://schemas.microsoft.com/office/drawing/2014/main" id="{D53F5406-DDFB-4746-93FC-D95CF3E77E00}"/>
              </a:ext>
            </a:extLst>
          </p:cNvPr>
          <p:cNvSpPr txBox="1"/>
          <p:nvPr/>
        </p:nvSpPr>
        <p:spPr>
          <a:xfrm>
            <a:off x="5778401" y="3556310"/>
            <a:ext cx="6172264" cy="1328023"/>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latin typeface="KG Neatly Printed" panose="02000506000000020003" pitchFamily="2" charset="0"/>
              </a:rPr>
              <a:t>Compares the object to the person – ‘one of a kind’ – appeals to the parents who want to see their children happy</a:t>
            </a:r>
          </a:p>
        </p:txBody>
      </p:sp>
      <p:sp>
        <p:nvSpPr>
          <p:cNvPr id="12" name="TextBox 11">
            <a:extLst>
              <a:ext uri="{FF2B5EF4-FFF2-40B4-BE49-F238E27FC236}">
                <a16:creationId xmlns:a16="http://schemas.microsoft.com/office/drawing/2014/main" id="{8D35A8E7-D6AF-4497-92ED-B06E1294FE11}"/>
              </a:ext>
            </a:extLst>
          </p:cNvPr>
          <p:cNvSpPr txBox="1"/>
          <p:nvPr/>
        </p:nvSpPr>
        <p:spPr>
          <a:xfrm>
            <a:off x="5778399" y="5529467"/>
            <a:ext cx="6156709" cy="510778"/>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latin typeface="KG Neatly Printed" panose="02000506000000020003" pitchFamily="2" charset="0"/>
              </a:rPr>
              <a:t>Catchy slogans and phrases: It’s a LEGO thing</a:t>
            </a:r>
          </a:p>
        </p:txBody>
      </p:sp>
      <p:sp>
        <p:nvSpPr>
          <p:cNvPr id="13" name="TextBox 12">
            <a:extLst>
              <a:ext uri="{FF2B5EF4-FFF2-40B4-BE49-F238E27FC236}">
                <a16:creationId xmlns:a16="http://schemas.microsoft.com/office/drawing/2014/main" id="{B9EFA764-D0C8-4D17-995C-B3279E5A53AC}"/>
              </a:ext>
            </a:extLst>
          </p:cNvPr>
          <p:cNvSpPr txBox="1"/>
          <p:nvPr/>
        </p:nvSpPr>
        <p:spPr>
          <a:xfrm>
            <a:off x="5793955" y="2479374"/>
            <a:ext cx="6172265" cy="919401"/>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latin typeface="KG Neatly Printed" panose="02000506000000020003" pitchFamily="2" charset="0"/>
              </a:rPr>
              <a:t>Words in bold to draw reader’s attention.  White words against a dark background – they stand out more.</a:t>
            </a:r>
          </a:p>
        </p:txBody>
      </p:sp>
      <p:cxnSp>
        <p:nvCxnSpPr>
          <p:cNvPr id="3" name="Straight Arrow Connector 2">
            <a:extLst>
              <a:ext uri="{FF2B5EF4-FFF2-40B4-BE49-F238E27FC236}">
                <a16:creationId xmlns:a16="http://schemas.microsoft.com/office/drawing/2014/main" id="{26FB5571-9D6B-4DBF-B9A1-6CD221717E9E}"/>
              </a:ext>
            </a:extLst>
          </p:cNvPr>
          <p:cNvCxnSpPr>
            <a:cxnSpLocks/>
          </p:cNvCxnSpPr>
          <p:nvPr/>
        </p:nvCxnSpPr>
        <p:spPr>
          <a:xfrm flipH="1" flipV="1">
            <a:off x="3544711" y="812337"/>
            <a:ext cx="2233688" cy="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9AB42D7-1A51-4C0C-9271-5AF94AA02714}"/>
              </a:ext>
            </a:extLst>
          </p:cNvPr>
          <p:cNvCxnSpPr>
            <a:cxnSpLocks/>
          </p:cNvCxnSpPr>
          <p:nvPr/>
        </p:nvCxnSpPr>
        <p:spPr>
          <a:xfrm flipH="1">
            <a:off x="3544711" y="1910143"/>
            <a:ext cx="2249244" cy="27418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06D63FC-03BF-4E03-BB8F-E778A44EFAB1}"/>
              </a:ext>
            </a:extLst>
          </p:cNvPr>
          <p:cNvCxnSpPr>
            <a:cxnSpLocks/>
          </p:cNvCxnSpPr>
          <p:nvPr/>
        </p:nvCxnSpPr>
        <p:spPr>
          <a:xfrm flipH="1">
            <a:off x="4530158" y="2829457"/>
            <a:ext cx="1248241" cy="16479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50C5625-7FC0-46CC-9A71-B1C52733EB86}"/>
              </a:ext>
            </a:extLst>
          </p:cNvPr>
          <p:cNvCxnSpPr>
            <a:cxnSpLocks/>
          </p:cNvCxnSpPr>
          <p:nvPr/>
        </p:nvCxnSpPr>
        <p:spPr>
          <a:xfrm flipH="1" flipV="1">
            <a:off x="3951111" y="3807257"/>
            <a:ext cx="1835066" cy="35022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AC03843-617C-4717-8C2D-5CE2868560B6}"/>
              </a:ext>
            </a:extLst>
          </p:cNvPr>
          <p:cNvCxnSpPr>
            <a:cxnSpLocks/>
            <a:stCxn id="12" idx="1"/>
          </p:cNvCxnSpPr>
          <p:nvPr/>
        </p:nvCxnSpPr>
        <p:spPr>
          <a:xfrm flipH="1">
            <a:off x="1586089" y="5784856"/>
            <a:ext cx="4192310" cy="51160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58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1026" name="Picture 2" descr="Product Campaigns by Arooma Zahid Sultan at Coroflot.com">
            <a:extLst>
              <a:ext uri="{FF2B5EF4-FFF2-40B4-BE49-F238E27FC236}">
                <a16:creationId xmlns:a16="http://schemas.microsoft.com/office/drawing/2014/main" id="{1D87B9C0-D7ED-4DE0-9B7B-2D28A3C6E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93"/>
          <a:stretch/>
        </p:blipFill>
        <p:spPr bwMode="auto">
          <a:xfrm>
            <a:off x="6655982" y="152677"/>
            <a:ext cx="4794296" cy="65526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6346093-7940-4079-8220-E6D19828BB93}"/>
              </a:ext>
            </a:extLst>
          </p:cNvPr>
          <p:cNvSpPr txBox="1"/>
          <p:nvPr/>
        </p:nvSpPr>
        <p:spPr>
          <a:xfrm>
            <a:off x="508000" y="225156"/>
            <a:ext cx="5145502" cy="919401"/>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latin typeface="KG Neatly Printed" panose="02000506000000020003" pitchFamily="2" charset="0"/>
              </a:rPr>
              <a:t>Use of adjectives to describe hair: healthy and soft.  You can almost visualise the hair.</a:t>
            </a:r>
          </a:p>
        </p:txBody>
      </p:sp>
      <p:sp>
        <p:nvSpPr>
          <p:cNvPr id="12" name="TextBox 11">
            <a:extLst>
              <a:ext uri="{FF2B5EF4-FFF2-40B4-BE49-F238E27FC236}">
                <a16:creationId xmlns:a16="http://schemas.microsoft.com/office/drawing/2014/main" id="{EE0E75F4-15B5-4110-AD31-3DFC47CB8814}"/>
              </a:ext>
            </a:extLst>
          </p:cNvPr>
          <p:cNvSpPr txBox="1"/>
          <p:nvPr/>
        </p:nvSpPr>
        <p:spPr>
          <a:xfrm>
            <a:off x="508000" y="1586461"/>
            <a:ext cx="5145502" cy="919401"/>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latin typeface="KG Neatly Printed" panose="02000506000000020003" pitchFamily="2" charset="0"/>
              </a:rPr>
              <a:t>Big picture of product in the middle part of the advert.</a:t>
            </a:r>
          </a:p>
        </p:txBody>
      </p:sp>
      <p:sp>
        <p:nvSpPr>
          <p:cNvPr id="13" name="TextBox 12">
            <a:extLst>
              <a:ext uri="{FF2B5EF4-FFF2-40B4-BE49-F238E27FC236}">
                <a16:creationId xmlns:a16="http://schemas.microsoft.com/office/drawing/2014/main" id="{2D92C386-4945-495F-833A-D49B9E6D4612}"/>
              </a:ext>
            </a:extLst>
          </p:cNvPr>
          <p:cNvSpPr txBox="1"/>
          <p:nvPr/>
        </p:nvSpPr>
        <p:spPr>
          <a:xfrm>
            <a:off x="508000" y="4157483"/>
            <a:ext cx="5145502" cy="510778"/>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latin typeface="KG Neatly Printed" panose="02000506000000020003" pitchFamily="2" charset="0"/>
              </a:rPr>
              <a:t>The use of the senses: orange scent</a:t>
            </a:r>
          </a:p>
        </p:txBody>
      </p:sp>
      <p:sp>
        <p:nvSpPr>
          <p:cNvPr id="14" name="TextBox 13">
            <a:extLst>
              <a:ext uri="{FF2B5EF4-FFF2-40B4-BE49-F238E27FC236}">
                <a16:creationId xmlns:a16="http://schemas.microsoft.com/office/drawing/2014/main" id="{54E507A7-8D50-4547-9347-C115CA8A53A5}"/>
              </a:ext>
            </a:extLst>
          </p:cNvPr>
          <p:cNvSpPr txBox="1"/>
          <p:nvPr/>
        </p:nvSpPr>
        <p:spPr>
          <a:xfrm>
            <a:off x="508000" y="2633156"/>
            <a:ext cx="5145502" cy="1328023"/>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latin typeface="KG Neatly Printed" panose="02000506000000020003" pitchFamily="2" charset="0"/>
              </a:rPr>
              <a:t>The name ‘Bubbles’ appeals to young readers.  Children love bubbles and soap.  The image of the whale also appeals to young children.</a:t>
            </a:r>
          </a:p>
        </p:txBody>
      </p:sp>
      <p:sp>
        <p:nvSpPr>
          <p:cNvPr id="15" name="TextBox 14">
            <a:extLst>
              <a:ext uri="{FF2B5EF4-FFF2-40B4-BE49-F238E27FC236}">
                <a16:creationId xmlns:a16="http://schemas.microsoft.com/office/drawing/2014/main" id="{A33F521D-A8AB-4559-873C-93DAF7CBBC63}"/>
              </a:ext>
            </a:extLst>
          </p:cNvPr>
          <p:cNvSpPr txBox="1"/>
          <p:nvPr/>
        </p:nvSpPr>
        <p:spPr>
          <a:xfrm>
            <a:off x="508000" y="5406633"/>
            <a:ext cx="5145502" cy="919401"/>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latin typeface="KG Neatly Printed" panose="02000506000000020003" pitchFamily="2" charset="0"/>
              </a:rPr>
              <a:t>Promises the reader that there will be no tears and hair will be free of knots. </a:t>
            </a:r>
          </a:p>
        </p:txBody>
      </p:sp>
      <p:cxnSp>
        <p:nvCxnSpPr>
          <p:cNvPr id="8" name="Straight Arrow Connector 7">
            <a:extLst>
              <a:ext uri="{FF2B5EF4-FFF2-40B4-BE49-F238E27FC236}">
                <a16:creationId xmlns:a16="http://schemas.microsoft.com/office/drawing/2014/main" id="{F2B44902-DC3C-4554-960D-179F18FA96E7}"/>
              </a:ext>
            </a:extLst>
          </p:cNvPr>
          <p:cNvCxnSpPr>
            <a:cxnSpLocks/>
          </p:cNvCxnSpPr>
          <p:nvPr/>
        </p:nvCxnSpPr>
        <p:spPr>
          <a:xfrm>
            <a:off x="5653502" y="684856"/>
            <a:ext cx="1853609" cy="136130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5FBDD8E-E0FE-4DBD-A21D-8E5662A69F98}"/>
              </a:ext>
            </a:extLst>
          </p:cNvPr>
          <p:cNvCxnSpPr>
            <a:cxnSpLocks/>
          </p:cNvCxnSpPr>
          <p:nvPr/>
        </p:nvCxnSpPr>
        <p:spPr>
          <a:xfrm>
            <a:off x="5653502" y="2067695"/>
            <a:ext cx="3727565" cy="63282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5A1755-5E67-4F41-B370-7A730ADEE29D}"/>
              </a:ext>
            </a:extLst>
          </p:cNvPr>
          <p:cNvCxnSpPr>
            <a:cxnSpLocks/>
          </p:cNvCxnSpPr>
          <p:nvPr/>
        </p:nvCxnSpPr>
        <p:spPr>
          <a:xfrm>
            <a:off x="5643328" y="3226098"/>
            <a:ext cx="385062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5809D68-EDBB-4FD0-BDFF-6CD08823B36D}"/>
              </a:ext>
            </a:extLst>
          </p:cNvPr>
          <p:cNvCxnSpPr>
            <a:cxnSpLocks/>
            <a:stCxn id="13" idx="3"/>
          </p:cNvCxnSpPr>
          <p:nvPr/>
        </p:nvCxnSpPr>
        <p:spPr>
          <a:xfrm>
            <a:off x="5653502" y="4412872"/>
            <a:ext cx="1458498" cy="66401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9D74D88-703C-4610-A21E-C2450297C5D7}"/>
              </a:ext>
            </a:extLst>
          </p:cNvPr>
          <p:cNvCxnSpPr>
            <a:cxnSpLocks/>
          </p:cNvCxnSpPr>
          <p:nvPr/>
        </p:nvCxnSpPr>
        <p:spPr>
          <a:xfrm>
            <a:off x="5643328" y="5779854"/>
            <a:ext cx="1299339" cy="39329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03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ED21D31-82FA-4F74-A97C-93E1C93AFCBA}"/>
              </a:ext>
            </a:extLst>
          </p:cNvPr>
          <p:cNvGrpSpPr/>
          <p:nvPr/>
        </p:nvGrpSpPr>
        <p:grpSpPr>
          <a:xfrm>
            <a:off x="463745" y="2069332"/>
            <a:ext cx="11287660" cy="4443931"/>
            <a:chOff x="452170" y="2069332"/>
            <a:chExt cx="11287660" cy="4443931"/>
          </a:xfrm>
        </p:grpSpPr>
        <p:graphicFrame>
          <p:nvGraphicFramePr>
            <p:cNvPr id="2" name="Diagram 1">
              <a:extLst>
                <a:ext uri="{FF2B5EF4-FFF2-40B4-BE49-F238E27FC236}">
                  <a16:creationId xmlns:a16="http://schemas.microsoft.com/office/drawing/2014/main" id="{880E3CAB-3FB6-4EAC-95C9-A6D5F8BF3E8F}"/>
                </a:ext>
              </a:extLst>
            </p:cNvPr>
            <p:cNvGraphicFramePr/>
            <p:nvPr>
              <p:extLst>
                <p:ext uri="{D42A27DB-BD31-4B8C-83A1-F6EECF244321}">
                  <p14:modId xmlns:p14="http://schemas.microsoft.com/office/powerpoint/2010/main" val="1582736531"/>
                </p:ext>
              </p:extLst>
            </p:nvPr>
          </p:nvGraphicFramePr>
          <p:xfrm>
            <a:off x="452170" y="2069332"/>
            <a:ext cx="11287660" cy="4443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6" name="Picture 8" descr="Introduction to writing to persuade | Teaching Resources">
              <a:extLst>
                <a:ext uri="{FF2B5EF4-FFF2-40B4-BE49-F238E27FC236}">
                  <a16:creationId xmlns:a16="http://schemas.microsoft.com/office/drawing/2014/main" id="{73EC01D0-90BD-4C6A-B78B-DA0D06328F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674" y="3697997"/>
              <a:ext cx="3181574" cy="238339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D022CD96-0A82-469A-B255-BAD27E5F8545}"/>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EA51D07A-FE00-4DF0-AD15-C2F7F18DA7FC}"/>
              </a:ext>
            </a:extLst>
          </p:cNvPr>
          <p:cNvSpPr>
            <a:spLocks noGrp="1"/>
          </p:cNvSpPr>
          <p:nvPr>
            <p:ph type="title"/>
          </p:nvPr>
        </p:nvSpPr>
        <p:spPr>
          <a:xfrm>
            <a:off x="1549828" y="344737"/>
            <a:ext cx="10515600" cy="1325563"/>
          </a:xfrm>
        </p:spPr>
        <p:txBody>
          <a:bodyPr/>
          <a:lstStyle/>
          <a:p>
            <a:r>
              <a:rPr lang="en-GB" dirty="0">
                <a:latin typeface="Andika" panose="02000000000000000000" pitchFamily="2" charset="0"/>
                <a:ea typeface="Andika" panose="02000000000000000000" pitchFamily="2" charset="0"/>
                <a:cs typeface="Andika" panose="02000000000000000000" pitchFamily="2" charset="0"/>
              </a:rPr>
              <a:t>What are adverts?</a:t>
            </a:r>
          </a:p>
        </p:txBody>
      </p:sp>
      <p:pic>
        <p:nvPicPr>
          <p:cNvPr id="8" name="Picture 2" descr="Idea Think Vector SVG Icon - SVG Repo">
            <a:extLst>
              <a:ext uri="{FF2B5EF4-FFF2-40B4-BE49-F238E27FC236}">
                <a16:creationId xmlns:a16="http://schemas.microsoft.com/office/drawing/2014/main" id="{82406B49-4F4C-4162-A71D-8D253F320DA2}"/>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574" y="295891"/>
            <a:ext cx="1374410" cy="13744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Advertising Cliparts, Download Free Advertising Cliparts png images,  Free ClipArts on Clipart Library">
            <a:extLst>
              <a:ext uri="{FF2B5EF4-FFF2-40B4-BE49-F238E27FC236}">
                <a16:creationId xmlns:a16="http://schemas.microsoft.com/office/drawing/2014/main" id="{7457DCDE-B248-45C8-B98A-B2A2970DFD38}"/>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52809" y="3697997"/>
            <a:ext cx="2909517" cy="26185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V Ads: Fiction or Nonfiction? - Reading Comprehension Worksheet | edHelper">
            <a:extLst>
              <a:ext uri="{FF2B5EF4-FFF2-40B4-BE49-F238E27FC236}">
                <a16:creationId xmlns:a16="http://schemas.microsoft.com/office/drawing/2014/main" id="{5A7424E2-E971-4935-A4A5-8E640C566C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0346" y="4054780"/>
            <a:ext cx="23717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3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33CA7F-6DB6-42B2-92D5-C684FF1265F6}"/>
              </a:ext>
            </a:extLst>
          </p:cNvPr>
          <p:cNvSpPr/>
          <p:nvPr/>
        </p:nvSpPr>
        <p:spPr>
          <a:xfrm>
            <a:off x="363071" y="349624"/>
            <a:ext cx="11524129" cy="6158752"/>
          </a:xfrm>
          <a:prstGeom prst="roundRect">
            <a:avLst>
              <a:gd name="adj" fmla="val 58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88833BF-F55B-4665-8B8C-2410441A2E33}"/>
              </a:ext>
            </a:extLst>
          </p:cNvPr>
          <p:cNvSpPr/>
          <p:nvPr/>
        </p:nvSpPr>
        <p:spPr>
          <a:xfrm>
            <a:off x="1938913" y="1373669"/>
            <a:ext cx="7310014"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cap="none" spc="0" dirty="0">
                <a:ln w="0">
                  <a:solidFill>
                    <a:srgbClr val="D60093"/>
                  </a:solidFill>
                </a:ln>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adjust</a:t>
            </a:r>
            <a:r>
              <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able</a:t>
            </a:r>
          </a:p>
        </p:txBody>
      </p:sp>
      <p:pic>
        <p:nvPicPr>
          <p:cNvPr id="1026" name="Picture 2" descr="Height Icon">
            <a:extLst>
              <a:ext uri="{FF2B5EF4-FFF2-40B4-BE49-F238E27FC236}">
                <a16:creationId xmlns:a16="http://schemas.microsoft.com/office/drawing/2014/main" id="{D02EA97A-12F7-4319-9AFB-E89B5B6DA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357" y="362228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10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33CA7F-6DB6-42B2-92D5-C684FF1265F6}"/>
              </a:ext>
            </a:extLst>
          </p:cNvPr>
          <p:cNvSpPr/>
          <p:nvPr/>
        </p:nvSpPr>
        <p:spPr>
          <a:xfrm>
            <a:off x="363071" y="349624"/>
            <a:ext cx="11524129" cy="6158752"/>
          </a:xfrm>
          <a:prstGeom prst="roundRect">
            <a:avLst>
              <a:gd name="adj" fmla="val 58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88833BF-F55B-4665-8B8C-2410441A2E33}"/>
              </a:ext>
            </a:extLst>
          </p:cNvPr>
          <p:cNvSpPr/>
          <p:nvPr/>
        </p:nvSpPr>
        <p:spPr>
          <a:xfrm>
            <a:off x="2384549" y="1373669"/>
            <a:ext cx="6418744"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purchase</a:t>
            </a:r>
          </a:p>
        </p:txBody>
      </p:sp>
      <p:pic>
        <p:nvPicPr>
          <p:cNvPr id="2050" name="Picture 2" descr="Purchase Clip Art (Page 1) - Line.17QQ.com">
            <a:extLst>
              <a:ext uri="{FF2B5EF4-FFF2-40B4-BE49-F238E27FC236}">
                <a16:creationId xmlns:a16="http://schemas.microsoft.com/office/drawing/2014/main" id="{565C38FE-6B07-4606-9987-8D6BD6C79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091" y="3429000"/>
            <a:ext cx="3750909" cy="280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673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9054B3E-4411-4115-9B4A-4A94B1DDB29A}">
  <we:reference id="wa104381637" version="1.0.0.0" store="en-US" storeType="OMEX"/>
  <we:alternateReferences>
    <we:reference id="wa104381637" version="1.0.0.0" store="WA10438163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9A0344-C2BF-4783-8AF8-59A052D82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D9C867-6D43-4300-B8D8-2C883BC462F2}">
  <ds:schemaRefs>
    <ds:schemaRef ds:uri="http://schemas.microsoft.com/sharepoint/v3/contenttype/forms"/>
  </ds:schemaRefs>
</ds:datastoreItem>
</file>

<file path=customXml/itemProps3.xml><?xml version="1.0" encoding="utf-8"?>
<ds:datastoreItem xmlns:ds="http://schemas.openxmlformats.org/officeDocument/2006/customXml" ds:itemID="{323531C5-2780-48E1-B7EA-96EA2D7ACE1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fa276554-a315-4eb0-8828-08adb05f0a88"/>
    <ds:schemaRef ds:uri="951fb4ba-5d5d-4f38-81cd-d6cbb08664b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3158</TotalTime>
  <Words>1020</Words>
  <Application>Microsoft Office PowerPoint</Application>
  <PresentationFormat>Widescreen</PresentationFormat>
  <Paragraphs>147</Paragraphs>
  <Slides>19</Slides>
  <Notes>16</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KG Neatly Printed</vt:lpstr>
      <vt:lpstr>Calibri</vt:lpstr>
      <vt:lpstr>All Things Pink</vt:lpstr>
      <vt:lpstr>Cavolini</vt:lpstr>
      <vt:lpstr>Andika</vt:lpstr>
      <vt:lpstr>Calibri Light</vt:lpstr>
      <vt:lpstr>Letters for Learners</vt:lpstr>
      <vt:lpstr>Office Theme</vt:lpstr>
      <vt:lpstr>1_Office Theme</vt:lpstr>
      <vt:lpstr>Getting around</vt:lpstr>
      <vt:lpstr>Notes for the Educator</vt:lpstr>
      <vt:lpstr>PowerPoint Presentation</vt:lpstr>
      <vt:lpstr>I am learning how to read and respond to an advert.</vt:lpstr>
      <vt:lpstr>PowerPoint Presentation</vt:lpstr>
      <vt:lpstr>PowerPoint Presentation</vt:lpstr>
      <vt:lpstr>What are adverts?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What is this text?</vt:lpstr>
      <vt:lpstr>2. Who is it trying to persuade? How do we know?</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Jobs</dc:title>
  <dc:creator>urieth aquilina</dc:creator>
  <cp:lastModifiedBy>urieth aquilina</cp:lastModifiedBy>
  <cp:revision>95</cp:revision>
  <dcterms:created xsi:type="dcterms:W3CDTF">2021-02-11T08:58:47Z</dcterms:created>
  <dcterms:modified xsi:type="dcterms:W3CDTF">2021-04-26T06:05:45Z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0x010100F345B802E7915E4A9EAE50A554949258</vt:lpwstr>
  </property>
</Properties>
</file>