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92" r:id="rId8"/>
    <p:sldId id="265" r:id="rId9"/>
    <p:sldId id="289" r:id="rId10"/>
    <p:sldId id="290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954629-772C-9FD5-C731-9968E1D850CE}" v="297" dt="2021-09-29T09:08:19.738"/>
    <p1510:client id="{21FA49F6-E3E6-1C21-C8B9-3D40ED05B72C}" v="131" dt="2021-11-08T13:17:17.264"/>
    <p1510:client id="{7A9F820F-E64B-B36D-58E0-3276FA143D13}" v="394" dt="2021-09-30T11:46:39.906"/>
    <p1510:client id="{A3AEC2D2-F03C-0069-C235-DD84107B82F2}" v="215" dt="2021-10-01T09:28:25.216"/>
    <p1510:client id="{BB6555F8-45B8-C9A2-F65D-BB9024ACDE30}" v="3" dt="2021-10-25T06:10:42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Jude Camilleri" userId="S::mary.jude.camilleri@ilearn.edu.mt::d532b959-8ce3-47c7-b170-dad374501405" providerId="AD" clId="Web-{7A9F820F-E64B-B36D-58E0-3276FA143D13}"/>
    <pc:docChg chg="delSld modSld">
      <pc:chgData name="Mary Jude Camilleri" userId="S::mary.jude.camilleri@ilearn.edu.mt::d532b959-8ce3-47c7-b170-dad374501405" providerId="AD" clId="Web-{7A9F820F-E64B-B36D-58E0-3276FA143D13}" dt="2021-09-30T11:46:37.297" v="321" actId="20577"/>
      <pc:docMkLst>
        <pc:docMk/>
      </pc:docMkLst>
      <pc:sldChg chg="modSp">
        <pc:chgData name="Mary Jude Camilleri" userId="S::mary.jude.camilleri@ilearn.edu.mt::d532b959-8ce3-47c7-b170-dad374501405" providerId="AD" clId="Web-{7A9F820F-E64B-B36D-58E0-3276FA143D13}" dt="2021-09-30T11:41:27.477" v="1" actId="1076"/>
        <pc:sldMkLst>
          <pc:docMk/>
          <pc:sldMk cId="624881418" sldId="256"/>
        </pc:sldMkLst>
        <pc:spChg chg="mod">
          <ac:chgData name="Mary Jude Camilleri" userId="S::mary.jude.camilleri@ilearn.edu.mt::d532b959-8ce3-47c7-b170-dad374501405" providerId="AD" clId="Web-{7A9F820F-E64B-B36D-58E0-3276FA143D13}" dt="2021-09-30T11:41:25.586" v="0" actId="20577"/>
          <ac:spMkLst>
            <pc:docMk/>
            <pc:sldMk cId="624881418" sldId="256"/>
            <ac:spMk id="5" creationId="{12745CD3-C444-4100-B882-279E4CF99E42}"/>
          </ac:spMkLst>
        </pc:spChg>
        <pc:picChg chg="mod">
          <ac:chgData name="Mary Jude Camilleri" userId="S::mary.jude.camilleri@ilearn.edu.mt::d532b959-8ce3-47c7-b170-dad374501405" providerId="AD" clId="Web-{7A9F820F-E64B-B36D-58E0-3276FA143D13}" dt="2021-09-30T11:41:27.477" v="1" actId="1076"/>
          <ac:picMkLst>
            <pc:docMk/>
            <pc:sldMk cId="624881418" sldId="256"/>
            <ac:picMk id="1028" creationId="{6CBF1118-3222-4300-840A-6132E30D985D}"/>
          </ac:picMkLst>
        </pc:picChg>
      </pc:sldChg>
      <pc:sldChg chg="modSp">
        <pc:chgData name="Mary Jude Camilleri" userId="S::mary.jude.camilleri@ilearn.edu.mt::d532b959-8ce3-47c7-b170-dad374501405" providerId="AD" clId="Web-{7A9F820F-E64B-B36D-58E0-3276FA143D13}" dt="2021-09-30T11:42:00.478" v="35" actId="20577"/>
        <pc:sldMkLst>
          <pc:docMk/>
          <pc:sldMk cId="4016508967" sldId="262"/>
        </pc:sldMkLst>
        <pc:spChg chg="mod">
          <ac:chgData name="Mary Jude Camilleri" userId="S::mary.jude.camilleri@ilearn.edu.mt::d532b959-8ce3-47c7-b170-dad374501405" providerId="AD" clId="Web-{7A9F820F-E64B-B36D-58E0-3276FA143D13}" dt="2021-09-30T11:42:00.478" v="35" actId="20577"/>
          <ac:spMkLst>
            <pc:docMk/>
            <pc:sldMk cId="4016508967" sldId="262"/>
            <ac:spMk id="2" creationId="{F8FCE634-8EBD-4BA1-B1A8-A014AAFF33AF}"/>
          </ac:spMkLst>
        </pc:spChg>
      </pc:sldChg>
      <pc:sldChg chg="modSp">
        <pc:chgData name="Mary Jude Camilleri" userId="S::mary.jude.camilleri@ilearn.edu.mt::d532b959-8ce3-47c7-b170-dad374501405" providerId="AD" clId="Web-{7A9F820F-E64B-B36D-58E0-3276FA143D13}" dt="2021-09-30T11:42:42.276" v="69" actId="20577"/>
        <pc:sldMkLst>
          <pc:docMk/>
          <pc:sldMk cId="4027195679" sldId="265"/>
        </pc:sldMkLst>
        <pc:spChg chg="mod">
          <ac:chgData name="Mary Jude Camilleri" userId="S::mary.jude.camilleri@ilearn.edu.mt::d532b959-8ce3-47c7-b170-dad374501405" providerId="AD" clId="Web-{7A9F820F-E64B-B36D-58E0-3276FA143D13}" dt="2021-09-30T11:42:42.276" v="69" actId="20577"/>
          <ac:spMkLst>
            <pc:docMk/>
            <pc:sldMk cId="4027195679" sldId="265"/>
            <ac:spMk id="7" creationId="{066616E3-4C8E-4191-8ECF-58CFF4E798DC}"/>
          </ac:spMkLst>
        </pc:spChg>
      </pc:sldChg>
      <pc:sldChg chg="modSp">
        <pc:chgData name="Mary Jude Camilleri" userId="S::mary.jude.camilleri@ilearn.edu.mt::d532b959-8ce3-47c7-b170-dad374501405" providerId="AD" clId="Web-{7A9F820F-E64B-B36D-58E0-3276FA143D13}" dt="2021-09-30T11:44:03.199" v="147" actId="20577"/>
        <pc:sldMkLst>
          <pc:docMk/>
          <pc:sldMk cId="1355045386" sldId="268"/>
        </pc:sldMkLst>
        <pc:spChg chg="mod">
          <ac:chgData name="Mary Jude Camilleri" userId="S::mary.jude.camilleri@ilearn.edu.mt::d532b959-8ce3-47c7-b170-dad374501405" providerId="AD" clId="Web-{7A9F820F-E64B-B36D-58E0-3276FA143D13}" dt="2021-09-30T11:44:03.199" v="147" actId="20577"/>
          <ac:spMkLst>
            <pc:docMk/>
            <pc:sldMk cId="1355045386" sldId="268"/>
            <ac:spMk id="3" creationId="{598F5912-36F6-47F8-9DEF-9E8771DD1B69}"/>
          </ac:spMkLst>
        </pc:spChg>
      </pc:sldChg>
      <pc:sldChg chg="modSp">
        <pc:chgData name="Mary Jude Camilleri" userId="S::mary.jude.camilleri@ilearn.edu.mt::d532b959-8ce3-47c7-b170-dad374501405" providerId="AD" clId="Web-{7A9F820F-E64B-B36D-58E0-3276FA143D13}" dt="2021-09-30T11:45:28.483" v="213" actId="20577"/>
        <pc:sldMkLst>
          <pc:docMk/>
          <pc:sldMk cId="2594209096" sldId="269"/>
        </pc:sldMkLst>
        <pc:spChg chg="mod">
          <ac:chgData name="Mary Jude Camilleri" userId="S::mary.jude.camilleri@ilearn.edu.mt::d532b959-8ce3-47c7-b170-dad374501405" providerId="AD" clId="Web-{7A9F820F-E64B-B36D-58E0-3276FA143D13}" dt="2021-09-30T11:45:28.483" v="213" actId="20577"/>
          <ac:spMkLst>
            <pc:docMk/>
            <pc:sldMk cId="2594209096" sldId="269"/>
            <ac:spMk id="6" creationId="{BC1010F6-B253-4073-B612-2CAEC867D949}"/>
          </ac:spMkLst>
        </pc:spChg>
      </pc:sldChg>
      <pc:sldChg chg="modSp">
        <pc:chgData name="Mary Jude Camilleri" userId="S::mary.jude.camilleri@ilearn.edu.mt::d532b959-8ce3-47c7-b170-dad374501405" providerId="AD" clId="Web-{7A9F820F-E64B-B36D-58E0-3276FA143D13}" dt="2021-09-30T11:46:37.297" v="321" actId="20577"/>
        <pc:sldMkLst>
          <pc:docMk/>
          <pc:sldMk cId="770234082" sldId="276"/>
        </pc:sldMkLst>
        <pc:spChg chg="mod">
          <ac:chgData name="Mary Jude Camilleri" userId="S::mary.jude.camilleri@ilearn.edu.mt::d532b959-8ce3-47c7-b170-dad374501405" providerId="AD" clId="Web-{7A9F820F-E64B-B36D-58E0-3276FA143D13}" dt="2021-09-30T11:46:37.297" v="321" actId="20577"/>
          <ac:spMkLst>
            <pc:docMk/>
            <pc:sldMk cId="770234082" sldId="276"/>
            <ac:spMk id="2" creationId="{5676E7BA-2D20-43CD-B972-984842369DE5}"/>
          </ac:spMkLst>
        </pc:spChg>
      </pc:sldChg>
      <pc:sldChg chg="modSp">
        <pc:chgData name="Mary Jude Camilleri" userId="S::mary.jude.camilleri@ilearn.edu.mt::d532b959-8ce3-47c7-b170-dad374501405" providerId="AD" clId="Web-{7A9F820F-E64B-B36D-58E0-3276FA143D13}" dt="2021-09-30T11:42:57.620" v="85" actId="20577"/>
        <pc:sldMkLst>
          <pc:docMk/>
          <pc:sldMk cId="2957315990" sldId="289"/>
        </pc:sldMkLst>
        <pc:spChg chg="mod">
          <ac:chgData name="Mary Jude Camilleri" userId="S::mary.jude.camilleri@ilearn.edu.mt::d532b959-8ce3-47c7-b170-dad374501405" providerId="AD" clId="Web-{7A9F820F-E64B-B36D-58E0-3276FA143D13}" dt="2021-09-30T11:42:57.620" v="85" actId="20577"/>
          <ac:spMkLst>
            <pc:docMk/>
            <pc:sldMk cId="2957315990" sldId="289"/>
            <ac:spMk id="3" creationId="{C18331CD-A4C1-43FF-ADB2-3FD19B2344F0}"/>
          </ac:spMkLst>
        </pc:spChg>
      </pc:sldChg>
      <pc:sldChg chg="modSp">
        <pc:chgData name="Mary Jude Camilleri" userId="S::mary.jude.camilleri@ilearn.edu.mt::d532b959-8ce3-47c7-b170-dad374501405" providerId="AD" clId="Web-{7A9F820F-E64B-B36D-58E0-3276FA143D13}" dt="2021-09-30T11:43:33.980" v="137" actId="1076"/>
        <pc:sldMkLst>
          <pc:docMk/>
          <pc:sldMk cId="3104902881" sldId="290"/>
        </pc:sldMkLst>
        <pc:spChg chg="mod">
          <ac:chgData name="Mary Jude Camilleri" userId="S::mary.jude.camilleri@ilearn.edu.mt::d532b959-8ce3-47c7-b170-dad374501405" providerId="AD" clId="Web-{7A9F820F-E64B-B36D-58E0-3276FA143D13}" dt="2021-09-30T11:43:22.011" v="131" actId="20577"/>
          <ac:spMkLst>
            <pc:docMk/>
            <pc:sldMk cId="3104902881" sldId="290"/>
            <ac:spMk id="3" creationId="{7B8AE41B-4BD5-46C9-933A-2D9406AFD1BB}"/>
          </ac:spMkLst>
        </pc:spChg>
        <pc:picChg chg="mod">
          <ac:chgData name="Mary Jude Camilleri" userId="S::mary.jude.camilleri@ilearn.edu.mt::d532b959-8ce3-47c7-b170-dad374501405" providerId="AD" clId="Web-{7A9F820F-E64B-B36D-58E0-3276FA143D13}" dt="2021-09-30T11:43:33.980" v="137" actId="1076"/>
          <ac:picMkLst>
            <pc:docMk/>
            <pc:sldMk cId="3104902881" sldId="290"/>
            <ac:picMk id="4102" creationId="{A268AF7A-D144-4842-9400-B0230B1CEB5E}"/>
          </ac:picMkLst>
        </pc:picChg>
      </pc:sldChg>
      <pc:sldChg chg="modSp">
        <pc:chgData name="Mary Jude Camilleri" userId="S::mary.jude.camilleri@ilearn.edu.mt::d532b959-8ce3-47c7-b170-dad374501405" providerId="AD" clId="Web-{7A9F820F-E64B-B36D-58E0-3276FA143D13}" dt="2021-09-30T11:42:17.212" v="42" actId="1076"/>
        <pc:sldMkLst>
          <pc:docMk/>
          <pc:sldMk cId="506829680" sldId="296"/>
        </pc:sldMkLst>
        <pc:spChg chg="mod">
          <ac:chgData name="Mary Jude Camilleri" userId="S::mary.jude.camilleri@ilearn.edu.mt::d532b959-8ce3-47c7-b170-dad374501405" providerId="AD" clId="Web-{7A9F820F-E64B-B36D-58E0-3276FA143D13}" dt="2021-09-30T11:42:14.462" v="40" actId="20577"/>
          <ac:spMkLst>
            <pc:docMk/>
            <pc:sldMk cId="506829680" sldId="296"/>
            <ac:spMk id="3" creationId="{4437EC74-ED74-4316-8F70-CE5F73732ACE}"/>
          </ac:spMkLst>
        </pc:spChg>
        <pc:picChg chg="mod">
          <ac:chgData name="Mary Jude Camilleri" userId="S::mary.jude.camilleri@ilearn.edu.mt::d532b959-8ce3-47c7-b170-dad374501405" providerId="AD" clId="Web-{7A9F820F-E64B-B36D-58E0-3276FA143D13}" dt="2021-09-30T11:42:17.212" v="42" actId="1076"/>
          <ac:picMkLst>
            <pc:docMk/>
            <pc:sldMk cId="506829680" sldId="296"/>
            <ac:picMk id="3074" creationId="{C003E77F-4E22-43C2-BB37-1363618B6756}"/>
          </ac:picMkLst>
        </pc:picChg>
      </pc:sldChg>
      <pc:sldChg chg="del">
        <pc:chgData name="Mary Jude Camilleri" userId="S::mary.jude.camilleri@ilearn.edu.mt::d532b959-8ce3-47c7-b170-dad374501405" providerId="AD" clId="Web-{7A9F820F-E64B-B36D-58E0-3276FA143D13}" dt="2021-09-30T11:45:38.608" v="214"/>
        <pc:sldMkLst>
          <pc:docMk/>
          <pc:sldMk cId="2944834320" sldId="297"/>
        </pc:sldMkLst>
      </pc:sldChg>
      <pc:sldChg chg="del">
        <pc:chgData name="Mary Jude Camilleri" userId="S::mary.jude.camilleri@ilearn.edu.mt::d532b959-8ce3-47c7-b170-dad374501405" providerId="AD" clId="Web-{7A9F820F-E64B-B36D-58E0-3276FA143D13}" dt="2021-09-30T11:45:40.749" v="215"/>
        <pc:sldMkLst>
          <pc:docMk/>
          <pc:sldMk cId="3322004751" sldId="298"/>
        </pc:sldMkLst>
      </pc:sldChg>
    </pc:docChg>
  </pc:docChgLst>
  <pc:docChgLst>
    <pc:chgData name="Vanessa Xuereb" userId="cf06a9f6-2ebd-481e-9fd5-404d201fd7dd" providerId="ADAL" clId="{D28DB99B-99C3-4CD6-AE8F-AD66E1B89947}"/>
    <pc:docChg chg="undo custSel addSld delSld modSld sldOrd">
      <pc:chgData name="Vanessa Xuereb" userId="cf06a9f6-2ebd-481e-9fd5-404d201fd7dd" providerId="ADAL" clId="{D28DB99B-99C3-4CD6-AE8F-AD66E1B89947}" dt="2021-08-17T13:51:55.568" v="2716" actId="1076"/>
      <pc:docMkLst>
        <pc:docMk/>
      </pc:docMkLst>
      <pc:sldChg chg="addSp delSp modSp">
        <pc:chgData name="Vanessa Xuereb" userId="cf06a9f6-2ebd-481e-9fd5-404d201fd7dd" providerId="ADAL" clId="{D28DB99B-99C3-4CD6-AE8F-AD66E1B89947}" dt="2021-08-17T13:50:58.386" v="2710" actId="1076"/>
        <pc:sldMkLst>
          <pc:docMk/>
          <pc:sldMk cId="624881418" sldId="256"/>
        </pc:sldMkLst>
        <pc:spChg chg="mod">
          <ac:chgData name="Vanessa Xuereb" userId="cf06a9f6-2ebd-481e-9fd5-404d201fd7dd" providerId="ADAL" clId="{D28DB99B-99C3-4CD6-AE8F-AD66E1B89947}" dt="2021-08-17T13:50:58.386" v="2710" actId="1076"/>
          <ac:spMkLst>
            <pc:docMk/>
            <pc:sldMk cId="624881418" sldId="256"/>
            <ac:spMk id="3" creationId="{65E2E896-92D7-44C7-B7F9-A88DA6B05EE0}"/>
          </ac:spMkLst>
        </pc:spChg>
        <pc:spChg chg="add">
          <ac:chgData name="Vanessa Xuereb" userId="cf06a9f6-2ebd-481e-9fd5-404d201fd7dd" providerId="ADAL" clId="{D28DB99B-99C3-4CD6-AE8F-AD66E1B89947}" dt="2021-07-15T17:33:08.436" v="36" actId="1076"/>
          <ac:spMkLst>
            <pc:docMk/>
            <pc:sldMk cId="624881418" sldId="256"/>
            <ac:spMk id="4" creationId="{B56CDA86-0227-4BB9-AD71-4DF089712E10}"/>
          </ac:spMkLst>
        </pc:spChg>
        <pc:spChg chg="mod">
          <ac:chgData name="Vanessa Xuereb" userId="cf06a9f6-2ebd-481e-9fd5-404d201fd7dd" providerId="ADAL" clId="{D28DB99B-99C3-4CD6-AE8F-AD66E1B89947}" dt="2021-07-15T17:30:47.627" v="34" actId="255"/>
          <ac:spMkLst>
            <pc:docMk/>
            <pc:sldMk cId="624881418" sldId="256"/>
            <ac:spMk id="5" creationId="{12745CD3-C444-4100-B882-279E4CF99E42}"/>
          </ac:spMkLst>
        </pc:spChg>
        <pc:picChg chg="del">
          <ac:chgData name="Vanessa Xuereb" userId="cf06a9f6-2ebd-481e-9fd5-404d201fd7dd" providerId="ADAL" clId="{D28DB99B-99C3-4CD6-AE8F-AD66E1B89947}" dt="2021-07-15T17:30:52.455" v="35" actId="478"/>
          <ac:picMkLst>
            <pc:docMk/>
            <pc:sldMk cId="624881418" sldId="256"/>
            <ac:picMk id="1026" creationId="{0C7E8925-B2C4-47A3-8500-849893B8405C}"/>
          </ac:picMkLst>
        </pc:picChg>
        <pc:picChg chg="add mod">
          <ac:chgData name="Vanessa Xuereb" userId="cf06a9f6-2ebd-481e-9fd5-404d201fd7dd" providerId="ADAL" clId="{D28DB99B-99C3-4CD6-AE8F-AD66E1B89947}" dt="2021-07-15T17:33:34.480" v="40" actId="1076"/>
          <ac:picMkLst>
            <pc:docMk/>
            <pc:sldMk cId="624881418" sldId="256"/>
            <ac:picMk id="1028" creationId="{6CBF1118-3222-4300-840A-6132E30D985D}"/>
          </ac:picMkLst>
        </pc:picChg>
      </pc:sldChg>
      <pc:sldChg chg="modSp">
        <pc:chgData name="Vanessa Xuereb" userId="cf06a9f6-2ebd-481e-9fd5-404d201fd7dd" providerId="ADAL" clId="{D28DB99B-99C3-4CD6-AE8F-AD66E1B89947}" dt="2021-07-19T18:58:29.816" v="2622" actId="20577"/>
        <pc:sldMkLst>
          <pc:docMk/>
          <pc:sldMk cId="2408402871" sldId="257"/>
        </pc:sldMkLst>
        <pc:spChg chg="mod">
          <ac:chgData name="Vanessa Xuereb" userId="cf06a9f6-2ebd-481e-9fd5-404d201fd7dd" providerId="ADAL" clId="{D28DB99B-99C3-4CD6-AE8F-AD66E1B89947}" dt="2021-07-19T18:58:29.816" v="2622" actId="20577"/>
          <ac:spMkLst>
            <pc:docMk/>
            <pc:sldMk cId="2408402871" sldId="257"/>
            <ac:spMk id="6" creationId="{A2CF0B72-52A4-47ED-AC3B-93E467557E8C}"/>
          </ac:spMkLst>
        </pc:spChg>
      </pc:sldChg>
      <pc:sldChg chg="addSp delSp modSp">
        <pc:chgData name="Vanessa Xuereb" userId="cf06a9f6-2ebd-481e-9fd5-404d201fd7dd" providerId="ADAL" clId="{D28DB99B-99C3-4CD6-AE8F-AD66E1B89947}" dt="2021-07-15T17:44:01.111" v="273" actId="20577"/>
        <pc:sldMkLst>
          <pc:docMk/>
          <pc:sldMk cId="4016508967" sldId="262"/>
        </pc:sldMkLst>
        <pc:spChg chg="mod">
          <ac:chgData name="Vanessa Xuereb" userId="cf06a9f6-2ebd-481e-9fd5-404d201fd7dd" providerId="ADAL" clId="{D28DB99B-99C3-4CD6-AE8F-AD66E1B89947}" dt="2021-07-15T17:44:01.111" v="273" actId="20577"/>
          <ac:spMkLst>
            <pc:docMk/>
            <pc:sldMk cId="4016508967" sldId="262"/>
            <ac:spMk id="2" creationId="{F8FCE634-8EBD-4BA1-B1A8-A014AAFF33AF}"/>
          </ac:spMkLst>
        </pc:spChg>
        <pc:spChg chg="add del">
          <ac:chgData name="Vanessa Xuereb" userId="cf06a9f6-2ebd-481e-9fd5-404d201fd7dd" providerId="ADAL" clId="{D28DB99B-99C3-4CD6-AE8F-AD66E1B89947}" dt="2021-07-15T17:41:37.165" v="43" actId="478"/>
          <ac:spMkLst>
            <pc:docMk/>
            <pc:sldMk cId="4016508967" sldId="262"/>
            <ac:spMk id="4" creationId="{DA4FEAB1-4FA6-476E-91FB-F5E0A858046E}"/>
          </ac:spMkLst>
        </pc:spChg>
        <pc:picChg chg="add mod">
          <ac:chgData name="Vanessa Xuereb" userId="cf06a9f6-2ebd-481e-9fd5-404d201fd7dd" providerId="ADAL" clId="{D28DB99B-99C3-4CD6-AE8F-AD66E1B89947}" dt="2021-07-15T17:43:48.384" v="268" actId="1076"/>
          <ac:picMkLst>
            <pc:docMk/>
            <pc:sldMk cId="4016508967" sldId="262"/>
            <ac:picMk id="2050" creationId="{9CE41143-976C-4A6F-BF32-15E9ABB511E9}"/>
          </ac:picMkLst>
        </pc:picChg>
      </pc:sldChg>
      <pc:sldChg chg="delSp modSp">
        <pc:chgData name="Vanessa Xuereb" userId="cf06a9f6-2ebd-481e-9fd5-404d201fd7dd" providerId="ADAL" clId="{D28DB99B-99C3-4CD6-AE8F-AD66E1B89947}" dt="2021-08-02T12:42:34.364" v="2658" actId="20577"/>
        <pc:sldMkLst>
          <pc:docMk/>
          <pc:sldMk cId="4027195679" sldId="265"/>
        </pc:sldMkLst>
        <pc:spChg chg="mod">
          <ac:chgData name="Vanessa Xuereb" userId="cf06a9f6-2ebd-481e-9fd5-404d201fd7dd" providerId="ADAL" clId="{D28DB99B-99C3-4CD6-AE8F-AD66E1B89947}" dt="2021-08-02T12:42:34.364" v="2658" actId="20577"/>
          <ac:spMkLst>
            <pc:docMk/>
            <pc:sldMk cId="4027195679" sldId="265"/>
            <ac:spMk id="7" creationId="{066616E3-4C8E-4191-8ECF-58CFF4E798DC}"/>
          </ac:spMkLst>
        </pc:spChg>
        <pc:picChg chg="del">
          <ac:chgData name="Vanessa Xuereb" userId="cf06a9f6-2ebd-481e-9fd5-404d201fd7dd" providerId="ADAL" clId="{D28DB99B-99C3-4CD6-AE8F-AD66E1B89947}" dt="2021-07-15T17:45:13.162" v="312" actId="478"/>
          <ac:picMkLst>
            <pc:docMk/>
            <pc:sldMk cId="4027195679" sldId="265"/>
            <ac:picMk id="2050" creationId="{D2E9A498-DD37-4EF0-9F6C-1A19924E8913}"/>
          </ac:picMkLst>
        </pc:picChg>
      </pc:sldChg>
      <pc:sldChg chg="modSp">
        <pc:chgData name="Vanessa Xuereb" userId="cf06a9f6-2ebd-481e-9fd5-404d201fd7dd" providerId="ADAL" clId="{D28DB99B-99C3-4CD6-AE8F-AD66E1B89947}" dt="2021-08-02T12:43:41.545" v="2660" actId="20577"/>
        <pc:sldMkLst>
          <pc:docMk/>
          <pc:sldMk cId="1355045386" sldId="268"/>
        </pc:sldMkLst>
        <pc:spChg chg="mod">
          <ac:chgData name="Vanessa Xuereb" userId="cf06a9f6-2ebd-481e-9fd5-404d201fd7dd" providerId="ADAL" clId="{D28DB99B-99C3-4CD6-AE8F-AD66E1B89947}" dt="2021-07-19T18:59:27.947" v="2624" actId="20577"/>
          <ac:spMkLst>
            <pc:docMk/>
            <pc:sldMk cId="1355045386" sldId="268"/>
            <ac:spMk id="2" creationId="{6A8CD039-AB5B-4C97-BDAC-77DB1EDB4484}"/>
          </ac:spMkLst>
        </pc:spChg>
        <pc:spChg chg="mod">
          <ac:chgData name="Vanessa Xuereb" userId="cf06a9f6-2ebd-481e-9fd5-404d201fd7dd" providerId="ADAL" clId="{D28DB99B-99C3-4CD6-AE8F-AD66E1B89947}" dt="2021-08-02T12:43:41.545" v="2660" actId="20577"/>
          <ac:spMkLst>
            <pc:docMk/>
            <pc:sldMk cId="1355045386" sldId="268"/>
            <ac:spMk id="3" creationId="{598F5912-36F6-47F8-9DEF-9E8771DD1B69}"/>
          </ac:spMkLst>
        </pc:spChg>
      </pc:sldChg>
      <pc:sldChg chg="addSp delSp modSp">
        <pc:chgData name="Vanessa Xuereb" userId="cf06a9f6-2ebd-481e-9fd5-404d201fd7dd" providerId="ADAL" clId="{D28DB99B-99C3-4CD6-AE8F-AD66E1B89947}" dt="2021-08-09T19:08:57.901" v="2682" actId="207"/>
        <pc:sldMkLst>
          <pc:docMk/>
          <pc:sldMk cId="2594209096" sldId="269"/>
        </pc:sldMkLst>
        <pc:spChg chg="mod">
          <ac:chgData name="Vanessa Xuereb" userId="cf06a9f6-2ebd-481e-9fd5-404d201fd7dd" providerId="ADAL" clId="{D28DB99B-99C3-4CD6-AE8F-AD66E1B89947}" dt="2021-07-19T19:00:03.789" v="2638" actId="20577"/>
          <ac:spMkLst>
            <pc:docMk/>
            <pc:sldMk cId="2594209096" sldId="269"/>
            <ac:spMk id="2" creationId="{E292EF07-F289-43F4-A1B0-8766D713B51A}"/>
          </ac:spMkLst>
        </pc:spChg>
        <pc:spChg chg="add mod">
          <ac:chgData name="Vanessa Xuereb" userId="cf06a9f6-2ebd-481e-9fd5-404d201fd7dd" providerId="ADAL" clId="{D28DB99B-99C3-4CD6-AE8F-AD66E1B89947}" dt="2021-08-09T19:08:57.901" v="2682" actId="207"/>
          <ac:spMkLst>
            <pc:docMk/>
            <pc:sldMk cId="2594209096" sldId="269"/>
            <ac:spMk id="6" creationId="{BC1010F6-B253-4073-B612-2CAEC867D949}"/>
          </ac:spMkLst>
        </pc:spChg>
        <pc:picChg chg="del">
          <ac:chgData name="Vanessa Xuereb" userId="cf06a9f6-2ebd-481e-9fd5-404d201fd7dd" providerId="ADAL" clId="{D28DB99B-99C3-4CD6-AE8F-AD66E1B89947}" dt="2021-07-15T18:12:33.550" v="1225" actId="478"/>
          <ac:picMkLst>
            <pc:docMk/>
            <pc:sldMk cId="2594209096" sldId="269"/>
            <ac:picMk id="4098" creationId="{F21673C6-B285-4327-AE8E-68A43D8B7481}"/>
          </ac:picMkLst>
        </pc:picChg>
        <pc:picChg chg="del">
          <ac:chgData name="Vanessa Xuereb" userId="cf06a9f6-2ebd-481e-9fd5-404d201fd7dd" providerId="ADAL" clId="{D28DB99B-99C3-4CD6-AE8F-AD66E1B89947}" dt="2021-07-15T18:12:36.702" v="1226" actId="478"/>
          <ac:picMkLst>
            <pc:docMk/>
            <pc:sldMk cId="2594209096" sldId="269"/>
            <ac:picMk id="4100" creationId="{9BD93217-CF4D-4CD7-84AA-011453FD1242}"/>
          </ac:picMkLst>
        </pc:picChg>
      </pc:sldChg>
      <pc:sldChg chg="modSp">
        <pc:chgData name="Vanessa Xuereb" userId="cf06a9f6-2ebd-481e-9fd5-404d201fd7dd" providerId="ADAL" clId="{D28DB99B-99C3-4CD6-AE8F-AD66E1B89947}" dt="2021-08-09T19:09:47.891" v="2687" actId="1076"/>
        <pc:sldMkLst>
          <pc:docMk/>
          <pc:sldMk cId="2210284763" sldId="270"/>
        </pc:sldMkLst>
        <pc:spChg chg="mod">
          <ac:chgData name="Vanessa Xuereb" userId="cf06a9f6-2ebd-481e-9fd5-404d201fd7dd" providerId="ADAL" clId="{D28DB99B-99C3-4CD6-AE8F-AD66E1B89947}" dt="2021-08-09T19:09:47.891" v="2687" actId="1076"/>
          <ac:spMkLst>
            <pc:docMk/>
            <pc:sldMk cId="2210284763" sldId="270"/>
            <ac:spMk id="2" creationId="{BC385DEC-89E4-4EDA-BB34-D0030D2CA278}"/>
          </ac:spMkLst>
        </pc:spChg>
      </pc:sldChg>
      <pc:sldChg chg="delSp modSp">
        <pc:chgData name="Vanessa Xuereb" userId="cf06a9f6-2ebd-481e-9fd5-404d201fd7dd" providerId="ADAL" clId="{D28DB99B-99C3-4CD6-AE8F-AD66E1B89947}" dt="2021-08-17T13:51:27.402" v="2712" actId="478"/>
        <pc:sldMkLst>
          <pc:docMk/>
          <pc:sldMk cId="721612084" sldId="271"/>
        </pc:sldMkLst>
        <pc:spChg chg="mod">
          <ac:chgData name="Vanessa Xuereb" userId="cf06a9f6-2ebd-481e-9fd5-404d201fd7dd" providerId="ADAL" clId="{D28DB99B-99C3-4CD6-AE8F-AD66E1B89947}" dt="2021-08-09T19:18:41.070" v="2688" actId="255"/>
          <ac:spMkLst>
            <pc:docMk/>
            <pc:sldMk cId="721612084" sldId="271"/>
            <ac:spMk id="2" creationId="{A9F6583F-A9F2-4E49-922F-B6E0E0BE3C81}"/>
          </ac:spMkLst>
        </pc:spChg>
        <pc:picChg chg="del mod">
          <ac:chgData name="Vanessa Xuereb" userId="cf06a9f6-2ebd-481e-9fd5-404d201fd7dd" providerId="ADAL" clId="{D28DB99B-99C3-4CD6-AE8F-AD66E1B89947}" dt="2021-08-17T13:51:27.402" v="2712" actId="478"/>
          <ac:picMkLst>
            <pc:docMk/>
            <pc:sldMk cId="721612084" sldId="271"/>
            <ac:picMk id="3" creationId="{A1A8608B-B3D9-465A-9339-CA6CB0536B07}"/>
          </ac:picMkLst>
        </pc:picChg>
      </pc:sldChg>
      <pc:sldChg chg="modSp">
        <pc:chgData name="Vanessa Xuereb" userId="cf06a9f6-2ebd-481e-9fd5-404d201fd7dd" providerId="ADAL" clId="{D28DB99B-99C3-4CD6-AE8F-AD66E1B89947}" dt="2021-08-09T19:19:15.525" v="2691" actId="255"/>
        <pc:sldMkLst>
          <pc:docMk/>
          <pc:sldMk cId="3959545278" sldId="272"/>
        </pc:sldMkLst>
        <pc:spChg chg="mod">
          <ac:chgData name="Vanessa Xuereb" userId="cf06a9f6-2ebd-481e-9fd5-404d201fd7dd" providerId="ADAL" clId="{D28DB99B-99C3-4CD6-AE8F-AD66E1B89947}" dt="2021-08-09T19:19:15.525" v="2691" actId="255"/>
          <ac:spMkLst>
            <pc:docMk/>
            <pc:sldMk cId="3959545278" sldId="272"/>
            <ac:spMk id="2" creationId="{4BBE23EC-3277-4A89-9A27-671D42D05028}"/>
          </ac:spMkLst>
        </pc:spChg>
      </pc:sldChg>
      <pc:sldChg chg="modSp">
        <pc:chgData name="Vanessa Xuereb" userId="cf06a9f6-2ebd-481e-9fd5-404d201fd7dd" providerId="ADAL" clId="{D28DB99B-99C3-4CD6-AE8F-AD66E1B89947}" dt="2021-07-19T19:00:22.184" v="2646" actId="20577"/>
        <pc:sldMkLst>
          <pc:docMk/>
          <pc:sldMk cId="201329673" sldId="273"/>
        </pc:sldMkLst>
        <pc:spChg chg="mod">
          <ac:chgData name="Vanessa Xuereb" userId="cf06a9f6-2ebd-481e-9fd5-404d201fd7dd" providerId="ADAL" clId="{D28DB99B-99C3-4CD6-AE8F-AD66E1B89947}" dt="2021-07-19T19:00:22.184" v="2646" actId="20577"/>
          <ac:spMkLst>
            <pc:docMk/>
            <pc:sldMk cId="201329673" sldId="273"/>
            <ac:spMk id="2" creationId="{5C76F10D-C5A0-4BC8-906C-0852F0BFB818}"/>
          </ac:spMkLst>
        </pc:spChg>
      </pc:sldChg>
      <pc:sldChg chg="modSp">
        <pc:chgData name="Vanessa Xuereb" userId="cf06a9f6-2ebd-481e-9fd5-404d201fd7dd" providerId="ADAL" clId="{D28DB99B-99C3-4CD6-AE8F-AD66E1B89947}" dt="2021-07-19T19:00:26.197" v="2649" actId="20577"/>
        <pc:sldMkLst>
          <pc:docMk/>
          <pc:sldMk cId="1074186404" sldId="274"/>
        </pc:sldMkLst>
        <pc:spChg chg="mod">
          <ac:chgData name="Vanessa Xuereb" userId="cf06a9f6-2ebd-481e-9fd5-404d201fd7dd" providerId="ADAL" clId="{D28DB99B-99C3-4CD6-AE8F-AD66E1B89947}" dt="2021-07-19T19:00:26.197" v="2649" actId="20577"/>
          <ac:spMkLst>
            <pc:docMk/>
            <pc:sldMk cId="1074186404" sldId="274"/>
            <ac:spMk id="2" creationId="{6A8E2B7B-9FBF-43B7-9FC8-35E66BC8812D}"/>
          </ac:spMkLst>
        </pc:spChg>
      </pc:sldChg>
      <pc:sldChg chg="addSp delSp modSp">
        <pc:chgData name="Vanessa Xuereb" userId="cf06a9f6-2ebd-481e-9fd5-404d201fd7dd" providerId="ADAL" clId="{D28DB99B-99C3-4CD6-AE8F-AD66E1B89947}" dt="2021-08-17T13:51:55.568" v="2716" actId="1076"/>
        <pc:sldMkLst>
          <pc:docMk/>
          <pc:sldMk cId="4171827777" sldId="275"/>
        </pc:sldMkLst>
        <pc:spChg chg="del">
          <ac:chgData name="Vanessa Xuereb" userId="cf06a9f6-2ebd-481e-9fd5-404d201fd7dd" providerId="ADAL" clId="{D28DB99B-99C3-4CD6-AE8F-AD66E1B89947}" dt="2021-08-17T13:51:41.099" v="2713" actId="478"/>
          <ac:spMkLst>
            <pc:docMk/>
            <pc:sldMk cId="4171827777" sldId="275"/>
            <ac:spMk id="3" creationId="{E9A6CE71-D9C3-4B01-BB78-37EEB738C635}"/>
          </ac:spMkLst>
        </pc:spChg>
        <pc:picChg chg="add mod">
          <ac:chgData name="Vanessa Xuereb" userId="cf06a9f6-2ebd-481e-9fd5-404d201fd7dd" providerId="ADAL" clId="{D28DB99B-99C3-4CD6-AE8F-AD66E1B89947}" dt="2021-08-17T13:51:55.568" v="2716" actId="1076"/>
          <ac:picMkLst>
            <pc:docMk/>
            <pc:sldMk cId="4171827777" sldId="275"/>
            <ac:picMk id="5" creationId="{81C213A9-0AFF-46F1-BABB-280D5B5AD177}"/>
          </ac:picMkLst>
        </pc:picChg>
      </pc:sldChg>
      <pc:sldChg chg="modSp">
        <pc:chgData name="Vanessa Xuereb" userId="cf06a9f6-2ebd-481e-9fd5-404d201fd7dd" providerId="ADAL" clId="{D28DB99B-99C3-4CD6-AE8F-AD66E1B89947}" dt="2021-07-16T07:55:17.748" v="2587" actId="122"/>
        <pc:sldMkLst>
          <pc:docMk/>
          <pc:sldMk cId="770234082" sldId="276"/>
        </pc:sldMkLst>
        <pc:spChg chg="mod">
          <ac:chgData name="Vanessa Xuereb" userId="cf06a9f6-2ebd-481e-9fd5-404d201fd7dd" providerId="ADAL" clId="{D28DB99B-99C3-4CD6-AE8F-AD66E1B89947}" dt="2021-07-16T07:55:17.748" v="2587" actId="122"/>
          <ac:spMkLst>
            <pc:docMk/>
            <pc:sldMk cId="770234082" sldId="276"/>
            <ac:spMk id="2" creationId="{5676E7BA-2D20-43CD-B972-984842369DE5}"/>
          </ac:spMkLst>
        </pc:spChg>
      </pc:sldChg>
      <pc:sldChg chg="modSp ord">
        <pc:chgData name="Vanessa Xuereb" userId="cf06a9f6-2ebd-481e-9fd5-404d201fd7dd" providerId="ADAL" clId="{D28DB99B-99C3-4CD6-AE8F-AD66E1B89947}" dt="2021-07-15T17:45:07.202" v="311" actId="113"/>
        <pc:sldMkLst>
          <pc:docMk/>
          <pc:sldMk cId="2957315990" sldId="289"/>
        </pc:sldMkLst>
        <pc:spChg chg="mod">
          <ac:chgData name="Vanessa Xuereb" userId="cf06a9f6-2ebd-481e-9fd5-404d201fd7dd" providerId="ADAL" clId="{D28DB99B-99C3-4CD6-AE8F-AD66E1B89947}" dt="2021-07-15T17:45:07.202" v="311" actId="113"/>
          <ac:spMkLst>
            <pc:docMk/>
            <pc:sldMk cId="2957315990" sldId="289"/>
            <ac:spMk id="3" creationId="{C18331CD-A4C1-43FF-ADB2-3FD19B2344F0}"/>
          </ac:spMkLst>
        </pc:spChg>
      </pc:sldChg>
      <pc:sldChg chg="addSp delSp modSp mod setBg setClrOvrMap">
        <pc:chgData name="Vanessa Xuereb" userId="cf06a9f6-2ebd-481e-9fd5-404d201fd7dd" providerId="ADAL" clId="{D28DB99B-99C3-4CD6-AE8F-AD66E1B89947}" dt="2021-07-15T18:04:25.073" v="1224" actId="26606"/>
        <pc:sldMkLst>
          <pc:docMk/>
          <pc:sldMk cId="3104902881" sldId="290"/>
        </pc:sldMkLst>
        <pc:spChg chg="mod ord">
          <ac:chgData name="Vanessa Xuereb" userId="cf06a9f6-2ebd-481e-9fd5-404d201fd7dd" providerId="ADAL" clId="{D28DB99B-99C3-4CD6-AE8F-AD66E1B89947}" dt="2021-07-15T18:04:25.073" v="1224" actId="26606"/>
          <ac:spMkLst>
            <pc:docMk/>
            <pc:sldMk cId="3104902881" sldId="290"/>
            <ac:spMk id="2" creationId="{564CFDEB-3A12-4259-B595-EE70F6DFF407}"/>
          </ac:spMkLst>
        </pc:spChg>
        <pc:spChg chg="add mod">
          <ac:chgData name="Vanessa Xuereb" userId="cf06a9f6-2ebd-481e-9fd5-404d201fd7dd" providerId="ADAL" clId="{D28DB99B-99C3-4CD6-AE8F-AD66E1B89947}" dt="2021-07-15T18:04:25.073" v="1224" actId="26606"/>
          <ac:spMkLst>
            <pc:docMk/>
            <pc:sldMk cId="3104902881" sldId="290"/>
            <ac:spMk id="3" creationId="{7B8AE41B-4BD5-46C9-933A-2D9406AFD1BB}"/>
          </ac:spMkLst>
        </pc:spChg>
        <pc:spChg chg="mod">
          <ac:chgData name="Vanessa Xuereb" userId="cf06a9f6-2ebd-481e-9fd5-404d201fd7dd" providerId="ADAL" clId="{D28DB99B-99C3-4CD6-AE8F-AD66E1B89947}" dt="2021-07-15T18:04:25.073" v="1224" actId="26606"/>
          <ac:spMkLst>
            <pc:docMk/>
            <pc:sldMk cId="3104902881" sldId="290"/>
            <ac:spMk id="4" creationId="{53E6F7D0-8351-4BF4-8403-B64CFD114A3A}"/>
          </ac:spMkLst>
        </pc:spChg>
        <pc:spChg chg="add mod">
          <ac:chgData name="Vanessa Xuereb" userId="cf06a9f6-2ebd-481e-9fd5-404d201fd7dd" providerId="ADAL" clId="{D28DB99B-99C3-4CD6-AE8F-AD66E1B89947}" dt="2021-07-15T18:04:25.073" v="1224" actId="26606"/>
          <ac:spMkLst>
            <pc:docMk/>
            <pc:sldMk cId="3104902881" sldId="290"/>
            <ac:spMk id="5" creationId="{2464ED91-2B15-41B6-8EAB-4FC7CBC9FC53}"/>
          </ac:spMkLst>
        </pc:spChg>
        <pc:spChg chg="add mod">
          <ac:chgData name="Vanessa Xuereb" userId="cf06a9f6-2ebd-481e-9fd5-404d201fd7dd" providerId="ADAL" clId="{D28DB99B-99C3-4CD6-AE8F-AD66E1B89947}" dt="2021-07-15T18:04:25.073" v="1224" actId="26606"/>
          <ac:spMkLst>
            <pc:docMk/>
            <pc:sldMk cId="3104902881" sldId="290"/>
            <ac:spMk id="6" creationId="{5E0324D5-BD01-4125-9C41-CCF0056200D0}"/>
          </ac:spMkLst>
        </pc:spChg>
        <pc:spChg chg="add del">
          <ac:chgData name="Vanessa Xuereb" userId="cf06a9f6-2ebd-481e-9fd5-404d201fd7dd" providerId="ADAL" clId="{D28DB99B-99C3-4CD6-AE8F-AD66E1B89947}" dt="2021-07-15T18:04:25.073" v="1224" actId="26606"/>
          <ac:spMkLst>
            <pc:docMk/>
            <pc:sldMk cId="3104902881" sldId="290"/>
            <ac:spMk id="87" creationId="{D94A7024-D948-494D-8920-BBA2DA07D15B}"/>
          </ac:spMkLst>
        </pc:spChg>
        <pc:grpChg chg="add del">
          <ac:chgData name="Vanessa Xuereb" userId="cf06a9f6-2ebd-481e-9fd5-404d201fd7dd" providerId="ADAL" clId="{D28DB99B-99C3-4CD6-AE8F-AD66E1B89947}" dt="2021-07-15T18:04:25.073" v="1224" actId="26606"/>
          <ac:grpSpMkLst>
            <pc:docMk/>
            <pc:sldMk cId="3104902881" sldId="290"/>
            <ac:grpSpMk id="75" creationId="{E4951899-B99C-47AB-9C7C-16264D7A14C5}"/>
          </ac:grpSpMkLst>
        </pc:grpChg>
        <pc:picChg chg="add mod ord">
          <ac:chgData name="Vanessa Xuereb" userId="cf06a9f6-2ebd-481e-9fd5-404d201fd7dd" providerId="ADAL" clId="{D28DB99B-99C3-4CD6-AE8F-AD66E1B89947}" dt="2021-07-15T18:04:25.073" v="1224" actId="26606"/>
          <ac:picMkLst>
            <pc:docMk/>
            <pc:sldMk cId="3104902881" sldId="290"/>
            <ac:picMk id="4102" creationId="{A268AF7A-D144-4842-9400-B0230B1CEB5E}"/>
          </ac:picMkLst>
        </pc:picChg>
      </pc:sldChg>
      <pc:sldChg chg="addSp delSp modSp add modAnim">
        <pc:chgData name="Vanessa Xuereb" userId="cf06a9f6-2ebd-481e-9fd5-404d201fd7dd" providerId="ADAL" clId="{D28DB99B-99C3-4CD6-AE8F-AD66E1B89947}" dt="2021-08-02T11:40:43.025" v="2655" actId="14100"/>
        <pc:sldMkLst>
          <pc:docMk/>
          <pc:sldMk cId="3264432810" sldId="295"/>
        </pc:sldMkLst>
        <pc:spChg chg="del mod">
          <ac:chgData name="Vanessa Xuereb" userId="cf06a9f6-2ebd-481e-9fd5-404d201fd7dd" providerId="ADAL" clId="{D28DB99B-99C3-4CD6-AE8F-AD66E1B89947}" dt="2021-07-16T07:53:11.254" v="2207" actId="478"/>
          <ac:spMkLst>
            <pc:docMk/>
            <pc:sldMk cId="3264432810" sldId="295"/>
            <ac:spMk id="2" creationId="{F8FCE634-8EBD-4BA1-B1A8-A014AAFF33AF}"/>
          </ac:spMkLst>
        </pc:spChg>
        <pc:spChg chg="del">
          <ac:chgData name="Vanessa Xuereb" userId="cf06a9f6-2ebd-481e-9fd5-404d201fd7dd" providerId="ADAL" clId="{D28DB99B-99C3-4CD6-AE8F-AD66E1B89947}" dt="2021-08-02T11:40:26.929" v="2650" actId="478"/>
          <ac:spMkLst>
            <pc:docMk/>
            <pc:sldMk cId="3264432810" sldId="295"/>
            <ac:spMk id="4" creationId="{DA4FEAB1-4FA6-476E-91FB-F5E0A858046E}"/>
          </ac:spMkLst>
        </pc:spChg>
        <pc:picChg chg="add mod">
          <ac:chgData name="Vanessa Xuereb" userId="cf06a9f6-2ebd-481e-9fd5-404d201fd7dd" providerId="ADAL" clId="{D28DB99B-99C3-4CD6-AE8F-AD66E1B89947}" dt="2021-08-02T11:40:43.025" v="2655" actId="14100"/>
          <ac:picMkLst>
            <pc:docMk/>
            <pc:sldMk cId="3264432810" sldId="295"/>
            <ac:picMk id="2" creationId="{62309B4C-B802-4FC0-A069-CA25F70393FC}"/>
          </ac:picMkLst>
        </pc:picChg>
      </pc:sldChg>
      <pc:sldChg chg="addSp modSp add">
        <pc:chgData name="Vanessa Xuereb" userId="cf06a9f6-2ebd-481e-9fd5-404d201fd7dd" providerId="ADAL" clId="{D28DB99B-99C3-4CD6-AE8F-AD66E1B89947}" dt="2021-07-15T17:56:47.367" v="591" actId="1076"/>
        <pc:sldMkLst>
          <pc:docMk/>
          <pc:sldMk cId="506829680" sldId="296"/>
        </pc:sldMkLst>
        <pc:spChg chg="add mod">
          <ac:chgData name="Vanessa Xuereb" userId="cf06a9f6-2ebd-481e-9fd5-404d201fd7dd" providerId="ADAL" clId="{D28DB99B-99C3-4CD6-AE8F-AD66E1B89947}" dt="2021-07-15T17:56:36.330" v="587" actId="1076"/>
          <ac:spMkLst>
            <pc:docMk/>
            <pc:sldMk cId="506829680" sldId="296"/>
            <ac:spMk id="3" creationId="{4437EC74-ED74-4316-8F70-CE5F73732ACE}"/>
          </ac:spMkLst>
        </pc:spChg>
        <pc:picChg chg="add mod">
          <ac:chgData name="Vanessa Xuereb" userId="cf06a9f6-2ebd-481e-9fd5-404d201fd7dd" providerId="ADAL" clId="{D28DB99B-99C3-4CD6-AE8F-AD66E1B89947}" dt="2021-07-15T17:56:47.367" v="591" actId="1076"/>
          <ac:picMkLst>
            <pc:docMk/>
            <pc:sldMk cId="506829680" sldId="296"/>
            <ac:picMk id="3074" creationId="{C003E77F-4E22-43C2-BB37-1363618B6756}"/>
          </ac:picMkLst>
        </pc:picChg>
      </pc:sldChg>
      <pc:sldChg chg="addSp modSp add">
        <pc:chgData name="Vanessa Xuereb" userId="cf06a9f6-2ebd-481e-9fd5-404d201fd7dd" providerId="ADAL" clId="{D28DB99B-99C3-4CD6-AE8F-AD66E1B89947}" dt="2021-08-02T12:48:50.492" v="2670" actId="14100"/>
        <pc:sldMkLst>
          <pc:docMk/>
          <pc:sldMk cId="2944834320" sldId="297"/>
        </pc:sldMkLst>
        <pc:picChg chg="add mod">
          <ac:chgData name="Vanessa Xuereb" userId="cf06a9f6-2ebd-481e-9fd5-404d201fd7dd" providerId="ADAL" clId="{D28DB99B-99C3-4CD6-AE8F-AD66E1B89947}" dt="2021-08-02T12:48:50.492" v="2670" actId="14100"/>
          <ac:picMkLst>
            <pc:docMk/>
            <pc:sldMk cId="2944834320" sldId="297"/>
            <ac:picMk id="4" creationId="{AA339E51-E389-458F-B94A-889B4C694FB4}"/>
          </ac:picMkLst>
        </pc:picChg>
      </pc:sldChg>
      <pc:sldChg chg="addSp modSp add">
        <pc:chgData name="Vanessa Xuereb" userId="cf06a9f6-2ebd-481e-9fd5-404d201fd7dd" providerId="ADAL" clId="{D28DB99B-99C3-4CD6-AE8F-AD66E1B89947}" dt="2021-08-02T12:49:31.025" v="2679" actId="14100"/>
        <pc:sldMkLst>
          <pc:docMk/>
          <pc:sldMk cId="3322004751" sldId="298"/>
        </pc:sldMkLst>
        <pc:picChg chg="add mod">
          <ac:chgData name="Vanessa Xuereb" userId="cf06a9f6-2ebd-481e-9fd5-404d201fd7dd" providerId="ADAL" clId="{D28DB99B-99C3-4CD6-AE8F-AD66E1B89947}" dt="2021-08-02T12:49:31.025" v="2679" actId="14100"/>
          <ac:picMkLst>
            <pc:docMk/>
            <pc:sldMk cId="3322004751" sldId="298"/>
            <ac:picMk id="4" creationId="{158C1013-FCB1-4B75-858E-7256F166ED92}"/>
          </ac:picMkLst>
        </pc:picChg>
      </pc:sldChg>
    </pc:docChg>
  </pc:docChgLst>
  <pc:docChgLst>
    <pc:chgData name="Mary Jude Camilleri" userId="S::mary.jude.camilleri@ilearn.edu.mt::d532b959-8ce3-47c7-b170-dad374501405" providerId="AD" clId="Web-{12954629-772C-9FD5-C731-9968E1D850CE}"/>
    <pc:docChg chg="modSld">
      <pc:chgData name="Mary Jude Camilleri" userId="S::mary.jude.camilleri@ilearn.edu.mt::d532b959-8ce3-47c7-b170-dad374501405" providerId="AD" clId="Web-{12954629-772C-9FD5-C731-9968E1D850CE}" dt="2021-09-29T09:08:19.738" v="222" actId="20577"/>
      <pc:docMkLst>
        <pc:docMk/>
      </pc:docMkLst>
      <pc:sldChg chg="modSp">
        <pc:chgData name="Mary Jude Camilleri" userId="S::mary.jude.camilleri@ilearn.edu.mt::d532b959-8ce3-47c7-b170-dad374501405" providerId="AD" clId="Web-{12954629-772C-9FD5-C731-9968E1D850CE}" dt="2021-09-29T08:09:21.235" v="30" actId="20577"/>
        <pc:sldMkLst>
          <pc:docMk/>
          <pc:sldMk cId="4016508967" sldId="262"/>
        </pc:sldMkLst>
        <pc:spChg chg="mod">
          <ac:chgData name="Mary Jude Camilleri" userId="S::mary.jude.camilleri@ilearn.edu.mt::d532b959-8ce3-47c7-b170-dad374501405" providerId="AD" clId="Web-{12954629-772C-9FD5-C731-9968E1D850CE}" dt="2021-09-29T08:09:21.235" v="30" actId="20577"/>
          <ac:spMkLst>
            <pc:docMk/>
            <pc:sldMk cId="4016508967" sldId="262"/>
            <ac:spMk id="2" creationId="{F8FCE634-8EBD-4BA1-B1A8-A014AAFF33AF}"/>
          </ac:spMkLst>
        </pc:spChg>
      </pc:sldChg>
      <pc:sldChg chg="modSp">
        <pc:chgData name="Mary Jude Camilleri" userId="S::mary.jude.camilleri@ilearn.edu.mt::d532b959-8ce3-47c7-b170-dad374501405" providerId="AD" clId="Web-{12954629-772C-9FD5-C731-9968E1D850CE}" dt="2021-09-29T08:12:39.480" v="110" actId="20577"/>
        <pc:sldMkLst>
          <pc:docMk/>
          <pc:sldMk cId="4027195679" sldId="265"/>
        </pc:sldMkLst>
        <pc:spChg chg="mod">
          <ac:chgData name="Mary Jude Camilleri" userId="S::mary.jude.camilleri@ilearn.edu.mt::d532b959-8ce3-47c7-b170-dad374501405" providerId="AD" clId="Web-{12954629-772C-9FD5-C731-9968E1D850CE}" dt="2021-09-29T08:12:39.480" v="110" actId="20577"/>
          <ac:spMkLst>
            <pc:docMk/>
            <pc:sldMk cId="4027195679" sldId="265"/>
            <ac:spMk id="7" creationId="{066616E3-4C8E-4191-8ECF-58CFF4E798DC}"/>
          </ac:spMkLst>
        </pc:spChg>
      </pc:sldChg>
      <pc:sldChg chg="modSp">
        <pc:chgData name="Mary Jude Camilleri" userId="S::mary.jude.camilleri@ilearn.edu.mt::d532b959-8ce3-47c7-b170-dad374501405" providerId="AD" clId="Web-{12954629-772C-9FD5-C731-9968E1D850CE}" dt="2021-09-29T08:17:21.307" v="121" actId="1076"/>
        <pc:sldMkLst>
          <pc:docMk/>
          <pc:sldMk cId="4171827777" sldId="275"/>
        </pc:sldMkLst>
        <pc:picChg chg="mod">
          <ac:chgData name="Mary Jude Camilleri" userId="S::mary.jude.camilleri@ilearn.edu.mt::d532b959-8ce3-47c7-b170-dad374501405" providerId="AD" clId="Web-{12954629-772C-9FD5-C731-9968E1D850CE}" dt="2021-09-29T08:17:17.557" v="120" actId="1076"/>
          <ac:picMkLst>
            <pc:docMk/>
            <pc:sldMk cId="4171827777" sldId="275"/>
            <ac:picMk id="2" creationId="{6FB83920-0764-4DF9-9BD6-8C6C2678D99B}"/>
          </ac:picMkLst>
        </pc:picChg>
        <pc:picChg chg="mod">
          <ac:chgData name="Mary Jude Camilleri" userId="S::mary.jude.camilleri@ilearn.edu.mt::d532b959-8ce3-47c7-b170-dad374501405" providerId="AD" clId="Web-{12954629-772C-9FD5-C731-9968E1D850CE}" dt="2021-09-29T08:17:21.307" v="121" actId="1076"/>
          <ac:picMkLst>
            <pc:docMk/>
            <pc:sldMk cId="4171827777" sldId="275"/>
            <ac:picMk id="5" creationId="{81C213A9-0AFF-46F1-BABB-280D5B5AD177}"/>
          </ac:picMkLst>
        </pc:picChg>
      </pc:sldChg>
      <pc:sldChg chg="modSp">
        <pc:chgData name="Mary Jude Camilleri" userId="S::mary.jude.camilleri@ilearn.edu.mt::d532b959-8ce3-47c7-b170-dad374501405" providerId="AD" clId="Web-{12954629-772C-9FD5-C731-9968E1D850CE}" dt="2021-09-29T09:08:19.738" v="222" actId="20577"/>
        <pc:sldMkLst>
          <pc:docMk/>
          <pc:sldMk cId="770234082" sldId="276"/>
        </pc:sldMkLst>
        <pc:spChg chg="mod">
          <ac:chgData name="Mary Jude Camilleri" userId="S::mary.jude.camilleri@ilearn.edu.mt::d532b959-8ce3-47c7-b170-dad374501405" providerId="AD" clId="Web-{12954629-772C-9FD5-C731-9968E1D850CE}" dt="2021-09-29T09:08:19.738" v="222" actId="20577"/>
          <ac:spMkLst>
            <pc:docMk/>
            <pc:sldMk cId="770234082" sldId="276"/>
            <ac:spMk id="2" creationId="{5676E7BA-2D20-43CD-B972-984842369DE5}"/>
          </ac:spMkLst>
        </pc:spChg>
      </pc:sldChg>
      <pc:sldChg chg="modSp">
        <pc:chgData name="Mary Jude Camilleri" userId="S::mary.jude.camilleri@ilearn.edu.mt::d532b959-8ce3-47c7-b170-dad374501405" providerId="AD" clId="Web-{12954629-772C-9FD5-C731-9968E1D850CE}" dt="2021-09-29T08:12:59.872" v="119" actId="20577"/>
        <pc:sldMkLst>
          <pc:docMk/>
          <pc:sldMk cId="3104902881" sldId="290"/>
        </pc:sldMkLst>
        <pc:spChg chg="mod">
          <ac:chgData name="Mary Jude Camilleri" userId="S::mary.jude.camilleri@ilearn.edu.mt::d532b959-8ce3-47c7-b170-dad374501405" providerId="AD" clId="Web-{12954629-772C-9FD5-C731-9968E1D850CE}" dt="2021-09-29T08:12:59.872" v="119" actId="20577"/>
          <ac:spMkLst>
            <pc:docMk/>
            <pc:sldMk cId="3104902881" sldId="290"/>
            <ac:spMk id="3" creationId="{7B8AE41B-4BD5-46C9-933A-2D9406AFD1BB}"/>
          </ac:spMkLst>
        </pc:spChg>
      </pc:sldChg>
      <pc:sldChg chg="modSp">
        <pc:chgData name="Mary Jude Camilleri" userId="S::mary.jude.camilleri@ilearn.edu.mt::d532b959-8ce3-47c7-b170-dad374501405" providerId="AD" clId="Web-{12954629-772C-9FD5-C731-9968E1D850CE}" dt="2021-09-29T08:11:16.038" v="106" actId="1076"/>
        <pc:sldMkLst>
          <pc:docMk/>
          <pc:sldMk cId="506829680" sldId="296"/>
        </pc:sldMkLst>
        <pc:spChg chg="mod">
          <ac:chgData name="Mary Jude Camilleri" userId="S::mary.jude.camilleri@ilearn.edu.mt::d532b959-8ce3-47c7-b170-dad374501405" providerId="AD" clId="Web-{12954629-772C-9FD5-C731-9968E1D850CE}" dt="2021-09-29T08:11:14.210" v="105" actId="14100"/>
          <ac:spMkLst>
            <pc:docMk/>
            <pc:sldMk cId="506829680" sldId="296"/>
            <ac:spMk id="3" creationId="{4437EC74-ED74-4316-8F70-CE5F73732ACE}"/>
          </ac:spMkLst>
        </pc:spChg>
        <pc:picChg chg="mod">
          <ac:chgData name="Mary Jude Camilleri" userId="S::mary.jude.camilleri@ilearn.edu.mt::d532b959-8ce3-47c7-b170-dad374501405" providerId="AD" clId="Web-{12954629-772C-9FD5-C731-9968E1D850CE}" dt="2021-09-29T08:11:16.038" v="106" actId="1076"/>
          <ac:picMkLst>
            <pc:docMk/>
            <pc:sldMk cId="506829680" sldId="296"/>
            <ac:picMk id="3074" creationId="{C003E77F-4E22-43C2-BB37-1363618B6756}"/>
          </ac:picMkLst>
        </pc:picChg>
      </pc:sldChg>
    </pc:docChg>
  </pc:docChgLst>
  <pc:docChgLst>
    <pc:chgData name="Mary Jude Camilleri" userId="S::mary.jude.camilleri@ilearn.edu.mt::d532b959-8ce3-47c7-b170-dad374501405" providerId="AD" clId="Web-{BB6555F8-45B8-C9A2-F65D-BB9024ACDE30}"/>
    <pc:docChg chg="delSld">
      <pc:chgData name="Mary Jude Camilleri" userId="S::mary.jude.camilleri@ilearn.edu.mt::d532b959-8ce3-47c7-b170-dad374501405" providerId="AD" clId="Web-{BB6555F8-45B8-C9A2-F65D-BB9024ACDE30}" dt="2021-10-25T06:10:42.700" v="2"/>
      <pc:docMkLst>
        <pc:docMk/>
      </pc:docMkLst>
      <pc:sldChg chg="del">
        <pc:chgData name="Mary Jude Camilleri" userId="S::mary.jude.camilleri@ilearn.edu.mt::d532b959-8ce3-47c7-b170-dad374501405" providerId="AD" clId="Web-{BB6555F8-45B8-C9A2-F65D-BB9024ACDE30}" dt="2021-10-25T06:10:39.356" v="0"/>
        <pc:sldMkLst>
          <pc:docMk/>
          <pc:sldMk cId="4016508967" sldId="262"/>
        </pc:sldMkLst>
      </pc:sldChg>
      <pc:sldChg chg="del">
        <pc:chgData name="Mary Jude Camilleri" userId="S::mary.jude.camilleri@ilearn.edu.mt::d532b959-8ce3-47c7-b170-dad374501405" providerId="AD" clId="Web-{BB6555F8-45B8-C9A2-F65D-BB9024ACDE30}" dt="2021-10-25T06:10:40.700" v="1"/>
        <pc:sldMkLst>
          <pc:docMk/>
          <pc:sldMk cId="3264432810" sldId="295"/>
        </pc:sldMkLst>
      </pc:sldChg>
      <pc:sldChg chg="del">
        <pc:chgData name="Mary Jude Camilleri" userId="S::mary.jude.camilleri@ilearn.edu.mt::d532b959-8ce3-47c7-b170-dad374501405" providerId="AD" clId="Web-{BB6555F8-45B8-C9A2-F65D-BB9024ACDE30}" dt="2021-10-25T06:10:42.700" v="2"/>
        <pc:sldMkLst>
          <pc:docMk/>
          <pc:sldMk cId="506829680" sldId="296"/>
        </pc:sldMkLst>
      </pc:sldChg>
    </pc:docChg>
  </pc:docChgLst>
  <pc:docChgLst>
    <pc:chgData name="Mary Jude Camilleri" userId="S::mary.jude.camilleri@ilearn.edu.mt::d532b959-8ce3-47c7-b170-dad374501405" providerId="AD" clId="Web-{21FA49F6-E3E6-1C21-C8B9-3D40ED05B72C}"/>
    <pc:docChg chg="addSld delSld modSld">
      <pc:chgData name="Mary Jude Camilleri" userId="S::mary.jude.camilleri@ilearn.edu.mt::d532b959-8ce3-47c7-b170-dad374501405" providerId="AD" clId="Web-{21FA49F6-E3E6-1C21-C8B9-3D40ED05B72C}" dt="2021-11-08T13:17:15.732" v="135" actId="20577"/>
      <pc:docMkLst>
        <pc:docMk/>
      </pc:docMkLst>
      <pc:sldChg chg="new del">
        <pc:chgData name="Mary Jude Camilleri" userId="S::mary.jude.camilleri@ilearn.edu.mt::d532b959-8ce3-47c7-b170-dad374501405" providerId="AD" clId="Web-{21FA49F6-E3E6-1C21-C8B9-3D40ED05B72C}" dt="2021-11-08T13:14:52.760" v="2"/>
        <pc:sldMkLst>
          <pc:docMk/>
          <pc:sldMk cId="3333456452" sldId="291"/>
        </pc:sldMkLst>
      </pc:sldChg>
      <pc:sldChg chg="modSp new">
        <pc:chgData name="Mary Jude Camilleri" userId="S::mary.jude.camilleri@ilearn.edu.mt::d532b959-8ce3-47c7-b170-dad374501405" providerId="AD" clId="Web-{21FA49F6-E3E6-1C21-C8B9-3D40ED05B72C}" dt="2021-11-08T13:17:15.732" v="135" actId="20577"/>
        <pc:sldMkLst>
          <pc:docMk/>
          <pc:sldMk cId="2927692346" sldId="292"/>
        </pc:sldMkLst>
        <pc:spChg chg="mod">
          <ac:chgData name="Mary Jude Camilleri" userId="S::mary.jude.camilleri@ilearn.edu.mt::d532b959-8ce3-47c7-b170-dad374501405" providerId="AD" clId="Web-{21FA49F6-E3E6-1C21-C8B9-3D40ED05B72C}" dt="2021-11-08T13:15:05.854" v="17" actId="14100"/>
          <ac:spMkLst>
            <pc:docMk/>
            <pc:sldMk cId="2927692346" sldId="292"/>
            <ac:spMk id="2" creationId="{95F12878-10EE-4279-8E1B-5E8862FB85AF}"/>
          </ac:spMkLst>
        </pc:spChg>
        <pc:spChg chg="mod">
          <ac:chgData name="Mary Jude Camilleri" userId="S::mary.jude.camilleri@ilearn.edu.mt::d532b959-8ce3-47c7-b170-dad374501405" providerId="AD" clId="Web-{21FA49F6-E3E6-1C21-C8B9-3D40ED05B72C}" dt="2021-11-08T13:17:15.732" v="135" actId="20577"/>
          <ac:spMkLst>
            <pc:docMk/>
            <pc:sldMk cId="2927692346" sldId="292"/>
            <ac:spMk id="3" creationId="{1737E5FB-1A1E-46F5-A3C9-4B99FA0422E5}"/>
          </ac:spMkLst>
        </pc:spChg>
      </pc:sldChg>
    </pc:docChg>
  </pc:docChgLst>
  <pc:docChgLst>
    <pc:chgData name="Mary Jude Camilleri" userId="S::mary.jude.camilleri@ilearn.edu.mt::d532b959-8ce3-47c7-b170-dad374501405" providerId="AD" clId="Web-{A3AEC2D2-F03C-0069-C235-DD84107B82F2}"/>
    <pc:docChg chg="modSld">
      <pc:chgData name="Mary Jude Camilleri" userId="S::mary.jude.camilleri@ilearn.edu.mt::d532b959-8ce3-47c7-b170-dad374501405" providerId="AD" clId="Web-{A3AEC2D2-F03C-0069-C235-DD84107B82F2}" dt="2021-10-01T09:28:25.216" v="195" actId="20577"/>
      <pc:docMkLst>
        <pc:docMk/>
      </pc:docMkLst>
      <pc:sldChg chg="addSp delSp modSp mod setBg addAnim delAnim">
        <pc:chgData name="Mary Jude Camilleri" userId="S::mary.jude.camilleri@ilearn.edu.mt::d532b959-8ce3-47c7-b170-dad374501405" providerId="AD" clId="Web-{A3AEC2D2-F03C-0069-C235-DD84107B82F2}" dt="2021-10-01T09:22:15.676" v="21" actId="1076"/>
        <pc:sldMkLst>
          <pc:docMk/>
          <pc:sldMk cId="624881418" sldId="256"/>
        </pc:sldMkLst>
        <pc:spChg chg="mod">
          <ac:chgData name="Mary Jude Camilleri" userId="S::mary.jude.camilleri@ilearn.edu.mt::d532b959-8ce3-47c7-b170-dad374501405" providerId="AD" clId="Web-{A3AEC2D2-F03C-0069-C235-DD84107B82F2}" dt="2021-10-01T09:21:32.925" v="0"/>
          <ac:spMkLst>
            <pc:docMk/>
            <pc:sldMk cId="624881418" sldId="256"/>
            <ac:spMk id="2" creationId="{90F83CC7-65E6-4742-A8A3-1A7A7B74F8B5}"/>
          </ac:spMkLst>
        </pc:spChg>
        <pc:spChg chg="del mod ord">
          <ac:chgData name="Mary Jude Camilleri" userId="S::mary.jude.camilleri@ilearn.edu.mt::d532b959-8ce3-47c7-b170-dad374501405" providerId="AD" clId="Web-{A3AEC2D2-F03C-0069-C235-DD84107B82F2}" dt="2021-10-01T09:21:55.270" v="6"/>
          <ac:spMkLst>
            <pc:docMk/>
            <pc:sldMk cId="624881418" sldId="256"/>
            <ac:spMk id="3" creationId="{65E2E896-92D7-44C7-B7F9-A88DA6B05EE0}"/>
          </ac:spMkLst>
        </pc:spChg>
        <pc:spChg chg="mod">
          <ac:chgData name="Mary Jude Camilleri" userId="S::mary.jude.camilleri@ilearn.edu.mt::d532b959-8ce3-47c7-b170-dad374501405" providerId="AD" clId="Web-{A3AEC2D2-F03C-0069-C235-DD84107B82F2}" dt="2021-10-01T09:22:15.676" v="21" actId="1076"/>
          <ac:spMkLst>
            <pc:docMk/>
            <pc:sldMk cId="624881418" sldId="256"/>
            <ac:spMk id="5" creationId="{12745CD3-C444-4100-B882-279E4CF99E42}"/>
          </ac:spMkLst>
        </pc:spChg>
        <pc:spChg chg="add del mod">
          <ac:chgData name="Mary Jude Camilleri" userId="S::mary.jude.camilleri@ilearn.edu.mt::d532b959-8ce3-47c7-b170-dad374501405" providerId="AD" clId="Web-{A3AEC2D2-F03C-0069-C235-DD84107B82F2}" dt="2021-10-01T09:22:12.208" v="20"/>
          <ac:spMkLst>
            <pc:docMk/>
            <pc:sldMk cId="624881418" sldId="256"/>
            <ac:spMk id="7" creationId="{0A369FAE-C230-4E9F-BF69-7139F28E7014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1:32.925" v="0"/>
          <ac:spMkLst>
            <pc:docMk/>
            <pc:sldMk cId="624881418" sldId="256"/>
            <ac:spMk id="77" creationId="{66D61E08-70C3-48D8-BEA0-787111DC30DA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1:32.925" v="0"/>
          <ac:spMkLst>
            <pc:docMk/>
            <pc:sldMk cId="624881418" sldId="256"/>
            <ac:spMk id="79" creationId="{FC55298F-0AE5-478E-AD2B-03C2614C583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1:32.925" v="0"/>
          <ac:spMkLst>
            <pc:docMk/>
            <pc:sldMk cId="624881418" sldId="256"/>
            <ac:spMk id="81" creationId="{C180E4EA-0B63-4779-A895-7E90E71088F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1:32.925" v="0"/>
          <ac:spMkLst>
            <pc:docMk/>
            <pc:sldMk cId="624881418" sldId="256"/>
            <ac:spMk id="83" creationId="{CEE01D9D-3DE8-4EED-B0D3-8F3C79CC767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1:32.925" v="0"/>
          <ac:spMkLst>
            <pc:docMk/>
            <pc:sldMk cId="624881418" sldId="256"/>
            <ac:spMk id="85" creationId="{89AF5CE9-607F-43F4-8983-DCD6DA4051FD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1:32.925" v="0"/>
          <ac:spMkLst>
            <pc:docMk/>
            <pc:sldMk cId="624881418" sldId="256"/>
            <ac:spMk id="87" creationId="{6EEA2DBD-9E1E-4521-8C01-F32AD18A89E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1:32.925" v="0"/>
          <ac:spMkLst>
            <pc:docMk/>
            <pc:sldMk cId="624881418" sldId="256"/>
            <ac:spMk id="89" creationId="{15BBD2C1-BA9B-46A9-A27A-33498B169272}"/>
          </ac:spMkLst>
        </pc:spChg>
        <pc:picChg chg="mod ord">
          <ac:chgData name="Mary Jude Camilleri" userId="S::mary.jude.camilleri@ilearn.edu.mt::d532b959-8ce3-47c7-b170-dad374501405" providerId="AD" clId="Web-{A3AEC2D2-F03C-0069-C235-DD84107B82F2}" dt="2021-10-01T09:21:32.925" v="0"/>
          <ac:picMkLst>
            <pc:docMk/>
            <pc:sldMk cId="624881418" sldId="256"/>
            <ac:picMk id="1028" creationId="{6CBF1118-3222-4300-840A-6132E30D985D}"/>
          </ac:picMkLst>
        </pc:picChg>
        <pc:cxnChg chg="add">
          <ac:chgData name="Mary Jude Camilleri" userId="S::mary.jude.camilleri@ilearn.edu.mt::d532b959-8ce3-47c7-b170-dad374501405" providerId="AD" clId="Web-{A3AEC2D2-F03C-0069-C235-DD84107B82F2}" dt="2021-10-01T09:21:32.925" v="0"/>
          <ac:cxnSpMkLst>
            <pc:docMk/>
            <pc:sldMk cId="624881418" sldId="256"/>
            <ac:cxnSpMk id="73" creationId="{A57C1A16-B8AB-4D99-A195-A38F556A6486}"/>
          </ac:cxnSpMkLst>
        </pc:cxnChg>
        <pc:cxnChg chg="add">
          <ac:chgData name="Mary Jude Camilleri" userId="S::mary.jude.camilleri@ilearn.edu.mt::d532b959-8ce3-47c7-b170-dad374501405" providerId="AD" clId="Web-{A3AEC2D2-F03C-0069-C235-DD84107B82F2}" dt="2021-10-01T09:21:32.925" v="0"/>
          <ac:cxnSpMkLst>
            <pc:docMk/>
            <pc:sldMk cId="624881418" sldId="256"/>
            <ac:cxnSpMk id="75" creationId="{F8A9B20B-D1DD-4573-B5EC-558029519236}"/>
          </ac:cxnSpMkLst>
        </pc:cxnChg>
      </pc:sldChg>
      <pc:sldChg chg="addSp modSp mod setBg">
        <pc:chgData name="Mary Jude Camilleri" userId="S::mary.jude.camilleri@ilearn.edu.mt::d532b959-8ce3-47c7-b170-dad374501405" providerId="AD" clId="Web-{A3AEC2D2-F03C-0069-C235-DD84107B82F2}" dt="2021-10-01T09:22:31.552" v="26" actId="20577"/>
        <pc:sldMkLst>
          <pc:docMk/>
          <pc:sldMk cId="2408402871" sldId="257"/>
        </pc:sldMkLst>
        <pc:spChg chg="mod or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2" creationId="{ECFDCFB8-50D0-477F-BE40-8BB810039019}"/>
          </ac:spMkLst>
        </pc:spChg>
        <pc:spChg chg="mo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3" creationId="{B4A5D991-AE1D-4309-BF65-AB4908FB8088}"/>
          </ac:spMkLst>
        </pc:spChg>
        <pc:spChg chg="mod">
          <ac:chgData name="Mary Jude Camilleri" userId="S::mary.jude.camilleri@ilearn.edu.mt::d532b959-8ce3-47c7-b170-dad374501405" providerId="AD" clId="Web-{A3AEC2D2-F03C-0069-C235-DD84107B82F2}" dt="2021-10-01T09:22:31.552" v="26" actId="20577"/>
          <ac:spMkLst>
            <pc:docMk/>
            <pc:sldMk cId="2408402871" sldId="257"/>
            <ac:spMk id="6" creationId="{A2CF0B72-52A4-47ED-AC3B-93E467557E8C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27" creationId="{3F088236-D655-4F88-B238-E16762358025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29" creationId="{3DAC0C92-199E-475C-9390-119A9B027276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31" creationId="{C4CFB339-0ED8-4FE2-9EF1-6D1375B8499B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33" creationId="{31896C80-2069-4431-9C19-83B913734490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35" creationId="{BF120A21-0841-4823-B0C4-28AEBCEF9B78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37" creationId="{DBB05BAE-BBD3-4289-899F-A6851503C6B0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21.802" v="22"/>
          <ac:spMkLst>
            <pc:docMk/>
            <pc:sldMk cId="2408402871" sldId="257"/>
            <ac:spMk id="39" creationId="{9874D11C-36F5-4BBE-A490-019A54E953B0}"/>
          </ac:spMkLst>
        </pc:spChg>
        <pc:grpChg chg="add">
          <ac:chgData name="Mary Jude Camilleri" userId="S::mary.jude.camilleri@ilearn.edu.mt::d532b959-8ce3-47c7-b170-dad374501405" providerId="AD" clId="Web-{A3AEC2D2-F03C-0069-C235-DD84107B82F2}" dt="2021-10-01T09:22:21.802" v="22"/>
          <ac:grpSpMkLst>
            <pc:docMk/>
            <pc:sldMk cId="2408402871" sldId="257"/>
            <ac:grpSpMk id="11" creationId="{E4951899-B99C-47AB-9C7C-16264D7A14C5}"/>
          </ac:grpSpMkLst>
        </pc:grpChg>
        <pc:picChg chg="mod">
          <ac:chgData name="Mary Jude Camilleri" userId="S::mary.jude.camilleri@ilearn.edu.mt::d532b959-8ce3-47c7-b170-dad374501405" providerId="AD" clId="Web-{A3AEC2D2-F03C-0069-C235-DD84107B82F2}" dt="2021-10-01T09:22:21.802" v="22"/>
          <ac:picMkLst>
            <pc:docMk/>
            <pc:sldMk cId="2408402871" sldId="257"/>
            <ac:picMk id="5" creationId="{E30ADDD1-49B3-4F22-B6A3-9FF4B3EF572C}"/>
          </ac:picMkLst>
        </pc:picChg>
        <pc:cxnChg chg="add">
          <ac:chgData name="Mary Jude Camilleri" userId="S::mary.jude.camilleri@ilearn.edu.mt::d532b959-8ce3-47c7-b170-dad374501405" providerId="AD" clId="Web-{A3AEC2D2-F03C-0069-C235-DD84107B82F2}" dt="2021-10-01T09:22:21.802" v="22"/>
          <ac:cxnSpMkLst>
            <pc:docMk/>
            <pc:sldMk cId="2408402871" sldId="257"/>
            <ac:cxnSpMk id="23" creationId="{64FA5DFF-7FE6-4855-84E6-DFA78EE978BD}"/>
          </ac:cxnSpMkLst>
        </pc:cxnChg>
        <pc:cxnChg chg="add">
          <ac:chgData name="Mary Jude Camilleri" userId="S::mary.jude.camilleri@ilearn.edu.mt::d532b959-8ce3-47c7-b170-dad374501405" providerId="AD" clId="Web-{A3AEC2D2-F03C-0069-C235-DD84107B82F2}" dt="2021-10-01T09:22:21.802" v="22"/>
          <ac:cxnSpMkLst>
            <pc:docMk/>
            <pc:sldMk cId="2408402871" sldId="257"/>
            <ac:cxnSpMk id="25" creationId="{2AFD8CBA-54A3-4363-991B-B9C631BBFA74}"/>
          </ac:cxnSpMkLst>
        </pc:cxnChg>
      </pc:sldChg>
      <pc:sldChg chg="addSp modSp mod setBg">
        <pc:chgData name="Mary Jude Camilleri" userId="S::mary.jude.camilleri@ilearn.edu.mt::d532b959-8ce3-47c7-b170-dad374501405" providerId="AD" clId="Web-{A3AEC2D2-F03C-0069-C235-DD84107B82F2}" dt="2021-10-01T09:22:34.739" v="27"/>
        <pc:sldMkLst>
          <pc:docMk/>
          <pc:sldMk cId="1520242100" sldId="258"/>
        </pc:sldMkLst>
        <pc:spChg chg="mod">
          <ac:chgData name="Mary Jude Camilleri" userId="S::mary.jude.camilleri@ilearn.edu.mt::d532b959-8ce3-47c7-b170-dad374501405" providerId="AD" clId="Web-{A3AEC2D2-F03C-0069-C235-DD84107B82F2}" dt="2021-10-01T09:22:34.739" v="27"/>
          <ac:spMkLst>
            <pc:docMk/>
            <pc:sldMk cId="1520242100" sldId="258"/>
            <ac:spMk id="2" creationId="{ECFDCFB8-50D0-477F-BE40-8BB810039019}"/>
          </ac:spMkLst>
        </pc:spChg>
        <pc:spChg chg="mod">
          <ac:chgData name="Mary Jude Camilleri" userId="S::mary.jude.camilleri@ilearn.edu.mt::d532b959-8ce3-47c7-b170-dad374501405" providerId="AD" clId="Web-{A3AEC2D2-F03C-0069-C235-DD84107B82F2}" dt="2021-10-01T09:22:34.739" v="27"/>
          <ac:spMkLst>
            <pc:docMk/>
            <pc:sldMk cId="1520242100" sldId="258"/>
            <ac:spMk id="3" creationId="{249ADFA1-5926-49B1-B8D0-9D58FBF787B3}"/>
          </ac:spMkLst>
        </pc:spChg>
        <pc:spChg chg="mod">
          <ac:chgData name="Mary Jude Camilleri" userId="S::mary.jude.camilleri@ilearn.edu.mt::d532b959-8ce3-47c7-b170-dad374501405" providerId="AD" clId="Web-{A3AEC2D2-F03C-0069-C235-DD84107B82F2}" dt="2021-10-01T09:22:34.739" v="27"/>
          <ac:spMkLst>
            <pc:docMk/>
            <pc:sldMk cId="1520242100" sldId="258"/>
            <ac:spMk id="4" creationId="{5B15A1F0-2683-441C-9772-47432F670AEB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34.739" v="27"/>
          <ac:spMkLst>
            <pc:docMk/>
            <pc:sldMk cId="1520242100" sldId="258"/>
            <ac:spMk id="83" creationId="{9F4444CE-BC8D-4D61-B303-4C05614E62AB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34.739" v="27"/>
          <ac:spMkLst>
            <pc:docMk/>
            <pc:sldMk cId="1520242100" sldId="258"/>
            <ac:spMk id="85" creationId="{62423CA5-E2E1-4789-B759-9906C1C9406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34.739" v="27"/>
          <ac:spMkLst>
            <pc:docMk/>
            <pc:sldMk cId="1520242100" sldId="258"/>
            <ac:spMk id="87" creationId="{73772B81-181F-48B7-8826-4D9686D15DF5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34.739" v="27"/>
          <ac:spMkLst>
            <pc:docMk/>
            <pc:sldMk cId="1520242100" sldId="258"/>
            <ac:spMk id="89" creationId="{B2205F6E-03C6-4E92-877C-E2482F6599AA}"/>
          </ac:spMkLst>
        </pc:spChg>
        <pc:grpChg chg="add">
          <ac:chgData name="Mary Jude Camilleri" userId="S::mary.jude.camilleri@ilearn.edu.mt::d532b959-8ce3-47c7-b170-dad374501405" providerId="AD" clId="Web-{A3AEC2D2-F03C-0069-C235-DD84107B82F2}" dt="2021-10-01T09:22:34.739" v="27"/>
          <ac:grpSpMkLst>
            <pc:docMk/>
            <pc:sldMk cId="1520242100" sldId="258"/>
            <ac:grpSpMk id="71" creationId="{D6280969-F024-466D-A1DB-4F848C51DEF6}"/>
          </ac:grpSpMkLst>
        </pc:grpChg>
        <pc:picChg chg="mod">
          <ac:chgData name="Mary Jude Camilleri" userId="S::mary.jude.camilleri@ilearn.edu.mt::d532b959-8ce3-47c7-b170-dad374501405" providerId="AD" clId="Web-{A3AEC2D2-F03C-0069-C235-DD84107B82F2}" dt="2021-10-01T09:22:34.739" v="27"/>
          <ac:picMkLst>
            <pc:docMk/>
            <pc:sldMk cId="1520242100" sldId="258"/>
            <ac:picMk id="1026" creationId="{B6A589C3-AFC5-4C71-ABCA-8D5AD096F524}"/>
          </ac:picMkLst>
        </pc:picChg>
      </pc:sldChg>
      <pc:sldChg chg="modSp">
        <pc:chgData name="Mary Jude Camilleri" userId="S::mary.jude.camilleri@ilearn.edu.mt::d532b959-8ce3-47c7-b170-dad374501405" providerId="AD" clId="Web-{A3AEC2D2-F03C-0069-C235-DD84107B82F2}" dt="2021-10-01T09:24:00.835" v="66" actId="1076"/>
        <pc:sldMkLst>
          <pc:docMk/>
          <pc:sldMk cId="1355045386" sldId="268"/>
        </pc:sldMkLst>
        <pc:spChg chg="mod">
          <ac:chgData name="Mary Jude Camilleri" userId="S::mary.jude.camilleri@ilearn.edu.mt::d532b959-8ce3-47c7-b170-dad374501405" providerId="AD" clId="Web-{A3AEC2D2-F03C-0069-C235-DD84107B82F2}" dt="2021-10-01T09:24:00.835" v="66" actId="1076"/>
          <ac:spMkLst>
            <pc:docMk/>
            <pc:sldMk cId="1355045386" sldId="268"/>
            <ac:spMk id="2" creationId="{6A8CD039-AB5B-4C97-BDAC-77DB1EDB4484}"/>
          </ac:spMkLst>
        </pc:spChg>
      </pc:sldChg>
      <pc:sldChg chg="modSp">
        <pc:chgData name="Mary Jude Camilleri" userId="S::mary.jude.camilleri@ilearn.edu.mt::d532b959-8ce3-47c7-b170-dad374501405" providerId="AD" clId="Web-{A3AEC2D2-F03C-0069-C235-DD84107B82F2}" dt="2021-10-01T09:25:51.525" v="127" actId="20577"/>
        <pc:sldMkLst>
          <pc:docMk/>
          <pc:sldMk cId="2594209096" sldId="269"/>
        </pc:sldMkLst>
        <pc:spChg chg="mod">
          <ac:chgData name="Mary Jude Camilleri" userId="S::mary.jude.camilleri@ilearn.edu.mt::d532b959-8ce3-47c7-b170-dad374501405" providerId="AD" clId="Web-{A3AEC2D2-F03C-0069-C235-DD84107B82F2}" dt="2021-10-01T09:25:51.525" v="127" actId="20577"/>
          <ac:spMkLst>
            <pc:docMk/>
            <pc:sldMk cId="2594209096" sldId="269"/>
            <ac:spMk id="6" creationId="{BC1010F6-B253-4073-B612-2CAEC867D949}"/>
          </ac:spMkLst>
        </pc:spChg>
      </pc:sldChg>
      <pc:sldChg chg="modSp">
        <pc:chgData name="Mary Jude Camilleri" userId="S::mary.jude.camilleri@ilearn.edu.mt::d532b959-8ce3-47c7-b170-dad374501405" providerId="AD" clId="Web-{A3AEC2D2-F03C-0069-C235-DD84107B82F2}" dt="2021-10-01T09:26:03.088" v="130" actId="20577"/>
        <pc:sldMkLst>
          <pc:docMk/>
          <pc:sldMk cId="2210284763" sldId="270"/>
        </pc:sldMkLst>
        <pc:spChg chg="mod">
          <ac:chgData name="Mary Jude Camilleri" userId="S::mary.jude.camilleri@ilearn.edu.mt::d532b959-8ce3-47c7-b170-dad374501405" providerId="AD" clId="Web-{A3AEC2D2-F03C-0069-C235-DD84107B82F2}" dt="2021-10-01T09:26:03.088" v="130" actId="20577"/>
          <ac:spMkLst>
            <pc:docMk/>
            <pc:sldMk cId="2210284763" sldId="270"/>
            <ac:spMk id="2" creationId="{BC385DEC-89E4-4EDA-BB34-D0030D2CA278}"/>
          </ac:spMkLst>
        </pc:spChg>
      </pc:sldChg>
      <pc:sldChg chg="modSp">
        <pc:chgData name="Mary Jude Camilleri" userId="S::mary.jude.camilleri@ilearn.edu.mt::d532b959-8ce3-47c7-b170-dad374501405" providerId="AD" clId="Web-{A3AEC2D2-F03C-0069-C235-DD84107B82F2}" dt="2021-10-01T09:26:10.291" v="132" actId="20577"/>
        <pc:sldMkLst>
          <pc:docMk/>
          <pc:sldMk cId="721612084" sldId="271"/>
        </pc:sldMkLst>
        <pc:spChg chg="mod">
          <ac:chgData name="Mary Jude Camilleri" userId="S::mary.jude.camilleri@ilearn.edu.mt::d532b959-8ce3-47c7-b170-dad374501405" providerId="AD" clId="Web-{A3AEC2D2-F03C-0069-C235-DD84107B82F2}" dt="2021-10-01T09:26:10.291" v="132" actId="20577"/>
          <ac:spMkLst>
            <pc:docMk/>
            <pc:sldMk cId="721612084" sldId="271"/>
            <ac:spMk id="2" creationId="{A9F6583F-A9F2-4E49-922F-B6E0E0BE3C81}"/>
          </ac:spMkLst>
        </pc:spChg>
      </pc:sldChg>
      <pc:sldChg chg="modSp">
        <pc:chgData name="Mary Jude Camilleri" userId="S::mary.jude.camilleri@ilearn.edu.mt::d532b959-8ce3-47c7-b170-dad374501405" providerId="AD" clId="Web-{A3AEC2D2-F03C-0069-C235-DD84107B82F2}" dt="2021-10-01T09:26:19.995" v="135" actId="20577"/>
        <pc:sldMkLst>
          <pc:docMk/>
          <pc:sldMk cId="3959545278" sldId="272"/>
        </pc:sldMkLst>
        <pc:spChg chg="mod">
          <ac:chgData name="Mary Jude Camilleri" userId="S::mary.jude.camilleri@ilearn.edu.mt::d532b959-8ce3-47c7-b170-dad374501405" providerId="AD" clId="Web-{A3AEC2D2-F03C-0069-C235-DD84107B82F2}" dt="2021-10-01T09:26:19.995" v="135" actId="20577"/>
          <ac:spMkLst>
            <pc:docMk/>
            <pc:sldMk cId="3959545278" sldId="272"/>
            <ac:spMk id="2" creationId="{4BBE23EC-3277-4A89-9A27-671D42D05028}"/>
          </ac:spMkLst>
        </pc:spChg>
      </pc:sldChg>
      <pc:sldChg chg="delSp modSp">
        <pc:chgData name="Mary Jude Camilleri" userId="S::mary.jude.camilleri@ilearn.edu.mt::d532b959-8ce3-47c7-b170-dad374501405" providerId="AD" clId="Web-{A3AEC2D2-F03C-0069-C235-DD84107B82F2}" dt="2021-10-01T09:27:21.731" v="174" actId="14100"/>
        <pc:sldMkLst>
          <pc:docMk/>
          <pc:sldMk cId="201329673" sldId="273"/>
        </pc:sldMkLst>
        <pc:spChg chg="mod">
          <ac:chgData name="Mary Jude Camilleri" userId="S::mary.jude.camilleri@ilearn.edu.mt::d532b959-8ce3-47c7-b170-dad374501405" providerId="AD" clId="Web-{A3AEC2D2-F03C-0069-C235-DD84107B82F2}" dt="2021-10-01T09:27:21.731" v="174" actId="14100"/>
          <ac:spMkLst>
            <pc:docMk/>
            <pc:sldMk cId="201329673" sldId="273"/>
            <ac:spMk id="2" creationId="{5C76F10D-C5A0-4BC8-906C-0852F0BFB818}"/>
          </ac:spMkLst>
        </pc:spChg>
        <pc:picChg chg="del">
          <ac:chgData name="Mary Jude Camilleri" userId="S::mary.jude.camilleri@ilearn.edu.mt::d532b959-8ce3-47c7-b170-dad374501405" providerId="AD" clId="Web-{A3AEC2D2-F03C-0069-C235-DD84107B82F2}" dt="2021-10-01T09:26:23.510" v="136"/>
          <ac:picMkLst>
            <pc:docMk/>
            <pc:sldMk cId="201329673" sldId="273"/>
            <ac:picMk id="3" creationId="{396C3EED-8DF0-45CF-BD0F-EB38D3C11860}"/>
          </ac:picMkLst>
        </pc:picChg>
      </pc:sldChg>
      <pc:sldChg chg="modSp">
        <pc:chgData name="Mary Jude Camilleri" userId="S::mary.jude.camilleri@ilearn.edu.mt::d532b959-8ce3-47c7-b170-dad374501405" providerId="AD" clId="Web-{A3AEC2D2-F03C-0069-C235-DD84107B82F2}" dt="2021-10-01T09:27:29.949" v="177" actId="20577"/>
        <pc:sldMkLst>
          <pc:docMk/>
          <pc:sldMk cId="1074186404" sldId="274"/>
        </pc:sldMkLst>
        <pc:spChg chg="mod">
          <ac:chgData name="Mary Jude Camilleri" userId="S::mary.jude.camilleri@ilearn.edu.mt::d532b959-8ce3-47c7-b170-dad374501405" providerId="AD" clId="Web-{A3AEC2D2-F03C-0069-C235-DD84107B82F2}" dt="2021-10-01T09:27:29.949" v="177" actId="20577"/>
          <ac:spMkLst>
            <pc:docMk/>
            <pc:sldMk cId="1074186404" sldId="274"/>
            <ac:spMk id="2" creationId="{6A8E2B7B-9FBF-43B7-9FC8-35E66BC8812D}"/>
          </ac:spMkLst>
        </pc:spChg>
      </pc:sldChg>
      <pc:sldChg chg="delSp modSp">
        <pc:chgData name="Mary Jude Camilleri" userId="S::mary.jude.camilleri@ilearn.edu.mt::d532b959-8ce3-47c7-b170-dad374501405" providerId="AD" clId="Web-{A3AEC2D2-F03C-0069-C235-DD84107B82F2}" dt="2021-10-01T09:27:41.840" v="180" actId="1076"/>
        <pc:sldMkLst>
          <pc:docMk/>
          <pc:sldMk cId="4171827777" sldId="275"/>
        </pc:sldMkLst>
        <pc:picChg chg="del">
          <ac:chgData name="Mary Jude Camilleri" userId="S::mary.jude.camilleri@ilearn.edu.mt::d532b959-8ce3-47c7-b170-dad374501405" providerId="AD" clId="Web-{A3AEC2D2-F03C-0069-C235-DD84107B82F2}" dt="2021-10-01T09:27:31.746" v="178"/>
          <ac:picMkLst>
            <pc:docMk/>
            <pc:sldMk cId="4171827777" sldId="275"/>
            <ac:picMk id="2" creationId="{6FB83920-0764-4DF9-9BD6-8C6C2678D99B}"/>
          </ac:picMkLst>
        </pc:picChg>
        <pc:picChg chg="mod">
          <ac:chgData name="Mary Jude Camilleri" userId="S::mary.jude.camilleri@ilearn.edu.mt::d532b959-8ce3-47c7-b170-dad374501405" providerId="AD" clId="Web-{A3AEC2D2-F03C-0069-C235-DD84107B82F2}" dt="2021-10-01T09:27:41.840" v="180" actId="1076"/>
          <ac:picMkLst>
            <pc:docMk/>
            <pc:sldMk cId="4171827777" sldId="275"/>
            <ac:picMk id="5" creationId="{81C213A9-0AFF-46F1-BABB-280D5B5AD177}"/>
          </ac:picMkLst>
        </pc:picChg>
      </pc:sldChg>
      <pc:sldChg chg="addSp delSp modSp mod setBg addAnim delAnim setClrOvrMap">
        <pc:chgData name="Mary Jude Camilleri" userId="S::mary.jude.camilleri@ilearn.edu.mt::d532b959-8ce3-47c7-b170-dad374501405" providerId="AD" clId="Web-{A3AEC2D2-F03C-0069-C235-DD84107B82F2}" dt="2021-10-01T09:28:25.216" v="195" actId="20577"/>
        <pc:sldMkLst>
          <pc:docMk/>
          <pc:sldMk cId="770234082" sldId="276"/>
        </pc:sldMkLst>
        <pc:spChg chg="mod">
          <ac:chgData name="Mary Jude Camilleri" userId="S::mary.jude.camilleri@ilearn.edu.mt::d532b959-8ce3-47c7-b170-dad374501405" providerId="AD" clId="Web-{A3AEC2D2-F03C-0069-C235-DD84107B82F2}" dt="2021-10-01T09:28:25.216" v="195" actId="20577"/>
          <ac:spMkLst>
            <pc:docMk/>
            <pc:sldMk cId="770234082" sldId="276"/>
            <ac:spMk id="2" creationId="{5676E7BA-2D20-43CD-B972-984842369DE5}"/>
          </ac:spMkLst>
        </pc:spChg>
        <pc:spChg chg="mod">
          <ac:chgData name="Mary Jude Camilleri" userId="S::mary.jude.camilleri@ilearn.edu.mt::d532b959-8ce3-47c7-b170-dad374501405" providerId="AD" clId="Web-{A3AEC2D2-F03C-0069-C235-DD84107B82F2}" dt="2021-10-01T09:27:56.559" v="187"/>
          <ac:spMkLst>
            <pc:docMk/>
            <pc:sldMk cId="770234082" sldId="276"/>
            <ac:spMk id="3" creationId="{C41E9CA5-6756-4D0E-AB0D-1ED74B8CBC69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7:56.559" v="187"/>
          <ac:spMkLst>
            <pc:docMk/>
            <pc:sldMk cId="770234082" sldId="276"/>
            <ac:spMk id="7" creationId="{2783C067-F8BF-4755-B516-8A0CD74CF60C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7:56.559" v="187"/>
          <ac:spMkLst>
            <pc:docMk/>
            <pc:sldMk cId="770234082" sldId="276"/>
            <ac:spMk id="8" creationId="{2ED796EC-E7FF-46DB-B912-FB08BF12AA6E}"/>
          </ac:spMkLst>
        </pc:spChg>
        <pc:spChg chg="add del">
          <ac:chgData name="Mary Jude Camilleri" userId="S::mary.jude.camilleri@ilearn.edu.mt::d532b959-8ce3-47c7-b170-dad374501405" providerId="AD" clId="Web-{A3AEC2D2-F03C-0069-C235-DD84107B82F2}" dt="2021-10-01T09:27:56.544" v="186"/>
          <ac:spMkLst>
            <pc:docMk/>
            <pc:sldMk cId="770234082" sldId="276"/>
            <ac:spMk id="21" creationId="{27577DEC-D9A5-404D-9789-702F4319BEC8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7:56.559" v="187"/>
          <ac:spMkLst>
            <pc:docMk/>
            <pc:sldMk cId="770234082" sldId="276"/>
            <ac:spMk id="25" creationId="{549A2DAB-B431-487D-95AD-BB0FECB49E57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7:56.559" v="187"/>
          <ac:spMkLst>
            <pc:docMk/>
            <pc:sldMk cId="770234082" sldId="276"/>
            <ac:spMk id="31" creationId="{0819F787-32B4-46A8-BC57-C6571BCEE243}"/>
          </ac:spMkLst>
        </pc:spChg>
        <pc:grpChg chg="add">
          <ac:chgData name="Mary Jude Camilleri" userId="S::mary.jude.camilleri@ilearn.edu.mt::d532b959-8ce3-47c7-b170-dad374501405" providerId="AD" clId="Web-{A3AEC2D2-F03C-0069-C235-DD84107B82F2}" dt="2021-10-01T09:27:56.559" v="187"/>
          <ac:grpSpMkLst>
            <pc:docMk/>
            <pc:sldMk cId="770234082" sldId="276"/>
            <ac:grpSpMk id="6" creationId="{76582886-877C-4AEC-A77F-8055EB9A0CF9}"/>
          </ac:grpSpMkLst>
        </pc:grpChg>
        <pc:grpChg chg="add del">
          <ac:chgData name="Mary Jude Camilleri" userId="S::mary.jude.camilleri@ilearn.edu.mt::d532b959-8ce3-47c7-b170-dad374501405" providerId="AD" clId="Web-{A3AEC2D2-F03C-0069-C235-DD84107B82F2}" dt="2021-10-01T09:27:56.544" v="186"/>
          <ac:grpSpMkLst>
            <pc:docMk/>
            <pc:sldMk cId="770234082" sldId="276"/>
            <ac:grpSpMk id="9" creationId="{76582886-877C-4AEC-A77F-8055EB9A0CF9}"/>
          </ac:grpSpMkLst>
        </pc:grpChg>
        <pc:grpChg chg="add del">
          <ac:chgData name="Mary Jude Camilleri" userId="S::mary.jude.camilleri@ilearn.edu.mt::d532b959-8ce3-47c7-b170-dad374501405" providerId="AD" clId="Web-{A3AEC2D2-F03C-0069-C235-DD84107B82F2}" dt="2021-10-01T09:27:56.544" v="186"/>
          <ac:grpSpMkLst>
            <pc:docMk/>
            <pc:sldMk cId="770234082" sldId="276"/>
            <ac:grpSpMk id="23" creationId="{CEEA9366-CEA8-4F23-B065-4337F0D836FE}"/>
          </ac:grpSpMkLst>
        </pc:grpChg>
        <pc:cxnChg chg="add">
          <ac:chgData name="Mary Jude Camilleri" userId="S::mary.jude.camilleri@ilearn.edu.mt::d532b959-8ce3-47c7-b170-dad374501405" providerId="AD" clId="Web-{A3AEC2D2-F03C-0069-C235-DD84107B82F2}" dt="2021-10-01T09:27:56.559" v="187"/>
          <ac:cxnSpMkLst>
            <pc:docMk/>
            <pc:sldMk cId="770234082" sldId="276"/>
            <ac:cxnSpMk id="27" creationId="{C5ECDEE1-7093-418F-9CF5-24EEB115C1C1}"/>
          </ac:cxnSpMkLst>
        </pc:cxnChg>
        <pc:cxnChg chg="add">
          <ac:chgData name="Mary Jude Camilleri" userId="S::mary.jude.camilleri@ilearn.edu.mt::d532b959-8ce3-47c7-b170-dad374501405" providerId="AD" clId="Web-{A3AEC2D2-F03C-0069-C235-DD84107B82F2}" dt="2021-10-01T09:27:56.559" v="187"/>
          <ac:cxnSpMkLst>
            <pc:docMk/>
            <pc:sldMk cId="770234082" sldId="276"/>
            <ac:cxnSpMk id="29" creationId="{045062AF-EB11-4651-BC4A-4DA21768DE8E}"/>
          </ac:cxnSpMkLst>
        </pc:cxnChg>
      </pc:sldChg>
      <pc:sldChg chg="modSp">
        <pc:chgData name="Mary Jude Camilleri" userId="S::mary.jude.camilleri@ilearn.edu.mt::d532b959-8ce3-47c7-b170-dad374501405" providerId="AD" clId="Web-{A3AEC2D2-F03C-0069-C235-DD84107B82F2}" dt="2021-10-01T09:23:55.991" v="65" actId="1076"/>
        <pc:sldMkLst>
          <pc:docMk/>
          <pc:sldMk cId="3104902881" sldId="290"/>
        </pc:sldMkLst>
        <pc:spChg chg="mod">
          <ac:chgData name="Mary Jude Camilleri" userId="S::mary.jude.camilleri@ilearn.edu.mt::d532b959-8ce3-47c7-b170-dad374501405" providerId="AD" clId="Web-{A3AEC2D2-F03C-0069-C235-DD84107B82F2}" dt="2021-10-01T09:23:55.991" v="65" actId="1076"/>
          <ac:spMkLst>
            <pc:docMk/>
            <pc:sldMk cId="3104902881" sldId="290"/>
            <ac:spMk id="4" creationId="{53E6F7D0-8351-4BF4-8403-B64CFD114A3A}"/>
          </ac:spMkLst>
        </pc:spChg>
      </pc:sldChg>
      <pc:sldChg chg="addSp modSp mod setBg">
        <pc:chgData name="Mary Jude Camilleri" userId="S::mary.jude.camilleri@ilearn.edu.mt::d532b959-8ce3-47c7-b170-dad374501405" providerId="AD" clId="Web-{A3AEC2D2-F03C-0069-C235-DD84107B82F2}" dt="2021-10-01T09:22:48.583" v="28"/>
        <pc:sldMkLst>
          <pc:docMk/>
          <pc:sldMk cId="506829680" sldId="296"/>
        </pc:sldMkLst>
        <pc:spChg chg="mod or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2" creationId="{7A0ABA20-9341-48BC-BA4E-FA546F990F39}"/>
          </ac:spMkLst>
        </pc:spChg>
        <pc:spChg chg="mod or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3" creationId="{4437EC74-ED74-4316-8F70-CE5F73732ACE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87" creationId="{66D61E08-70C3-48D8-BEA0-787111DC30DA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89" creationId="{FC55298F-0AE5-478E-AD2B-03C2614C583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91" creationId="{C180E4EA-0B63-4779-A895-7E90E71088F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93" creationId="{CEE01D9D-3DE8-4EED-B0D3-8F3C79CC767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95" creationId="{89AF5CE9-607F-43F4-8983-DCD6DA4051FD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97" creationId="{6EEA2DBD-9E1E-4521-8C01-F32AD18A89E3}"/>
          </ac:spMkLst>
        </pc:spChg>
        <pc:spChg chg="add">
          <ac:chgData name="Mary Jude Camilleri" userId="S::mary.jude.camilleri@ilearn.edu.mt::d532b959-8ce3-47c7-b170-dad374501405" providerId="AD" clId="Web-{A3AEC2D2-F03C-0069-C235-DD84107B82F2}" dt="2021-10-01T09:22:48.583" v="28"/>
          <ac:spMkLst>
            <pc:docMk/>
            <pc:sldMk cId="506829680" sldId="296"/>
            <ac:spMk id="99" creationId="{15BBD2C1-BA9B-46A9-A27A-33498B169272}"/>
          </ac:spMkLst>
        </pc:spChg>
        <pc:grpChg chg="add">
          <ac:chgData name="Mary Jude Camilleri" userId="S::mary.jude.camilleri@ilearn.edu.mt::d532b959-8ce3-47c7-b170-dad374501405" providerId="AD" clId="Web-{A3AEC2D2-F03C-0069-C235-DD84107B82F2}" dt="2021-10-01T09:22:48.583" v="28"/>
          <ac:grpSpMkLst>
            <pc:docMk/>
            <pc:sldMk cId="506829680" sldId="296"/>
            <ac:grpSpMk id="71" creationId="{A5AFB369-4673-4727-A7CD-D86AFE0AE069}"/>
          </ac:grpSpMkLst>
        </pc:grpChg>
        <pc:picChg chg="mod">
          <ac:chgData name="Mary Jude Camilleri" userId="S::mary.jude.camilleri@ilearn.edu.mt::d532b959-8ce3-47c7-b170-dad374501405" providerId="AD" clId="Web-{A3AEC2D2-F03C-0069-C235-DD84107B82F2}" dt="2021-10-01T09:22:48.583" v="28"/>
          <ac:picMkLst>
            <pc:docMk/>
            <pc:sldMk cId="506829680" sldId="296"/>
            <ac:picMk id="3074" creationId="{C003E77F-4E22-43C2-BB37-1363618B6756}"/>
          </ac:picMkLst>
        </pc:picChg>
        <pc:cxnChg chg="add">
          <ac:chgData name="Mary Jude Camilleri" userId="S::mary.jude.camilleri@ilearn.edu.mt::d532b959-8ce3-47c7-b170-dad374501405" providerId="AD" clId="Web-{A3AEC2D2-F03C-0069-C235-DD84107B82F2}" dt="2021-10-01T09:22:48.583" v="28"/>
          <ac:cxnSpMkLst>
            <pc:docMk/>
            <pc:sldMk cId="506829680" sldId="296"/>
            <ac:cxnSpMk id="83" creationId="{A57C1A16-B8AB-4D99-A195-A38F556A6486}"/>
          </ac:cxnSpMkLst>
        </pc:cxnChg>
        <pc:cxnChg chg="add">
          <ac:chgData name="Mary Jude Camilleri" userId="S::mary.jude.camilleri@ilearn.edu.mt::d532b959-8ce3-47c7-b170-dad374501405" providerId="AD" clId="Web-{A3AEC2D2-F03C-0069-C235-DD84107B82F2}" dt="2021-10-01T09:22:48.583" v="28"/>
          <ac:cxnSpMkLst>
            <pc:docMk/>
            <pc:sldMk cId="506829680" sldId="296"/>
            <ac:cxnSpMk id="85" creationId="{F8A9B20B-D1DD-4573-B5EC-55802951923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2FE12-1DAA-4AEB-9DB5-C849A2D0BDA4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4E1EA-452E-4679-81B4-A9B52FE9F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6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31E1-4F97-4DAD-BA0D-2F186CDB24D4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505C-8C37-45D8-83A6-8016A3A0150E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8184-AD8C-44ED-8769-FCD726464F00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C528-F568-40AC-A56D-75F9780E921C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BF33-672E-42CE-BA2E-5BFD7DC5DF87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AF0A9-1C69-4759-A00B-8DA6B90BCA92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75DA-DB58-46D3-B8BB-B730927EDFC9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3D7-C028-446C-AA4D-ED6EFAE3B86E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0E0A-3361-42E6-8239-BF752973FED7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720F-4524-4852-9025-3A0BD53C4B6E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645B-D1A9-4D43-9216-F595ABA3426D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4E4E-CF11-4988-B1A5-9B377A037919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57C1-F181-4701-868C-23906E9697A2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0E57-917F-4996-8940-8611BE7B2AC6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5EF7-65D6-47DF-BD28-1378945337B0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691B-EC9B-4143-821A-12FD00D25EE2}" type="datetime1">
              <a:rPr lang="en-US" smtClean="0"/>
              <a:t>11/8/2021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8F8BA-460F-46AB-9B4C-93A0F7964273}" type="datetime1">
              <a:rPr lang="en-US" smtClean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atherwizkids.com/?page_id=91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Bureau of Meteorology&amp;#39;s Delivery of Extreme Weather Services |  Australian National Audit Office">
            <a:extLst>
              <a:ext uri="{FF2B5EF4-FFF2-40B4-BE49-F238E27FC236}">
                <a16:creationId xmlns:a16="http://schemas.microsoft.com/office/drawing/2014/main" id="{6CBF1118-3222-4300-840A-6132E30D98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7" t="9091" r="12088" b="-2"/>
          <a:stretch/>
        </p:blipFill>
        <p:spPr bwMode="auto"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2745CD3-C444-4100-B882-279E4CF99E42}"/>
              </a:ext>
            </a:extLst>
          </p:cNvPr>
          <p:cNvSpPr/>
          <p:nvPr/>
        </p:nvSpPr>
        <p:spPr>
          <a:xfrm>
            <a:off x="1549930" y="2095385"/>
            <a:ext cx="4088190" cy="23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Lesson 2: </a:t>
            </a: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Reading</a:t>
            </a:r>
            <a:endParaRPr lang="en-US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br>
              <a:rPr lang="en-US" sz="3700" dirty="0">
                <a:latin typeface="+mj-lt"/>
                <a:ea typeface="+mj-ea"/>
                <a:cs typeface="+mj-cs"/>
              </a:rPr>
            </a:br>
            <a:r>
              <a:rPr lang="en-US" sz="3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Topic: </a:t>
            </a:r>
            <a:endParaRPr lang="en-US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Weather and Natural Disasters  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 dirty="0">
              <a:solidFill>
                <a:schemeClr val="accent1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>
                <a:solidFill>
                  <a:schemeClr val="accent1"/>
                </a:solidFill>
                <a:ea typeface="+mj-ea"/>
                <a:cs typeface="+mj-cs"/>
              </a:rPr>
              <a:t>Year: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dirty="0">
                <a:solidFill>
                  <a:schemeClr val="accent1"/>
                </a:solidFill>
                <a:ea typeface="+mj-ea"/>
                <a:cs typeface="+mj-cs"/>
              </a:rPr>
              <a:t>4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F83CC7-65E6-4742-A8A3-1A7A7B74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83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9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AutoShape 2" descr="weather | National Geographic Society">
            <a:extLst>
              <a:ext uri="{FF2B5EF4-FFF2-40B4-BE49-F238E27FC236}">
                <a16:creationId xmlns:a16="http://schemas.microsoft.com/office/drawing/2014/main" id="{B56CDA86-0227-4BB9-AD71-4DF089712E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88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385DEC-89E4-4EDA-BB34-D0030D2CA278}"/>
              </a:ext>
            </a:extLst>
          </p:cNvPr>
          <p:cNvSpPr/>
          <p:nvPr/>
        </p:nvSpPr>
        <p:spPr>
          <a:xfrm>
            <a:off x="150540" y="379563"/>
            <a:ext cx="11092207" cy="47271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algn="just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</a:t>
            </a:r>
            <a:r>
              <a:rPr lang="en-US" sz="4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5</a:t>
            </a:r>
            <a:r>
              <a:rPr lang="en-GB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: </a:t>
            </a:r>
            <a:endParaRPr lang="mt-MT" sz="4400" kern="0" dirty="0">
              <a:solidFill>
                <a:srgbClr val="000000"/>
              </a:solidFill>
              <a:latin typeface="Andika"/>
              <a:ea typeface="Calibri" pitchFamily="34"/>
            </a:endParaRPr>
          </a:p>
          <a:p>
            <a:pPr lvl="0" algn="just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LISTEN </a:t>
            </a:r>
            <a:r>
              <a:rPr lang="en-GB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to me as I </a:t>
            </a:r>
            <a:r>
              <a:rPr lang="en-GB" sz="44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READ </a:t>
            </a:r>
            <a:r>
              <a:rPr lang="en-GB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the text and</a:t>
            </a:r>
          </a:p>
          <a:p>
            <a:pPr lvl="0" algn="just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the questions aloud.</a:t>
            </a:r>
          </a:p>
          <a:p>
            <a:pPr lvl="0" algn="just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FOLLOW </a:t>
            </a:r>
            <a:r>
              <a:rPr lang="en-US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your text and </a:t>
            </a:r>
            <a:r>
              <a:rPr lang="en-US" sz="44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READ </a:t>
            </a:r>
            <a:r>
              <a:rPr lang="en-US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it </a:t>
            </a:r>
          </a:p>
          <a:p>
            <a:pPr lvl="0" algn="just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silently.</a:t>
            </a:r>
            <a:endParaRPr lang="en-GB" sz="4400" kern="0" dirty="0">
              <a:solidFill>
                <a:srgbClr val="000000"/>
              </a:solidFill>
              <a:latin typeface="Andika"/>
              <a:ea typeface="Calibri" pitchFamily="34"/>
            </a:endParaRPr>
          </a:p>
        </p:txBody>
      </p:sp>
      <p:pic>
        <p:nvPicPr>
          <p:cNvPr id="3" name="Picture 2" descr="See the source image">
            <a:extLst>
              <a:ext uri="{FF2B5EF4-FFF2-40B4-BE49-F238E27FC236}">
                <a16:creationId xmlns:a16="http://schemas.microsoft.com/office/drawing/2014/main" id="{6A5C8124-89DD-4535-A53E-485841E0FB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952715" y="4496589"/>
            <a:ext cx="3239285" cy="236141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424F5-BDE2-4A19-A82E-F22B7192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8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F6583F-A9F2-4E49-922F-B6E0E0BE3C81}"/>
              </a:ext>
            </a:extLst>
          </p:cNvPr>
          <p:cNvSpPr/>
          <p:nvPr/>
        </p:nvSpPr>
        <p:spPr>
          <a:xfrm>
            <a:off x="125691" y="159009"/>
            <a:ext cx="9244552" cy="193405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algn="just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</a:t>
            </a:r>
            <a:r>
              <a:rPr lang="en-US" sz="4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6</a:t>
            </a:r>
            <a:r>
              <a:rPr lang="en-GB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: </a:t>
            </a:r>
          </a:p>
          <a:p>
            <a:pPr lvl="0" algn="just" defTabSz="914400">
              <a:lnSpc>
                <a:spcPct val="20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READ </a:t>
            </a:r>
            <a:r>
              <a:rPr lang="en-GB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the text </a:t>
            </a:r>
            <a:r>
              <a:rPr lang="en-GB" sz="44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ALOUD. </a:t>
            </a:r>
            <a:endParaRPr lang="en-GB" sz="4400" kern="0" dirty="0">
              <a:solidFill>
                <a:srgbClr val="000000"/>
              </a:solidFill>
              <a:latin typeface="Andika"/>
              <a:ea typeface="Calibri" pitchFamily="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14CA5-1A9B-46F1-975C-0F3DA176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12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E23EC-3277-4A89-9A27-671D42D05028}"/>
              </a:ext>
            </a:extLst>
          </p:cNvPr>
          <p:cNvSpPr/>
          <p:nvPr/>
        </p:nvSpPr>
        <p:spPr>
          <a:xfrm>
            <a:off x="276519" y="269440"/>
            <a:ext cx="10283783" cy="16801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algn="just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</a:t>
            </a:r>
            <a:r>
              <a:rPr lang="en-US" sz="4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7</a:t>
            </a:r>
            <a:r>
              <a:rPr lang="en-GB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: </a:t>
            </a:r>
          </a:p>
          <a:p>
            <a:pPr algn="just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WORK OUT </a:t>
            </a:r>
            <a:r>
              <a:rPr lang="en-GB" sz="4400" kern="0" dirty="0">
                <a:solidFill>
                  <a:srgbClr val="000000"/>
                </a:solidFill>
                <a:latin typeface="Andika"/>
                <a:ea typeface="Calibri" pitchFamily="34"/>
              </a:rPr>
              <a:t>the Questions Worksheet.</a:t>
            </a:r>
            <a:endParaRPr lang="mt-MT" sz="4400" kern="0" dirty="0">
              <a:solidFill>
                <a:srgbClr val="000000"/>
              </a:solidFill>
              <a:latin typeface="Andika"/>
              <a:ea typeface="Calibri" pitchFamily="3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778495-23F4-4259-B9DE-58012DC9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45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76F10D-C5A0-4BC8-906C-0852F0BFB818}"/>
              </a:ext>
            </a:extLst>
          </p:cNvPr>
          <p:cNvSpPr/>
          <p:nvPr/>
        </p:nvSpPr>
        <p:spPr>
          <a:xfrm>
            <a:off x="574777" y="454467"/>
            <a:ext cx="7808878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</a:t>
            </a:r>
            <a:r>
              <a:rPr lang="en-US" sz="5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8</a:t>
            </a:r>
            <a:r>
              <a:rPr lang="en-GB" sz="5400" kern="0" dirty="0">
                <a:solidFill>
                  <a:srgbClr val="000000"/>
                </a:solidFill>
                <a:latin typeface="Andika"/>
                <a:ea typeface="Calibri" pitchFamily="34"/>
              </a:rPr>
              <a:t>:</a:t>
            </a:r>
            <a:endParaRPr lang="en-US" sz="5400"/>
          </a:p>
          <a:p>
            <a:pPr algn="just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dirty="0"/>
              <a:t>Revise your answers.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6BA01-E234-45E8-A4EC-F56E3BB8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9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8E2B7B-9FBF-43B7-9FC8-35E66BC8812D}"/>
              </a:ext>
            </a:extLst>
          </p:cNvPr>
          <p:cNvSpPr/>
          <p:nvPr/>
        </p:nvSpPr>
        <p:spPr>
          <a:xfrm>
            <a:off x="295373" y="143118"/>
            <a:ext cx="9517929" cy="258532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algn="just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</a:t>
            </a:r>
            <a:r>
              <a:rPr lang="en-US" sz="54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9</a:t>
            </a:r>
            <a:r>
              <a:rPr lang="en-GB" sz="5400" kern="0" dirty="0">
                <a:solidFill>
                  <a:srgbClr val="000000"/>
                </a:solidFill>
                <a:latin typeface="Andika"/>
                <a:ea typeface="Calibri" pitchFamily="34"/>
              </a:rPr>
              <a:t>: 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kern="0" dirty="0">
                <a:solidFill>
                  <a:srgbClr val="000000"/>
                </a:solidFill>
                <a:latin typeface="Andika"/>
                <a:ea typeface="Calibri" pitchFamily="34"/>
              </a:rPr>
              <a:t>Check your work using the Answers Handout.</a:t>
            </a:r>
          </a:p>
        </p:txBody>
      </p:sp>
      <p:pic>
        <p:nvPicPr>
          <p:cNvPr id="3" name="Picture 6" descr="Immigration – what would you do if the Home Office comes knocking? | FG  Solicitors">
            <a:extLst>
              <a:ext uri="{FF2B5EF4-FFF2-40B4-BE49-F238E27FC236}">
                <a16:creationId xmlns:a16="http://schemas.microsoft.com/office/drawing/2014/main" id="{8A12B86E-5145-4DE2-8D4F-03EC9589E2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34282" y="3390507"/>
            <a:ext cx="3467493" cy="34674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45FB5-2297-4B65-B1FC-43D9B8CC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86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" name="Rectangle 20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22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676E7BA-2D20-43CD-B972-98484236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8755154" cy="351108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b="1" u="sng" dirty="0">
                <a:solidFill>
                  <a:schemeClr val="tx1"/>
                </a:solidFill>
              </a:rPr>
              <a:t>Post-task:</a:t>
            </a:r>
            <a:br>
              <a:rPr lang="en-US" sz="4000" b="1" u="sng" dirty="0">
                <a:solidFill>
                  <a:schemeClr val="tx1"/>
                </a:solidFill>
              </a:rPr>
            </a:br>
            <a:br>
              <a:rPr lang="en-US" sz="4000" b="1" u="sng" dirty="0"/>
            </a:b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Choose one natural disaster. </a:t>
            </a:r>
            <a:br>
              <a:rPr lang="en-US" sz="4000" dirty="0"/>
            </a:br>
            <a:br>
              <a:rPr lang="en-US" sz="4000" dirty="0"/>
            </a:br>
            <a:r>
              <a:rPr lang="en-US" sz="4000">
                <a:solidFill>
                  <a:schemeClr val="tx1"/>
                </a:solidFill>
              </a:rPr>
              <a:t>At home, carry out some research on </a:t>
            </a:r>
            <a:r>
              <a:rPr lang="en-US" sz="4000" dirty="0">
                <a:solidFill>
                  <a:schemeClr val="tx1"/>
                </a:solidFill>
              </a:rPr>
              <a:t>it. The research will be useful for the Writing Lesson.</a:t>
            </a:r>
            <a:r>
              <a:rPr lang="en-US" sz="3400" dirty="0"/>
              <a:t> </a:t>
            </a:r>
            <a:endParaRPr lang="en-US" sz="3400" b="1" u="sng" dirty="0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1E9CA5-6756-4D0E-AB0D-1ED74B8C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02529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19954A3-9DFD-4C44-94BA-B95130A3BA1C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1B38E3-BF27-4595-972C-ED6342ED2E08}"/>
              </a:ext>
            </a:extLst>
          </p:cNvPr>
          <p:cNvSpPr/>
          <p:nvPr/>
        </p:nvSpPr>
        <p:spPr>
          <a:xfrm>
            <a:off x="747251" y="1521993"/>
            <a:ext cx="8445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34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CD848-4EA4-4438-8D05-E27F0487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C213A9-0AFF-46F1-BABB-280D5B5AD17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777139" y="3280622"/>
            <a:ext cx="4497705" cy="8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2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4951899-B99C-47AB-9C7C-16264D7A1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4D217E-92A1-48B2-B6BF-8B6A35AF9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9582FD9-95AB-4339-8A07-BAD420BE1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6778DC79-DE09-4F89-81B1-275C542D7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EAEC370A-1F34-4D8E-B065-81F6F568A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816EDF3-D9EE-488C-AFDC-022381513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330BD4-97D9-4D24-815A-0E557B04F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EA8EDE67-BAC0-478C-99D9-BBC5AD53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3DFB3F3-2523-4F1F-BC2B-B97C172F2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5E5660E4-7443-4FCC-AD43-9D1AE972B5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EDF9C36-B365-4426-85B9-82E0DE18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4" descr="Acting Magazine What is an Objective? - Acting Magazine">
            <a:extLst>
              <a:ext uri="{FF2B5EF4-FFF2-40B4-BE49-F238E27FC236}">
                <a16:creationId xmlns:a16="http://schemas.microsoft.com/office/drawing/2014/main" id="{E30ADDD1-49B3-4F22-B6A3-9FF4B3EF57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73" r="10919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FDCFB8-50D0-477F-BE40-8BB81003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/>
              <a:t>Lesson Objectives: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2CF0B72-52A4-47ED-AC3B-93E467557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/>
              <a:t>During this lesson I will:</a:t>
            </a:r>
            <a:endParaRPr lang="en-US"/>
          </a:p>
          <a:p>
            <a:pPr marL="457200" lvl="0" indent="-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/>
              <a:t>learn about natural disasters.</a:t>
            </a:r>
          </a:p>
          <a:p>
            <a:pPr marL="457200" lvl="0" indent="-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/>
              <a:t>learn the meaning of new words.</a:t>
            </a:r>
          </a:p>
          <a:p>
            <a:pPr marL="457200" lvl="0" indent="-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/>
              <a:t>listen to a text being read aloud.</a:t>
            </a:r>
          </a:p>
          <a:p>
            <a:pPr marL="457200" lvl="0" indent="-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/>
              <a:t>read a text silently and aloud.</a:t>
            </a:r>
          </a:p>
          <a:p>
            <a:pPr marL="457200" lvl="0" indent="-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/>
              <a:t>answer questions about a text.</a:t>
            </a:r>
          </a:p>
          <a:p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A5D991-AE1D-4309-BF65-AB4908FB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19954A3-9DFD-4C44-94BA-B95130A3BA1C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840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FDCFB8-50D0-477F-BE40-8BB81003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Download these 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ADFA1-5926-49B1-B8D0-9D58FBF78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Reading Text Handout</a:t>
            </a:r>
          </a:p>
          <a:p>
            <a:r>
              <a:rPr lang="en-US">
                <a:solidFill>
                  <a:schemeClr val="bg1"/>
                </a:solidFill>
              </a:rPr>
              <a:t>Questions Worksheet</a:t>
            </a:r>
          </a:p>
          <a:p>
            <a:r>
              <a:rPr lang="en-US">
                <a:solidFill>
                  <a:schemeClr val="bg1"/>
                </a:solidFill>
              </a:rPr>
              <a:t>Answers Handout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1026" name="Picture 2" descr="Free Printing Cliparts, Download Free Clip Art, Free Clip Art on Clipart  Library">
            <a:extLst>
              <a:ext uri="{FF2B5EF4-FFF2-40B4-BE49-F238E27FC236}">
                <a16:creationId xmlns:a16="http://schemas.microsoft.com/office/drawing/2014/main" id="{B6A589C3-AFC5-4C71-ABCA-8D5AD096F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197391"/>
            <a:ext cx="5143500" cy="445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5A1F0-2683-441C-9772-47432F67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6161" y="6182876"/>
            <a:ext cx="68333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19954A3-9DFD-4C44-94BA-B95130A3BA1C}" type="slidenum"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4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12878-10EE-4279-8E1B-5E8862FB8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580588"/>
          </a:xfrm>
        </p:spPr>
        <p:txBody>
          <a:bodyPr/>
          <a:lstStyle/>
          <a:p>
            <a:r>
              <a:rPr lang="en-US" dirty="0"/>
              <a:t>What are NATURAL DISASTERS?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7E5FB-1A1E-46F5-A3C9-4B99FA042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145" y="2059008"/>
            <a:ext cx="9754136" cy="3818379"/>
          </a:xfrm>
        </p:spPr>
        <p:txBody>
          <a:bodyPr>
            <a:normAutofit/>
          </a:bodyPr>
          <a:lstStyle/>
          <a:p>
            <a:r>
              <a:rPr lang="en-US" dirty="0"/>
              <a:t>VISIT the webpage: </a:t>
            </a:r>
          </a:p>
          <a:p>
            <a:r>
              <a:rPr lang="en-US" dirty="0">
                <a:ea typeface="+mn-lt"/>
                <a:cs typeface="+mn-lt"/>
                <a:hlinkClick r:id="rId2"/>
              </a:rPr>
              <a:t>https://www.weatherwizkids.com/?page_id=91</a:t>
            </a:r>
            <a:r>
              <a:rPr lang="en-US" dirty="0">
                <a:ea typeface="+mn-lt"/>
                <a:cs typeface="+mn-lt"/>
              </a:rPr>
              <a:t># </a:t>
            </a:r>
            <a:endParaRPr lang="en-US">
              <a:ea typeface="+mn-lt"/>
              <a:cs typeface="+mn-lt"/>
            </a:endParaRPr>
          </a:p>
          <a:p>
            <a:endParaRPr lang="en-US" dirty="0"/>
          </a:p>
          <a:p>
            <a:r>
              <a:rPr lang="en-US" dirty="0"/>
              <a:t>CLICK on the tab: </a:t>
            </a:r>
          </a:p>
          <a:p>
            <a:r>
              <a:rPr lang="en-US" dirty="0"/>
              <a:t>NATURAL DISASTERS</a:t>
            </a:r>
          </a:p>
          <a:p>
            <a:endParaRPr lang="en-US" dirty="0"/>
          </a:p>
          <a:p>
            <a:r>
              <a:rPr lang="en-US" dirty="0"/>
              <a:t>CLICK on the different natural disasters. </a:t>
            </a:r>
          </a:p>
          <a:p>
            <a:endParaRPr lang="en-US" dirty="0"/>
          </a:p>
          <a:p>
            <a:r>
              <a:rPr lang="en-US" dirty="0"/>
              <a:t>READ the information about them.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80F3A-A2CC-4A97-8220-30826EFF4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9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3857-8F23-4D70-A3D6-A6C44C652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21" y="66109"/>
            <a:ext cx="8596668" cy="13208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ndika"/>
              </a:rPr>
              <a:t>Pre-Teaching of Words:</a:t>
            </a:r>
            <a:endParaRPr lang="en-GB" b="1" dirty="0">
              <a:solidFill>
                <a:schemeClr val="tx1"/>
              </a:solidFill>
              <a:latin typeface="Andika"/>
            </a:endParaRPr>
          </a:p>
        </p:txBody>
      </p:sp>
      <p:sp>
        <p:nvSpPr>
          <p:cNvPr id="4" name="AutoShape 4" descr="Free Sirens Cliparts, Download Free Clip Art, Free Clip Art on Clipart  Library">
            <a:extLst>
              <a:ext uri="{FF2B5EF4-FFF2-40B4-BE49-F238E27FC236}">
                <a16:creationId xmlns:a16="http://schemas.microsoft.com/office/drawing/2014/main" id="{FB4619FF-D893-42BC-ADA2-6B0263CB2C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Free Sirens Cliparts, Download Free Clip Art, Free Clip Art on Clipart  Library">
            <a:extLst>
              <a:ext uri="{FF2B5EF4-FFF2-40B4-BE49-F238E27FC236}">
                <a16:creationId xmlns:a16="http://schemas.microsoft.com/office/drawing/2014/main" id="{D3265473-0F21-4B28-A695-B99C3F44E2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9040B-12D9-4274-B532-4D039E6E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6616E3-4C8E-4191-8ECF-58CFF4E79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394" y="626757"/>
            <a:ext cx="1260358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catastrophes    =  sudden disaster</a:t>
            </a:r>
            <a:r>
              <a:rPr lang="mt-MT" sz="32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</a:t>
            </a:r>
            <a:endParaRPr lang="en-US" sz="32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economy           =  a country’s use of money and goods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uninhabited     =  a place where people do not live </a:t>
            </a:r>
          </a:p>
          <a:p>
            <a:r>
              <a:rPr lang="en-US" sz="32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landslides        =  movement of rock, debris and earth down a</a:t>
            </a:r>
          </a:p>
          <a:p>
            <a:pPr marL="0" indent="0">
              <a:buNone/>
            </a:pPr>
            <a:r>
              <a:rPr lang="en-US" sz="32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                                 slope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destruction     =  damage to something that cannot be repaired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predicted        =   estimated to happen in the future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warnings        =   advance notices of something</a:t>
            </a:r>
            <a:endParaRPr lang="en-GB" sz="3200" dirty="0">
              <a:latin typeface="Andika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9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4CFDEB-3A12-4259-B595-EE70F6DF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8331CD-A4C1-43FF-ADB2-3FD19B2344F0}"/>
              </a:ext>
            </a:extLst>
          </p:cNvPr>
          <p:cNvSpPr/>
          <p:nvPr/>
        </p:nvSpPr>
        <p:spPr>
          <a:xfrm>
            <a:off x="127818" y="136399"/>
            <a:ext cx="12064182" cy="438645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 algn="just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</a:t>
            </a:r>
            <a:r>
              <a:rPr lang="mt-MT" sz="32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1</a:t>
            </a: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:</a:t>
            </a:r>
            <a:endParaRPr lang="en-GB" sz="3200" kern="0" dirty="0">
              <a:solidFill>
                <a:srgbClr val="000000"/>
              </a:solidFill>
              <a:highlight>
                <a:srgbClr val="FFFF00"/>
              </a:highlight>
              <a:latin typeface="Andika"/>
              <a:ea typeface="Calibri" pitchFamily="34"/>
            </a:endParaRPr>
          </a:p>
          <a:p>
            <a:pPr lvl="0" algn="just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a.    </a:t>
            </a:r>
            <a:r>
              <a:rPr lang="en-GB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READ</a:t>
            </a: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 </a:t>
            </a:r>
            <a:r>
              <a:rPr lang="en-GB" sz="3200" kern="0" dirty="0">
                <a:latin typeface="Andika"/>
                <a:ea typeface="Calibri" pitchFamily="34"/>
              </a:rPr>
              <a:t>the text </a:t>
            </a: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on the handout.</a:t>
            </a:r>
          </a:p>
          <a:p>
            <a:pPr marL="514350" lvl="0" indent="-514350" algn="just" defTabSz="914400">
              <a:lnSpc>
                <a:spcPct val="200000"/>
              </a:lnSpc>
              <a:buSzPct val="100000"/>
              <a:buAutoNum type="alphaL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  </a:t>
            </a:r>
            <a:r>
              <a:rPr lang="en-GB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READ</a:t>
            </a:r>
            <a:r>
              <a:rPr lang="en-GB" sz="3200" dirty="0">
                <a:solidFill>
                  <a:srgbClr val="000000"/>
                </a:solidFill>
                <a:latin typeface="Andika"/>
                <a:ea typeface="Calibri" pitchFamily="34"/>
              </a:rPr>
              <a:t> the exercises on your worksheet.</a:t>
            </a:r>
          </a:p>
          <a:p>
            <a:pPr marL="514350" indent="-514350" algn="just" defTabSz="914400">
              <a:lnSpc>
                <a:spcPct val="200000"/>
              </a:lnSpc>
              <a:buSzPct val="100000"/>
              <a:buAutoNum type="alphaLcPeriod" startAt="2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 After you read the text and questions </a:t>
            </a:r>
            <a:r>
              <a:rPr lang="en-GB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ANSWER</a:t>
            </a: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 this question:</a:t>
            </a:r>
            <a:endParaRPr lang="en-US" sz="3200" kern="0" dirty="0">
              <a:solidFill>
                <a:srgbClr val="000000"/>
              </a:solidFill>
              <a:latin typeface="Andika"/>
              <a:ea typeface="Calibri" pitchFamily="34"/>
            </a:endParaRPr>
          </a:p>
          <a:p>
            <a:pPr lvl="0" algn="ctr" defTabSz="914400">
              <a:lnSpc>
                <a:spcPct val="20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W</a:t>
            </a:r>
            <a:r>
              <a:rPr lang="en-GB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hat is the text about? </a:t>
            </a:r>
          </a:p>
        </p:txBody>
      </p:sp>
    </p:spTree>
    <p:extLst>
      <p:ext uri="{BB962C8B-B14F-4D97-AF65-F5344CB8AC3E}">
        <p14:creationId xmlns:p14="http://schemas.microsoft.com/office/powerpoint/2010/main" val="2957315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4CFDEB-3A12-4259-B595-EE70F6DF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E6F7D0-8351-4BF4-8403-B64CFD114A3A}"/>
              </a:ext>
            </a:extLst>
          </p:cNvPr>
          <p:cNvSpPr/>
          <p:nvPr/>
        </p:nvSpPr>
        <p:spPr>
          <a:xfrm>
            <a:off x="179177" y="-95173"/>
            <a:ext cx="6784230" cy="114730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just" defTabSz="914400">
              <a:lnSpc>
                <a:spcPct val="20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</a:t>
            </a:r>
            <a:r>
              <a:rPr lang="mt-MT" sz="40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2</a:t>
            </a:r>
            <a:r>
              <a:rPr lang="en-GB" sz="4000" kern="0" dirty="0">
                <a:solidFill>
                  <a:srgbClr val="000000"/>
                </a:solidFill>
                <a:latin typeface="Andika"/>
                <a:ea typeface="Calibri" pitchFamily="34"/>
              </a:rPr>
              <a:t>: What is the text about? 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8AE41B-4BD5-46C9-933A-2D9406AFD1BB}"/>
              </a:ext>
            </a:extLst>
          </p:cNvPr>
          <p:cNvSpPr txBox="1"/>
          <p:nvPr/>
        </p:nvSpPr>
        <p:spPr>
          <a:xfrm>
            <a:off x="176981" y="924942"/>
            <a:ext cx="10078064" cy="102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600" dirty="0"/>
              <a:t>The text explains what natural disasters are.</a:t>
            </a:r>
          </a:p>
        </p:txBody>
      </p:sp>
      <p:sp>
        <p:nvSpPr>
          <p:cNvPr id="5" name="AutoShape 2" descr="Nature's Fury: The Science of Natural Disasters - YouTube">
            <a:extLst>
              <a:ext uri="{FF2B5EF4-FFF2-40B4-BE49-F238E27FC236}">
                <a16:creationId xmlns:a16="http://schemas.microsoft.com/office/drawing/2014/main" id="{2464ED91-2B15-41B6-8EAB-4FC7CBC9FC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Nature's Fury: The Science of Natural Disasters - YouTube">
            <a:extLst>
              <a:ext uri="{FF2B5EF4-FFF2-40B4-BE49-F238E27FC236}">
                <a16:creationId xmlns:a16="http://schemas.microsoft.com/office/drawing/2014/main" id="{5E0324D5-BD01-4125-9C41-CCF0056200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2" name="Picture 6" descr="How the World Protects Itself from Natural Disasters">
            <a:extLst>
              <a:ext uri="{FF2B5EF4-FFF2-40B4-BE49-F238E27FC236}">
                <a16:creationId xmlns:a16="http://schemas.microsoft.com/office/drawing/2014/main" id="{A268AF7A-D144-4842-9400-B0230B1CE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118" y="2593338"/>
            <a:ext cx="68453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90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D039-AB5B-4C97-BDAC-77DB1EDB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03" y="261937"/>
            <a:ext cx="11249193" cy="1759974"/>
          </a:xfrm>
        </p:spPr>
        <p:txBody>
          <a:bodyPr>
            <a:noAutofit/>
          </a:bodyPr>
          <a:lstStyle/>
          <a:p>
            <a:pPr lvl="0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3 </a:t>
            </a: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: </a:t>
            </a:r>
            <a:r>
              <a:rPr lang="en-GB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READ</a:t>
            </a: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 the </a:t>
            </a:r>
            <a:r>
              <a:rPr lang="en-US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text</a:t>
            </a: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 and questions again. </a:t>
            </a:r>
            <a:br>
              <a:rPr lang="mt-MT" sz="3200" kern="0" dirty="0">
                <a:solidFill>
                  <a:srgbClr val="000000"/>
                </a:solidFill>
                <a:latin typeface="Andika"/>
                <a:ea typeface="Calibri" pitchFamily="34"/>
              </a:rPr>
            </a:b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Then try to </a:t>
            </a:r>
            <a:r>
              <a:rPr lang="en-GB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ANSWER</a:t>
            </a:r>
            <a:r>
              <a:rPr lang="en-GB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 these questions:</a:t>
            </a:r>
            <a:br>
              <a:rPr lang="mt-MT" sz="3200" kern="0" dirty="0">
                <a:solidFill>
                  <a:srgbClr val="000000"/>
                </a:solidFill>
                <a:latin typeface="Andika"/>
                <a:ea typeface="Calibri" pitchFamily="34"/>
              </a:rPr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F5912-36F6-47F8-9DEF-9E8771DD1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720" y="2091763"/>
            <a:ext cx="13363131" cy="388077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solidFill>
                  <a:schemeClr val="tx1"/>
                </a:solidFill>
                <a:latin typeface="Andika"/>
              </a:rPr>
              <a:t>1. What are natural disasters?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solidFill>
                  <a:schemeClr val="tx1"/>
                </a:solidFill>
                <a:latin typeface="Andika"/>
              </a:rPr>
              <a:t>2. How bad can a </a:t>
            </a:r>
            <a:r>
              <a:rPr lang="en-US" sz="3000" dirty="0" err="1">
                <a:solidFill>
                  <a:schemeClr val="tx1"/>
                </a:solidFill>
                <a:latin typeface="Andika"/>
              </a:rPr>
              <a:t>tsumani</a:t>
            </a:r>
            <a:r>
              <a:rPr lang="en-US" sz="3000" dirty="0">
                <a:solidFill>
                  <a:schemeClr val="tx1"/>
                </a:solidFill>
                <a:latin typeface="Andika"/>
              </a:rPr>
              <a:t> be if it takes place on an </a:t>
            </a:r>
            <a:r>
              <a:rPr lang="en-US" sz="3000" dirty="0" err="1">
                <a:solidFill>
                  <a:schemeClr val="tx1"/>
                </a:solidFill>
                <a:latin typeface="Andika"/>
              </a:rPr>
              <a:t>uninh</a:t>
            </a:r>
            <a:r>
              <a:rPr lang="mt-MT" sz="3000" dirty="0">
                <a:solidFill>
                  <a:schemeClr val="tx1"/>
                </a:solidFill>
                <a:latin typeface="Andika"/>
              </a:rPr>
              <a:t>a</a:t>
            </a:r>
            <a:r>
              <a:rPr lang="en-US" sz="3000" dirty="0" err="1">
                <a:solidFill>
                  <a:schemeClr val="tx1"/>
                </a:solidFill>
                <a:latin typeface="Andika"/>
              </a:rPr>
              <a:t>bited</a:t>
            </a:r>
            <a:endParaRPr lang="en-US" sz="3000" dirty="0">
              <a:solidFill>
                <a:schemeClr val="tx1"/>
              </a:solidFill>
              <a:latin typeface="Andik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solidFill>
                  <a:schemeClr val="tx1"/>
                </a:solidFill>
                <a:latin typeface="Andika"/>
              </a:rPr>
              <a:t>     island?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solidFill>
                  <a:schemeClr val="tx1"/>
                </a:solidFill>
                <a:latin typeface="Andika"/>
              </a:rPr>
              <a:t>3. When can landslides happen?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000" dirty="0">
                <a:solidFill>
                  <a:schemeClr val="tx1"/>
                </a:solidFill>
                <a:latin typeface="Andika"/>
              </a:rPr>
              <a:t>4. Can natural disasters be predicted? </a:t>
            </a:r>
            <a:endParaRPr lang="en-GB" sz="3000" dirty="0">
              <a:solidFill>
                <a:schemeClr val="tx1"/>
              </a:solidFill>
              <a:latin typeface="Andik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34948-4DAF-4B49-8400-80619082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4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92EF07-F289-43F4-A1B0-8766D713B51A}"/>
              </a:ext>
            </a:extLst>
          </p:cNvPr>
          <p:cNvSpPr/>
          <p:nvPr/>
        </p:nvSpPr>
        <p:spPr>
          <a:xfrm>
            <a:off x="453840" y="0"/>
            <a:ext cx="7189789" cy="765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Step </a:t>
            </a:r>
            <a:r>
              <a:rPr lang="en-US" sz="3200" b="1" u="sng" kern="0" dirty="0">
                <a:solidFill>
                  <a:srgbClr val="000000"/>
                </a:solidFill>
                <a:latin typeface="Andika"/>
                <a:ea typeface="Calibri" pitchFamily="34"/>
              </a:rPr>
              <a:t>4:</a:t>
            </a:r>
            <a:r>
              <a:rPr lang="mt-MT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 </a:t>
            </a:r>
            <a:r>
              <a:rPr lang="en-US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Let’s </a:t>
            </a:r>
            <a:r>
              <a:rPr lang="mt-MT" sz="3200" b="1" kern="0" dirty="0">
                <a:solidFill>
                  <a:srgbClr val="000000"/>
                </a:solidFill>
                <a:latin typeface="Andika"/>
                <a:ea typeface="Calibri" pitchFamily="34"/>
              </a:rPr>
              <a:t>DISCUSS</a:t>
            </a:r>
            <a:r>
              <a:rPr lang="mt-MT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 the questions</a:t>
            </a:r>
            <a:r>
              <a:rPr lang="en-US" sz="3200" kern="0" dirty="0">
                <a:solidFill>
                  <a:srgbClr val="000000"/>
                </a:solidFill>
                <a:latin typeface="Andika"/>
                <a:ea typeface="Calibri" pitchFamily="34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82B5F4-BF5A-4CFE-842C-1CFAA859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714D07-76D1-4FBB-A453-7B5C7C514904}"/>
              </a:ext>
            </a:extLst>
          </p:cNvPr>
          <p:cNvSpPr txBox="1">
            <a:spLocks/>
          </p:cNvSpPr>
          <p:nvPr/>
        </p:nvSpPr>
        <p:spPr>
          <a:xfrm>
            <a:off x="402031" y="1488614"/>
            <a:ext cx="10352027" cy="38807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mt-MT" sz="3600" i="1" dirty="0">
              <a:solidFill>
                <a:schemeClr val="tx1"/>
              </a:solidFill>
              <a:latin typeface="Andik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1010F6-B253-4073-B612-2CAEC867D949}"/>
              </a:ext>
            </a:extLst>
          </p:cNvPr>
          <p:cNvSpPr txBox="1">
            <a:spLocks/>
          </p:cNvSpPr>
          <p:nvPr/>
        </p:nvSpPr>
        <p:spPr>
          <a:xfrm>
            <a:off x="404812" y="601864"/>
            <a:ext cx="11100945" cy="606093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Andika"/>
              </a:rPr>
              <a:t>1. </a:t>
            </a:r>
            <a:r>
              <a:rPr lang="en-US" sz="2000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What are natural disasters?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i="1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They are catastrophes that occur in nature or by natural processes.</a:t>
            </a:r>
          </a:p>
          <a:p>
            <a:pPr marL="0" indent="0">
              <a:lnSpc>
                <a:spcPct val="150000"/>
              </a:lnSpc>
              <a:buFont typeface="Wingdings 3" charset="2"/>
              <a:buNone/>
            </a:pPr>
            <a:r>
              <a:rPr lang="en-US" sz="2000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2. How bad can a </a:t>
            </a:r>
            <a:r>
              <a:rPr lang="en-US" sz="2000" dirty="0" err="1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tsumani</a:t>
            </a:r>
            <a:r>
              <a:rPr lang="en-US" sz="2000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 be if it takes place on an uninhabited island?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i="1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Since no one lives on the island, it is not a  disaster because nothing will be destroyed and no lives will be lost .</a:t>
            </a:r>
            <a:endParaRPr lang="en-US" sz="200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3. When can landslides happen?</a:t>
            </a:r>
            <a:r>
              <a:rPr lang="en-GB" sz="2000" dirty="0"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 </a:t>
            </a:r>
            <a:endParaRPr lang="en-GB" sz="2000">
              <a:solidFill>
                <a:srgbClr val="404040"/>
              </a:solidFill>
              <a:latin typeface="Andika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i="1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These can be caused by earthquakes, heavy rain or snow, or by other disasters.</a:t>
            </a:r>
            <a:r>
              <a:rPr lang="en-GB" sz="2000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 </a:t>
            </a:r>
            <a:endParaRPr lang="en-US" sz="2000" dirty="0">
              <a:solidFill>
                <a:schemeClr val="tx1"/>
              </a:solidFill>
              <a:latin typeface="Andika"/>
              <a:ea typeface="Andika" panose="02000000000000000000" pitchFamily="2" charset="0"/>
              <a:cs typeface="Andika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4. Can natural disasters be predicted?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i="1" dirty="0">
                <a:solidFill>
                  <a:schemeClr val="tx1"/>
                </a:solidFill>
                <a:latin typeface="Andika"/>
                <a:ea typeface="Andika" panose="02000000000000000000" pitchFamily="2" charset="0"/>
                <a:cs typeface="Andika" panose="02000000000000000000" pitchFamily="2" charset="0"/>
              </a:rPr>
              <a:t>Yes, some can be predicted ahead of time. </a:t>
            </a:r>
            <a:endParaRPr lang="en-GB" sz="2000" i="1" dirty="0">
              <a:solidFill>
                <a:schemeClr val="tx1"/>
              </a:solidFill>
              <a:latin typeface="Andika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090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671144226CB47AEB985B793084D1F" ma:contentTypeVersion="13" ma:contentTypeDescription="Create a new document." ma:contentTypeScope="" ma:versionID="3688e8ae7f10651cb1f9ceb0b1b5928f">
  <xsd:schema xmlns:xsd="http://www.w3.org/2001/XMLSchema" xmlns:xs="http://www.w3.org/2001/XMLSchema" xmlns:p="http://schemas.microsoft.com/office/2006/metadata/properties" xmlns:ns3="fa66959e-e86f-4aa9-8951-d94e00e307c3" xmlns:ns4="c9e4a8ef-117f-40ff-b518-3a0e57a5c37d" targetNamespace="http://schemas.microsoft.com/office/2006/metadata/properties" ma:root="true" ma:fieldsID="400265c917718fff91b219b842ad58e5" ns3:_="" ns4:_="">
    <xsd:import namespace="fa66959e-e86f-4aa9-8951-d94e00e307c3"/>
    <xsd:import namespace="c9e4a8ef-117f-40ff-b518-3a0e57a5c3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6959e-e86f-4aa9-8951-d94e00e307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4a8ef-117f-40ff-b518-3a0e57a5c3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7FD31F-3860-4C84-ADCD-65D91E589F78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c9e4a8ef-117f-40ff-b518-3a0e57a5c37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a66959e-e86f-4aa9-8951-d94e00e307c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A0BBEF-B75D-4F2E-934E-7FE66AB18A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66959e-e86f-4aa9-8951-d94e00e307c3"/>
    <ds:schemaRef ds:uri="c9e4a8ef-117f-40ff-b518-3a0e57a5c3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96279D-1A2D-4D3A-931A-AF50FB7108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485</Words>
  <Application>Microsoft Office PowerPoint</Application>
  <PresentationFormat>Widescreen</PresentationFormat>
  <Paragraphs>84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PowerPoint Presentation</vt:lpstr>
      <vt:lpstr>Lesson Objectives:</vt:lpstr>
      <vt:lpstr>Download these resources:</vt:lpstr>
      <vt:lpstr>What are NATURAL DISASTERS?</vt:lpstr>
      <vt:lpstr>Pre-Teaching of Words:</vt:lpstr>
      <vt:lpstr>PowerPoint Presentation</vt:lpstr>
      <vt:lpstr>PowerPoint Presentation</vt:lpstr>
      <vt:lpstr>Step 3 : READ the text and questions again.  Then try to ANSWER these questions: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Post-task:   Choose one natural disaster.   At home, carry out some research on it. The research will be useful for the Writing Lesson.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Xuereb</dc:creator>
  <cp:lastModifiedBy>Vanessa Xuereb</cp:lastModifiedBy>
  <cp:revision>160</cp:revision>
  <dcterms:created xsi:type="dcterms:W3CDTF">2021-04-07T18:25:17Z</dcterms:created>
  <dcterms:modified xsi:type="dcterms:W3CDTF">2021-11-08T13:17:18Z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0x010100E8C671144226CB47AEB985B793084D1F</vt:lpwstr>
  </property>
</Properties>
</file>