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348" r:id="rId6"/>
    <p:sldId id="307" r:id="rId7"/>
    <p:sldId id="299" r:id="rId8"/>
    <p:sldId id="370" r:id="rId9"/>
    <p:sldId id="349" r:id="rId10"/>
    <p:sldId id="371" r:id="rId11"/>
    <p:sldId id="372" r:id="rId12"/>
    <p:sldId id="319" r:id="rId13"/>
    <p:sldId id="378" r:id="rId14"/>
    <p:sldId id="373" r:id="rId15"/>
    <p:sldId id="374" r:id="rId16"/>
    <p:sldId id="375" r:id="rId17"/>
    <p:sldId id="379" r:id="rId18"/>
    <p:sldId id="376" r:id="rId19"/>
    <p:sldId id="381" r:id="rId20"/>
    <p:sldId id="380" r:id="rId21"/>
    <p:sldId id="387" r:id="rId22"/>
    <p:sldId id="386" r:id="rId23"/>
    <p:sldId id="369" r:id="rId24"/>
    <p:sldId id="382"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4AEA1-E1A4-4455-A146-DF1E772F3EE7}" v="4" dt="2021-03-26T10:38:43.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16" autoAdjust="0"/>
  </p:normalViewPr>
  <p:slideViewPr>
    <p:cSldViewPr snapToGrid="0">
      <p:cViewPr varScale="1">
        <p:scale>
          <a:sx n="69" d="100"/>
          <a:sy n="69" d="100"/>
        </p:scale>
        <p:origin x="107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5234AEA1-E1A4-4455-A146-DF1E772F3EE7}"/>
    <pc:docChg chg="addSld modSld">
      <pc:chgData name="Urieth Attard" userId="75441522-1268-482d-b74b-a084f810ee66" providerId="ADAL" clId="{5234AEA1-E1A4-4455-A146-DF1E772F3EE7}" dt="2021-03-26T10:39:24.314" v="69" actId="207"/>
      <pc:docMkLst>
        <pc:docMk/>
      </pc:docMkLst>
      <pc:sldChg chg="modSp add">
        <pc:chgData name="Urieth Attard" userId="75441522-1268-482d-b74b-a084f810ee66" providerId="ADAL" clId="{5234AEA1-E1A4-4455-A146-DF1E772F3EE7}" dt="2021-03-26T10:39:24.314" v="69" actId="207"/>
        <pc:sldMkLst>
          <pc:docMk/>
          <pc:sldMk cId="2808312611" sldId="299"/>
        </pc:sldMkLst>
        <pc:spChg chg="mod">
          <ac:chgData name="Urieth Attard" userId="75441522-1268-482d-b74b-a084f810ee66" providerId="ADAL" clId="{5234AEA1-E1A4-4455-A146-DF1E772F3EE7}" dt="2021-03-26T10:35:45.538" v="1" actId="207"/>
          <ac:spMkLst>
            <pc:docMk/>
            <pc:sldMk cId="2808312611" sldId="299"/>
            <ac:spMk id="4" creationId="{CD67DB90-85D3-4756-9EC2-6EB94DB1C20F}"/>
          </ac:spMkLst>
        </pc:spChg>
        <pc:spChg chg="mod">
          <ac:chgData name="Urieth Attard" userId="75441522-1268-482d-b74b-a084f810ee66" providerId="ADAL" clId="{5234AEA1-E1A4-4455-A146-DF1E772F3EE7}" dt="2021-03-26T10:35:52.332" v="9" actId="20577"/>
          <ac:spMkLst>
            <pc:docMk/>
            <pc:sldMk cId="2808312611" sldId="299"/>
            <ac:spMk id="5" creationId="{33ABF8D6-6C2B-4903-98CE-1F144FCF99A6}"/>
          </ac:spMkLst>
        </pc:spChg>
        <pc:spChg chg="mod">
          <ac:chgData name="Urieth Attard" userId="75441522-1268-482d-b74b-a084f810ee66" providerId="ADAL" clId="{5234AEA1-E1A4-4455-A146-DF1E772F3EE7}" dt="2021-03-26T10:36:21.954" v="65" actId="6549"/>
          <ac:spMkLst>
            <pc:docMk/>
            <pc:sldMk cId="2808312611" sldId="299"/>
            <ac:spMk id="6" creationId="{5D6D1D10-0D77-4C11-992F-E55367ABD66A}"/>
          </ac:spMkLst>
        </pc:spChg>
        <pc:spChg chg="mod">
          <ac:chgData name="Urieth Attard" userId="75441522-1268-482d-b74b-a084f810ee66" providerId="ADAL" clId="{5234AEA1-E1A4-4455-A146-DF1E772F3EE7}" dt="2021-03-26T10:39:24.314" v="69" actId="207"/>
          <ac:spMkLst>
            <pc:docMk/>
            <pc:sldMk cId="2808312611" sldId="299"/>
            <ac:spMk id="7" creationId="{BA911828-3A78-4DAF-8F68-92BF7072A3C8}"/>
          </ac:spMkLst>
        </pc:spChg>
      </pc:sldChg>
      <pc:sldChg chg="modSp">
        <pc:chgData name="Urieth Attard" userId="75441522-1268-482d-b74b-a084f810ee66" providerId="ADAL" clId="{5234AEA1-E1A4-4455-A146-DF1E772F3EE7}" dt="2021-03-26T10:38:43.286" v="68"/>
        <pc:sldMkLst>
          <pc:docMk/>
          <pc:sldMk cId="4186290065" sldId="382"/>
        </pc:sldMkLst>
        <pc:graphicFrameChg chg="mod">
          <ac:chgData name="Urieth Attard" userId="75441522-1268-482d-b74b-a084f810ee66" providerId="ADAL" clId="{5234AEA1-E1A4-4455-A146-DF1E772F3EE7}" dt="2021-03-26T10:38:43.286" v="68"/>
          <ac:graphicFrameMkLst>
            <pc:docMk/>
            <pc:sldMk cId="4186290065" sldId="382"/>
            <ac:graphicFrameMk id="4" creationId="{CA26F733-A7B0-4ADE-888C-2D2E5670C15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BD08B-FB93-4726-9B9C-6765387905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EED51BC-7CDC-4D94-A20B-CDE4E58874FF}">
      <dgm:prSet phldrT="[Text]" custT="1"/>
      <dgm:spPr/>
      <dgm:t>
        <a:bodyPr/>
        <a:lstStyle/>
        <a:p>
          <a:pPr>
            <a:lnSpc>
              <a:spcPct val="150000"/>
            </a:lnSpc>
          </a:pPr>
          <a:r>
            <a:rPr lang="en-GB" sz="2800" dirty="0">
              <a:latin typeface="Cavolini" panose="03000502040302020204" pitchFamily="66" charset="0"/>
              <a:cs typeface="Cavolini" panose="03000502040302020204" pitchFamily="66" charset="0"/>
            </a:rPr>
            <a:t>The author is visiting the National Pet show on Sunday and is inviting his friend Oliver.</a:t>
          </a:r>
        </a:p>
      </dgm:t>
    </dgm:pt>
    <dgm:pt modelId="{AAA8A7D1-346C-4C6F-B367-20436FFDB973}" type="parTrans" cxnId="{DAB05049-0507-4793-AA4F-F2CCF385849A}">
      <dgm:prSet/>
      <dgm:spPr/>
      <dgm:t>
        <a:bodyPr/>
        <a:lstStyle/>
        <a:p>
          <a:endParaRPr lang="en-GB"/>
        </a:p>
      </dgm:t>
    </dgm:pt>
    <dgm:pt modelId="{74E9043C-E847-44E0-9ED4-41FEF382FE88}" type="sibTrans" cxnId="{DAB05049-0507-4793-AA4F-F2CCF385849A}">
      <dgm:prSet/>
      <dgm:spPr/>
      <dgm:t>
        <a:bodyPr/>
        <a:lstStyle/>
        <a:p>
          <a:endParaRPr lang="en-GB"/>
        </a:p>
      </dgm:t>
    </dgm:pt>
    <dgm:pt modelId="{5FB84EA8-153A-4DB8-88A6-1CC48965C740}">
      <dgm:prSet phldrT="[Text]"/>
      <dgm:spPr>
        <a:solidFill>
          <a:srgbClr val="FFC000"/>
        </a:solidFill>
      </dgm:spPr>
      <dgm:t>
        <a:bodyPr/>
        <a:lstStyle/>
        <a:p>
          <a:r>
            <a:rPr lang="en-GB" dirty="0">
              <a:latin typeface="Andika" panose="02000000000000000000" pitchFamily="2" charset="0"/>
              <a:ea typeface="Andika" panose="02000000000000000000" pitchFamily="2" charset="0"/>
              <a:cs typeface="Andika" panose="02000000000000000000" pitchFamily="2" charset="0"/>
            </a:rPr>
            <a:t>Detail 1:</a:t>
          </a:r>
        </a:p>
        <a:p>
          <a:r>
            <a:rPr lang="en-GB" dirty="0">
              <a:latin typeface="Andika" panose="02000000000000000000" pitchFamily="2" charset="0"/>
              <a:ea typeface="Andika" panose="02000000000000000000" pitchFamily="2" charset="0"/>
              <a:cs typeface="Andika" panose="02000000000000000000" pitchFamily="2" charset="0"/>
            </a:rPr>
            <a:t>The author is sending the timetable with activities planned for Sunday</a:t>
          </a:r>
        </a:p>
      </dgm:t>
    </dgm:pt>
    <dgm:pt modelId="{0719D987-C4E6-4E77-9B03-0D3D14ACF505}" type="parTrans" cxnId="{96CD0C2D-56B4-4869-8CB4-E039BA876149}">
      <dgm:prSet/>
      <dgm:spPr/>
      <dgm:t>
        <a:bodyPr/>
        <a:lstStyle/>
        <a:p>
          <a:endParaRPr lang="en-GB"/>
        </a:p>
      </dgm:t>
    </dgm:pt>
    <dgm:pt modelId="{1127163F-5C8C-4334-A34C-BE1C0E00737B}" type="sibTrans" cxnId="{96CD0C2D-56B4-4869-8CB4-E039BA876149}">
      <dgm:prSet/>
      <dgm:spPr/>
      <dgm:t>
        <a:bodyPr/>
        <a:lstStyle/>
        <a:p>
          <a:endParaRPr lang="en-GB"/>
        </a:p>
      </dgm:t>
    </dgm:pt>
    <dgm:pt modelId="{911E8D30-B8CE-44DE-A9A7-C98288D1ECB1}">
      <dgm:prSet phldrT="[Text]"/>
      <dgm:spPr>
        <a:solidFill>
          <a:srgbClr val="00B050"/>
        </a:solidFill>
      </dgm:spPr>
      <dgm:t>
        <a:bodyPr/>
        <a:lstStyle/>
        <a:p>
          <a:r>
            <a:rPr lang="en-GB" dirty="0">
              <a:latin typeface="Andika" panose="02000000000000000000" pitchFamily="2" charset="0"/>
              <a:ea typeface="Andika" panose="02000000000000000000" pitchFamily="2" charset="0"/>
              <a:cs typeface="Andika" panose="02000000000000000000" pitchFamily="2" charset="0"/>
            </a:rPr>
            <a:t>Detail 2:</a:t>
          </a:r>
        </a:p>
        <a:p>
          <a:r>
            <a:rPr lang="en-GB" dirty="0">
              <a:latin typeface="Andika" panose="02000000000000000000" pitchFamily="2" charset="0"/>
              <a:ea typeface="Andika" panose="02000000000000000000" pitchFamily="2" charset="0"/>
              <a:cs typeface="Andika" panose="02000000000000000000" pitchFamily="2" charset="0"/>
            </a:rPr>
            <a:t>The author looks forward to handling snakes and Mojo the poodle</a:t>
          </a:r>
        </a:p>
      </dgm:t>
    </dgm:pt>
    <dgm:pt modelId="{6C174EBE-18C8-427C-B504-023AE1578759}" type="parTrans" cxnId="{E70B84D7-257B-4746-9D54-E1C477675292}">
      <dgm:prSet/>
      <dgm:spPr/>
      <dgm:t>
        <a:bodyPr/>
        <a:lstStyle/>
        <a:p>
          <a:endParaRPr lang="en-GB"/>
        </a:p>
      </dgm:t>
    </dgm:pt>
    <dgm:pt modelId="{E58200E8-64F7-4D1E-B480-9E9D1C40EBEB}" type="sibTrans" cxnId="{E70B84D7-257B-4746-9D54-E1C477675292}">
      <dgm:prSet/>
      <dgm:spPr/>
      <dgm:t>
        <a:bodyPr/>
        <a:lstStyle/>
        <a:p>
          <a:endParaRPr lang="en-GB"/>
        </a:p>
      </dgm:t>
    </dgm:pt>
    <dgm:pt modelId="{1F0EB296-916C-4571-A3A6-55404FAD268B}">
      <dgm:prSet phldrT="[Text]"/>
      <dgm:spPr>
        <a:solidFill>
          <a:srgbClr val="CC66FF"/>
        </a:solidFill>
      </dgm:spPr>
      <dgm:t>
        <a:bodyPr/>
        <a:lstStyle/>
        <a:p>
          <a:r>
            <a:rPr lang="en-GB" dirty="0">
              <a:latin typeface="Andika" panose="02000000000000000000" pitchFamily="2" charset="0"/>
              <a:ea typeface="Andika" panose="02000000000000000000" pitchFamily="2" charset="0"/>
              <a:cs typeface="Andika" panose="02000000000000000000" pitchFamily="2" charset="0"/>
            </a:rPr>
            <a:t>Detail 3: </a:t>
          </a:r>
        </a:p>
        <a:p>
          <a:r>
            <a:rPr lang="en-GB" dirty="0">
              <a:latin typeface="Andika" panose="02000000000000000000" pitchFamily="2" charset="0"/>
              <a:ea typeface="Andika" panose="02000000000000000000" pitchFamily="2" charset="0"/>
              <a:cs typeface="Andika" panose="02000000000000000000" pitchFamily="2" charset="0"/>
            </a:rPr>
            <a:t>The author can take care of his friend’s pet while he will be away</a:t>
          </a:r>
        </a:p>
      </dgm:t>
    </dgm:pt>
    <dgm:pt modelId="{EDAC8E71-0E42-4820-8C9B-6D67CF17AB4F}" type="parTrans" cxnId="{E0754BCA-5960-46DD-9719-817A070F8C86}">
      <dgm:prSet/>
      <dgm:spPr/>
      <dgm:t>
        <a:bodyPr/>
        <a:lstStyle/>
        <a:p>
          <a:endParaRPr lang="en-GB"/>
        </a:p>
      </dgm:t>
    </dgm:pt>
    <dgm:pt modelId="{B287E77B-37FB-485C-8E66-5BAE68B4B886}" type="sibTrans" cxnId="{E0754BCA-5960-46DD-9719-817A070F8C86}">
      <dgm:prSet/>
      <dgm:spPr/>
      <dgm:t>
        <a:bodyPr/>
        <a:lstStyle/>
        <a:p>
          <a:endParaRPr lang="en-GB"/>
        </a:p>
      </dgm:t>
    </dgm:pt>
    <dgm:pt modelId="{09F075A8-15AA-4085-883F-4CA8A1779D2B}" type="pres">
      <dgm:prSet presAssocID="{BF2BD08B-FB93-4726-9B9C-67653879050A}" presName="hierChild1" presStyleCnt="0">
        <dgm:presLayoutVars>
          <dgm:orgChart val="1"/>
          <dgm:chPref val="1"/>
          <dgm:dir/>
          <dgm:animOne val="branch"/>
          <dgm:animLvl val="lvl"/>
          <dgm:resizeHandles/>
        </dgm:presLayoutVars>
      </dgm:prSet>
      <dgm:spPr/>
    </dgm:pt>
    <dgm:pt modelId="{F7DC57CB-B58F-4908-A299-2508936DBEB1}" type="pres">
      <dgm:prSet presAssocID="{FEED51BC-7CDC-4D94-A20B-CDE4E58874FF}" presName="hierRoot1" presStyleCnt="0">
        <dgm:presLayoutVars>
          <dgm:hierBranch val="init"/>
        </dgm:presLayoutVars>
      </dgm:prSet>
      <dgm:spPr/>
    </dgm:pt>
    <dgm:pt modelId="{8E6DEB86-D0CA-414D-9FBF-4D705C689964}" type="pres">
      <dgm:prSet presAssocID="{FEED51BC-7CDC-4D94-A20B-CDE4E58874FF}" presName="rootComposite1" presStyleCnt="0"/>
      <dgm:spPr/>
    </dgm:pt>
    <dgm:pt modelId="{D42E34F8-F642-4776-AC36-3EC96B4B8682}" type="pres">
      <dgm:prSet presAssocID="{FEED51BC-7CDC-4D94-A20B-CDE4E58874FF}" presName="rootText1" presStyleLbl="node0" presStyleIdx="0" presStyleCnt="1" custScaleX="280523" custScaleY="172293" custLinFactNeighborX="-1344" custLinFactNeighborY="-50158">
        <dgm:presLayoutVars>
          <dgm:chPref val="3"/>
        </dgm:presLayoutVars>
      </dgm:prSet>
      <dgm:spPr/>
    </dgm:pt>
    <dgm:pt modelId="{EDB2043F-BC74-4E44-B2D1-A4BC785F3C67}" type="pres">
      <dgm:prSet presAssocID="{FEED51BC-7CDC-4D94-A20B-CDE4E58874FF}" presName="rootConnector1" presStyleLbl="node1" presStyleIdx="0" presStyleCnt="0"/>
      <dgm:spPr/>
    </dgm:pt>
    <dgm:pt modelId="{A343C0BC-C469-4A80-B755-D73CE3D3A3AD}" type="pres">
      <dgm:prSet presAssocID="{FEED51BC-7CDC-4D94-A20B-CDE4E58874FF}" presName="hierChild2" presStyleCnt="0"/>
      <dgm:spPr/>
    </dgm:pt>
    <dgm:pt modelId="{D9CC7C68-63DA-438A-AA6E-3112CDB8B9F8}" type="pres">
      <dgm:prSet presAssocID="{0719D987-C4E6-4E77-9B03-0D3D14ACF505}" presName="Name37" presStyleLbl="parChTrans1D2" presStyleIdx="0" presStyleCnt="3"/>
      <dgm:spPr/>
    </dgm:pt>
    <dgm:pt modelId="{DFFE7F15-E819-496F-846A-6753A76EE805}" type="pres">
      <dgm:prSet presAssocID="{5FB84EA8-153A-4DB8-88A6-1CC48965C740}" presName="hierRoot2" presStyleCnt="0">
        <dgm:presLayoutVars>
          <dgm:hierBranch val="init"/>
        </dgm:presLayoutVars>
      </dgm:prSet>
      <dgm:spPr/>
    </dgm:pt>
    <dgm:pt modelId="{E4BDE28E-F9A2-4D58-A3AF-A3FC3DC698D6}" type="pres">
      <dgm:prSet presAssocID="{5FB84EA8-153A-4DB8-88A6-1CC48965C740}" presName="rootComposite" presStyleCnt="0"/>
      <dgm:spPr/>
    </dgm:pt>
    <dgm:pt modelId="{09719E06-E38B-45D8-B0EB-20A1B03EB0F8}" type="pres">
      <dgm:prSet presAssocID="{5FB84EA8-153A-4DB8-88A6-1CC48965C740}" presName="rootText" presStyleLbl="node2" presStyleIdx="0" presStyleCnt="3">
        <dgm:presLayoutVars>
          <dgm:chPref val="3"/>
        </dgm:presLayoutVars>
      </dgm:prSet>
      <dgm:spPr/>
    </dgm:pt>
    <dgm:pt modelId="{DC618865-ECA6-430F-A9B5-096718A0F80F}" type="pres">
      <dgm:prSet presAssocID="{5FB84EA8-153A-4DB8-88A6-1CC48965C740}" presName="rootConnector" presStyleLbl="node2" presStyleIdx="0" presStyleCnt="3"/>
      <dgm:spPr/>
    </dgm:pt>
    <dgm:pt modelId="{760149A7-2B59-4370-9F9A-B330BA7CAB80}" type="pres">
      <dgm:prSet presAssocID="{5FB84EA8-153A-4DB8-88A6-1CC48965C740}" presName="hierChild4" presStyleCnt="0"/>
      <dgm:spPr/>
    </dgm:pt>
    <dgm:pt modelId="{86F64AA2-4F2C-4665-8411-6E3A3553E8FF}" type="pres">
      <dgm:prSet presAssocID="{5FB84EA8-153A-4DB8-88A6-1CC48965C740}" presName="hierChild5" presStyleCnt="0"/>
      <dgm:spPr/>
    </dgm:pt>
    <dgm:pt modelId="{31BDC4AC-66DB-4591-95A4-FA63339E6C37}" type="pres">
      <dgm:prSet presAssocID="{6C174EBE-18C8-427C-B504-023AE1578759}" presName="Name37" presStyleLbl="parChTrans1D2" presStyleIdx="1" presStyleCnt="3"/>
      <dgm:spPr/>
    </dgm:pt>
    <dgm:pt modelId="{F3CAA33C-D600-4C25-A4AD-2E88F0F96FE2}" type="pres">
      <dgm:prSet presAssocID="{911E8D30-B8CE-44DE-A9A7-C98288D1ECB1}" presName="hierRoot2" presStyleCnt="0">
        <dgm:presLayoutVars>
          <dgm:hierBranch val="init"/>
        </dgm:presLayoutVars>
      </dgm:prSet>
      <dgm:spPr/>
    </dgm:pt>
    <dgm:pt modelId="{13070696-CB74-4B57-B1F7-39A798E9D802}" type="pres">
      <dgm:prSet presAssocID="{911E8D30-B8CE-44DE-A9A7-C98288D1ECB1}" presName="rootComposite" presStyleCnt="0"/>
      <dgm:spPr/>
    </dgm:pt>
    <dgm:pt modelId="{FF7FA2C8-2248-4E39-81B1-8E7F87614A83}" type="pres">
      <dgm:prSet presAssocID="{911E8D30-B8CE-44DE-A9A7-C98288D1ECB1}" presName="rootText" presStyleLbl="node2" presStyleIdx="1" presStyleCnt="3" custScaleY="103818">
        <dgm:presLayoutVars>
          <dgm:chPref val="3"/>
        </dgm:presLayoutVars>
      </dgm:prSet>
      <dgm:spPr/>
    </dgm:pt>
    <dgm:pt modelId="{58B6D02C-A684-42EC-9B43-93A8AFD37709}" type="pres">
      <dgm:prSet presAssocID="{911E8D30-B8CE-44DE-A9A7-C98288D1ECB1}" presName="rootConnector" presStyleLbl="node2" presStyleIdx="1" presStyleCnt="3"/>
      <dgm:spPr/>
    </dgm:pt>
    <dgm:pt modelId="{94A3468C-9FD8-4F78-8846-AE5D6CD109A9}" type="pres">
      <dgm:prSet presAssocID="{911E8D30-B8CE-44DE-A9A7-C98288D1ECB1}" presName="hierChild4" presStyleCnt="0"/>
      <dgm:spPr/>
    </dgm:pt>
    <dgm:pt modelId="{2B46D6BE-6871-43F1-9C42-AA7E86CDDEAC}" type="pres">
      <dgm:prSet presAssocID="{911E8D30-B8CE-44DE-A9A7-C98288D1ECB1}" presName="hierChild5" presStyleCnt="0"/>
      <dgm:spPr/>
    </dgm:pt>
    <dgm:pt modelId="{1E29A574-4996-4668-8490-F81371587A23}" type="pres">
      <dgm:prSet presAssocID="{EDAC8E71-0E42-4820-8C9B-6D67CF17AB4F}" presName="Name37" presStyleLbl="parChTrans1D2" presStyleIdx="2" presStyleCnt="3"/>
      <dgm:spPr/>
    </dgm:pt>
    <dgm:pt modelId="{D65AE417-688F-4ED0-8D70-7C13FC93ACE8}" type="pres">
      <dgm:prSet presAssocID="{1F0EB296-916C-4571-A3A6-55404FAD268B}" presName="hierRoot2" presStyleCnt="0">
        <dgm:presLayoutVars>
          <dgm:hierBranch val="init"/>
        </dgm:presLayoutVars>
      </dgm:prSet>
      <dgm:spPr/>
    </dgm:pt>
    <dgm:pt modelId="{02A1DC06-2561-4742-9344-E56D07DC6E6F}" type="pres">
      <dgm:prSet presAssocID="{1F0EB296-916C-4571-A3A6-55404FAD268B}" presName="rootComposite" presStyleCnt="0"/>
      <dgm:spPr/>
    </dgm:pt>
    <dgm:pt modelId="{4A11591A-C69E-4064-9F9C-E7AD95FAAAC3}" type="pres">
      <dgm:prSet presAssocID="{1F0EB296-916C-4571-A3A6-55404FAD268B}" presName="rootText" presStyleLbl="node2" presStyleIdx="2" presStyleCnt="3">
        <dgm:presLayoutVars>
          <dgm:chPref val="3"/>
        </dgm:presLayoutVars>
      </dgm:prSet>
      <dgm:spPr/>
    </dgm:pt>
    <dgm:pt modelId="{319CAEF4-FFEA-4F43-8D42-F6300AADFD69}" type="pres">
      <dgm:prSet presAssocID="{1F0EB296-916C-4571-A3A6-55404FAD268B}" presName="rootConnector" presStyleLbl="node2" presStyleIdx="2" presStyleCnt="3"/>
      <dgm:spPr/>
    </dgm:pt>
    <dgm:pt modelId="{3281D5D3-08AB-49B5-AAA0-C2FF8EE018E2}" type="pres">
      <dgm:prSet presAssocID="{1F0EB296-916C-4571-A3A6-55404FAD268B}" presName="hierChild4" presStyleCnt="0"/>
      <dgm:spPr/>
    </dgm:pt>
    <dgm:pt modelId="{1E34A872-CE1B-4DA0-AFCA-CAB6BF15C971}" type="pres">
      <dgm:prSet presAssocID="{1F0EB296-916C-4571-A3A6-55404FAD268B}" presName="hierChild5" presStyleCnt="0"/>
      <dgm:spPr/>
    </dgm:pt>
    <dgm:pt modelId="{682AA99E-B041-4170-9A9C-9BB776E500C0}" type="pres">
      <dgm:prSet presAssocID="{FEED51BC-7CDC-4D94-A20B-CDE4E58874FF}" presName="hierChild3" presStyleCnt="0"/>
      <dgm:spPr/>
    </dgm:pt>
  </dgm:ptLst>
  <dgm:cxnLst>
    <dgm:cxn modelId="{8C056C17-5B1A-4A1C-82A1-8A7B15E11209}" type="presOf" srcId="{FEED51BC-7CDC-4D94-A20B-CDE4E58874FF}" destId="{D42E34F8-F642-4776-AC36-3EC96B4B8682}" srcOrd="0" destOrd="0" presId="urn:microsoft.com/office/officeart/2005/8/layout/orgChart1"/>
    <dgm:cxn modelId="{9F3CB72A-DAB2-43CD-9E06-A7BD5825D062}" type="presOf" srcId="{1F0EB296-916C-4571-A3A6-55404FAD268B}" destId="{4A11591A-C69E-4064-9F9C-E7AD95FAAAC3}" srcOrd="0" destOrd="0" presId="urn:microsoft.com/office/officeart/2005/8/layout/orgChart1"/>
    <dgm:cxn modelId="{96CD0C2D-56B4-4869-8CB4-E039BA876149}" srcId="{FEED51BC-7CDC-4D94-A20B-CDE4E58874FF}" destId="{5FB84EA8-153A-4DB8-88A6-1CC48965C740}" srcOrd="0" destOrd="0" parTransId="{0719D987-C4E6-4E77-9B03-0D3D14ACF505}" sibTransId="{1127163F-5C8C-4334-A34C-BE1C0E00737B}"/>
    <dgm:cxn modelId="{DAB05049-0507-4793-AA4F-F2CCF385849A}" srcId="{BF2BD08B-FB93-4726-9B9C-67653879050A}" destId="{FEED51BC-7CDC-4D94-A20B-CDE4E58874FF}" srcOrd="0" destOrd="0" parTransId="{AAA8A7D1-346C-4C6F-B367-20436FFDB973}" sibTransId="{74E9043C-E847-44E0-9ED4-41FEF382FE88}"/>
    <dgm:cxn modelId="{9732444C-0CCF-48A3-95D4-9316DB32B3A0}" type="presOf" srcId="{FEED51BC-7CDC-4D94-A20B-CDE4E58874FF}" destId="{EDB2043F-BC74-4E44-B2D1-A4BC785F3C67}" srcOrd="1" destOrd="0" presId="urn:microsoft.com/office/officeart/2005/8/layout/orgChart1"/>
    <dgm:cxn modelId="{ED805E4E-77BB-44E4-B957-9D40E11B8797}" type="presOf" srcId="{5FB84EA8-153A-4DB8-88A6-1CC48965C740}" destId="{DC618865-ECA6-430F-A9B5-096718A0F80F}" srcOrd="1" destOrd="0" presId="urn:microsoft.com/office/officeart/2005/8/layout/orgChart1"/>
    <dgm:cxn modelId="{5A24974E-A08D-4DD3-81E5-092806BC39BF}" type="presOf" srcId="{5FB84EA8-153A-4DB8-88A6-1CC48965C740}" destId="{09719E06-E38B-45D8-B0EB-20A1B03EB0F8}" srcOrd="0" destOrd="0" presId="urn:microsoft.com/office/officeart/2005/8/layout/orgChart1"/>
    <dgm:cxn modelId="{1D0FF64E-E291-45DD-BF44-8661BF1C427B}" type="presOf" srcId="{EDAC8E71-0E42-4820-8C9B-6D67CF17AB4F}" destId="{1E29A574-4996-4668-8490-F81371587A23}" srcOrd="0" destOrd="0" presId="urn:microsoft.com/office/officeart/2005/8/layout/orgChart1"/>
    <dgm:cxn modelId="{D054A1B0-DD40-44E3-8C00-E7511631F4CE}" type="presOf" srcId="{911E8D30-B8CE-44DE-A9A7-C98288D1ECB1}" destId="{FF7FA2C8-2248-4E39-81B1-8E7F87614A83}" srcOrd="0" destOrd="0" presId="urn:microsoft.com/office/officeart/2005/8/layout/orgChart1"/>
    <dgm:cxn modelId="{EF5CA4B2-A8A2-47B8-9E4F-728E081589A3}" type="presOf" srcId="{1F0EB296-916C-4571-A3A6-55404FAD268B}" destId="{319CAEF4-FFEA-4F43-8D42-F6300AADFD69}" srcOrd="1" destOrd="0" presId="urn:microsoft.com/office/officeart/2005/8/layout/orgChart1"/>
    <dgm:cxn modelId="{86DCB2B2-84A8-4DC9-A191-8B5DDA23DAAE}" type="presOf" srcId="{6C174EBE-18C8-427C-B504-023AE1578759}" destId="{31BDC4AC-66DB-4591-95A4-FA63339E6C37}" srcOrd="0" destOrd="0" presId="urn:microsoft.com/office/officeart/2005/8/layout/orgChart1"/>
    <dgm:cxn modelId="{A437E3B3-632E-47E5-B83A-7767908BBA5B}" type="presOf" srcId="{BF2BD08B-FB93-4726-9B9C-67653879050A}" destId="{09F075A8-15AA-4085-883F-4CA8A1779D2B}" srcOrd="0" destOrd="0" presId="urn:microsoft.com/office/officeart/2005/8/layout/orgChart1"/>
    <dgm:cxn modelId="{C1DC82C5-96EB-49AB-85A9-1B9D4674A110}" type="presOf" srcId="{911E8D30-B8CE-44DE-A9A7-C98288D1ECB1}" destId="{58B6D02C-A684-42EC-9B43-93A8AFD37709}" srcOrd="1" destOrd="0" presId="urn:microsoft.com/office/officeart/2005/8/layout/orgChart1"/>
    <dgm:cxn modelId="{E0754BCA-5960-46DD-9719-817A070F8C86}" srcId="{FEED51BC-7CDC-4D94-A20B-CDE4E58874FF}" destId="{1F0EB296-916C-4571-A3A6-55404FAD268B}" srcOrd="2" destOrd="0" parTransId="{EDAC8E71-0E42-4820-8C9B-6D67CF17AB4F}" sibTransId="{B287E77B-37FB-485C-8E66-5BAE68B4B886}"/>
    <dgm:cxn modelId="{E70B84D7-257B-4746-9D54-E1C477675292}" srcId="{FEED51BC-7CDC-4D94-A20B-CDE4E58874FF}" destId="{911E8D30-B8CE-44DE-A9A7-C98288D1ECB1}" srcOrd="1" destOrd="0" parTransId="{6C174EBE-18C8-427C-B504-023AE1578759}" sibTransId="{E58200E8-64F7-4D1E-B480-9E9D1C40EBEB}"/>
    <dgm:cxn modelId="{356FC1DD-D78E-4EE9-A477-90732FE8B7E2}" type="presOf" srcId="{0719D987-C4E6-4E77-9B03-0D3D14ACF505}" destId="{D9CC7C68-63DA-438A-AA6E-3112CDB8B9F8}" srcOrd="0" destOrd="0" presId="urn:microsoft.com/office/officeart/2005/8/layout/orgChart1"/>
    <dgm:cxn modelId="{03601BA7-2168-4634-AFDA-02918FEF00B3}" type="presParOf" srcId="{09F075A8-15AA-4085-883F-4CA8A1779D2B}" destId="{F7DC57CB-B58F-4908-A299-2508936DBEB1}" srcOrd="0" destOrd="0" presId="urn:microsoft.com/office/officeart/2005/8/layout/orgChart1"/>
    <dgm:cxn modelId="{EE58BF1E-6F6E-4D96-8668-4DC69EB6DF9E}" type="presParOf" srcId="{F7DC57CB-B58F-4908-A299-2508936DBEB1}" destId="{8E6DEB86-D0CA-414D-9FBF-4D705C689964}" srcOrd="0" destOrd="0" presId="urn:microsoft.com/office/officeart/2005/8/layout/orgChart1"/>
    <dgm:cxn modelId="{00D999B4-BDC5-47C8-9391-8C95501DBAFA}" type="presParOf" srcId="{8E6DEB86-D0CA-414D-9FBF-4D705C689964}" destId="{D42E34F8-F642-4776-AC36-3EC96B4B8682}" srcOrd="0" destOrd="0" presId="urn:microsoft.com/office/officeart/2005/8/layout/orgChart1"/>
    <dgm:cxn modelId="{6C926CCD-E8B4-4013-80C8-7E734AF7A36B}" type="presParOf" srcId="{8E6DEB86-D0CA-414D-9FBF-4D705C689964}" destId="{EDB2043F-BC74-4E44-B2D1-A4BC785F3C67}" srcOrd="1" destOrd="0" presId="urn:microsoft.com/office/officeart/2005/8/layout/orgChart1"/>
    <dgm:cxn modelId="{97837CF0-B5DE-4432-9F71-32099395458F}" type="presParOf" srcId="{F7DC57CB-B58F-4908-A299-2508936DBEB1}" destId="{A343C0BC-C469-4A80-B755-D73CE3D3A3AD}" srcOrd="1" destOrd="0" presId="urn:microsoft.com/office/officeart/2005/8/layout/orgChart1"/>
    <dgm:cxn modelId="{21033F24-7040-4B57-9FC1-5267F5222B31}" type="presParOf" srcId="{A343C0BC-C469-4A80-B755-D73CE3D3A3AD}" destId="{D9CC7C68-63DA-438A-AA6E-3112CDB8B9F8}" srcOrd="0" destOrd="0" presId="urn:microsoft.com/office/officeart/2005/8/layout/orgChart1"/>
    <dgm:cxn modelId="{7FC6E703-90D6-4FB3-BFA4-60EEBE147C48}" type="presParOf" srcId="{A343C0BC-C469-4A80-B755-D73CE3D3A3AD}" destId="{DFFE7F15-E819-496F-846A-6753A76EE805}" srcOrd="1" destOrd="0" presId="urn:microsoft.com/office/officeart/2005/8/layout/orgChart1"/>
    <dgm:cxn modelId="{8055FCD9-597A-4EEF-B544-384B2CC1CF36}" type="presParOf" srcId="{DFFE7F15-E819-496F-846A-6753A76EE805}" destId="{E4BDE28E-F9A2-4D58-A3AF-A3FC3DC698D6}" srcOrd="0" destOrd="0" presId="urn:microsoft.com/office/officeart/2005/8/layout/orgChart1"/>
    <dgm:cxn modelId="{799B16B3-F242-465C-ADFE-C02191F3BC4C}" type="presParOf" srcId="{E4BDE28E-F9A2-4D58-A3AF-A3FC3DC698D6}" destId="{09719E06-E38B-45D8-B0EB-20A1B03EB0F8}" srcOrd="0" destOrd="0" presId="urn:microsoft.com/office/officeart/2005/8/layout/orgChart1"/>
    <dgm:cxn modelId="{F668BF6C-1770-4D82-9A18-69846450EE40}" type="presParOf" srcId="{E4BDE28E-F9A2-4D58-A3AF-A3FC3DC698D6}" destId="{DC618865-ECA6-430F-A9B5-096718A0F80F}" srcOrd="1" destOrd="0" presId="urn:microsoft.com/office/officeart/2005/8/layout/orgChart1"/>
    <dgm:cxn modelId="{6179A7EA-6C09-48F3-AAB7-1DE6B1448A54}" type="presParOf" srcId="{DFFE7F15-E819-496F-846A-6753A76EE805}" destId="{760149A7-2B59-4370-9F9A-B330BA7CAB80}" srcOrd="1" destOrd="0" presId="urn:microsoft.com/office/officeart/2005/8/layout/orgChart1"/>
    <dgm:cxn modelId="{7BCB6CB6-531D-436A-87F3-A6C08F74A34E}" type="presParOf" srcId="{DFFE7F15-E819-496F-846A-6753A76EE805}" destId="{86F64AA2-4F2C-4665-8411-6E3A3553E8FF}" srcOrd="2" destOrd="0" presId="urn:microsoft.com/office/officeart/2005/8/layout/orgChart1"/>
    <dgm:cxn modelId="{CF7D54AD-0CE3-4407-999E-F1CB5CA1329A}" type="presParOf" srcId="{A343C0BC-C469-4A80-B755-D73CE3D3A3AD}" destId="{31BDC4AC-66DB-4591-95A4-FA63339E6C37}" srcOrd="2" destOrd="0" presId="urn:microsoft.com/office/officeart/2005/8/layout/orgChart1"/>
    <dgm:cxn modelId="{AEB8CFCD-21E1-46FB-A00A-72DFE1BF2743}" type="presParOf" srcId="{A343C0BC-C469-4A80-B755-D73CE3D3A3AD}" destId="{F3CAA33C-D600-4C25-A4AD-2E88F0F96FE2}" srcOrd="3" destOrd="0" presId="urn:microsoft.com/office/officeart/2005/8/layout/orgChart1"/>
    <dgm:cxn modelId="{A0D58552-3D8C-4140-B8FE-EC7629CE94C3}" type="presParOf" srcId="{F3CAA33C-D600-4C25-A4AD-2E88F0F96FE2}" destId="{13070696-CB74-4B57-B1F7-39A798E9D802}" srcOrd="0" destOrd="0" presId="urn:microsoft.com/office/officeart/2005/8/layout/orgChart1"/>
    <dgm:cxn modelId="{35FA6CE5-C463-4FE8-8971-53598D5C6127}" type="presParOf" srcId="{13070696-CB74-4B57-B1F7-39A798E9D802}" destId="{FF7FA2C8-2248-4E39-81B1-8E7F87614A83}" srcOrd="0" destOrd="0" presId="urn:microsoft.com/office/officeart/2005/8/layout/orgChart1"/>
    <dgm:cxn modelId="{F6FA97FB-9B7A-49D2-9B4F-E4263F86B25D}" type="presParOf" srcId="{13070696-CB74-4B57-B1F7-39A798E9D802}" destId="{58B6D02C-A684-42EC-9B43-93A8AFD37709}" srcOrd="1" destOrd="0" presId="urn:microsoft.com/office/officeart/2005/8/layout/orgChart1"/>
    <dgm:cxn modelId="{51582397-A71A-41E8-A9B4-CF107F5C0FD1}" type="presParOf" srcId="{F3CAA33C-D600-4C25-A4AD-2E88F0F96FE2}" destId="{94A3468C-9FD8-4F78-8846-AE5D6CD109A9}" srcOrd="1" destOrd="0" presId="urn:microsoft.com/office/officeart/2005/8/layout/orgChart1"/>
    <dgm:cxn modelId="{BB05357D-4FE5-4741-A86F-14D8615B9694}" type="presParOf" srcId="{F3CAA33C-D600-4C25-A4AD-2E88F0F96FE2}" destId="{2B46D6BE-6871-43F1-9C42-AA7E86CDDEAC}" srcOrd="2" destOrd="0" presId="urn:microsoft.com/office/officeart/2005/8/layout/orgChart1"/>
    <dgm:cxn modelId="{4625C142-30E7-4714-8CDB-7278E274649C}" type="presParOf" srcId="{A343C0BC-C469-4A80-B755-D73CE3D3A3AD}" destId="{1E29A574-4996-4668-8490-F81371587A23}" srcOrd="4" destOrd="0" presId="urn:microsoft.com/office/officeart/2005/8/layout/orgChart1"/>
    <dgm:cxn modelId="{8C89C3AD-9141-41B5-9D76-CD6D9869004E}" type="presParOf" srcId="{A343C0BC-C469-4A80-B755-D73CE3D3A3AD}" destId="{D65AE417-688F-4ED0-8D70-7C13FC93ACE8}" srcOrd="5" destOrd="0" presId="urn:microsoft.com/office/officeart/2005/8/layout/orgChart1"/>
    <dgm:cxn modelId="{B577A793-E81D-4820-97C5-69AF26BA3F29}" type="presParOf" srcId="{D65AE417-688F-4ED0-8D70-7C13FC93ACE8}" destId="{02A1DC06-2561-4742-9344-E56D07DC6E6F}" srcOrd="0" destOrd="0" presId="urn:microsoft.com/office/officeart/2005/8/layout/orgChart1"/>
    <dgm:cxn modelId="{9E557E1A-F887-4F17-A2D3-7CC332BA7672}" type="presParOf" srcId="{02A1DC06-2561-4742-9344-E56D07DC6E6F}" destId="{4A11591A-C69E-4064-9F9C-E7AD95FAAAC3}" srcOrd="0" destOrd="0" presId="urn:microsoft.com/office/officeart/2005/8/layout/orgChart1"/>
    <dgm:cxn modelId="{7AD15C37-0CE5-4FA9-B62A-DCB982B330E5}" type="presParOf" srcId="{02A1DC06-2561-4742-9344-E56D07DC6E6F}" destId="{319CAEF4-FFEA-4F43-8D42-F6300AADFD69}" srcOrd="1" destOrd="0" presId="urn:microsoft.com/office/officeart/2005/8/layout/orgChart1"/>
    <dgm:cxn modelId="{A80086DE-7A49-4B7B-8D57-C8059DD94136}" type="presParOf" srcId="{D65AE417-688F-4ED0-8D70-7C13FC93ACE8}" destId="{3281D5D3-08AB-49B5-AAA0-C2FF8EE018E2}" srcOrd="1" destOrd="0" presId="urn:microsoft.com/office/officeart/2005/8/layout/orgChart1"/>
    <dgm:cxn modelId="{FD11BD32-8E6A-4478-ADCE-2D48B44D95F9}" type="presParOf" srcId="{D65AE417-688F-4ED0-8D70-7C13FC93ACE8}" destId="{1E34A872-CE1B-4DA0-AFCA-CAB6BF15C971}" srcOrd="2" destOrd="0" presId="urn:microsoft.com/office/officeart/2005/8/layout/orgChart1"/>
    <dgm:cxn modelId="{38B2E6D3-DD92-4469-8EAE-E69E445A9B26}" type="presParOf" srcId="{F7DC57CB-B58F-4908-A299-2508936DBEB1}" destId="{682AA99E-B041-4170-9A9C-9BB776E500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9A574-4996-4668-8490-F81371587A23}">
      <dsp:nvSpPr>
        <dsp:cNvPr id="0" name=""/>
        <dsp:cNvSpPr/>
      </dsp:nvSpPr>
      <dsp:spPr>
        <a:xfrm>
          <a:off x="5242998" y="3053770"/>
          <a:ext cx="3780370" cy="1423818"/>
        </a:xfrm>
        <a:custGeom>
          <a:avLst/>
          <a:gdLst/>
          <a:ahLst/>
          <a:cxnLst/>
          <a:rect l="0" t="0" r="0" b="0"/>
          <a:pathLst>
            <a:path>
              <a:moveTo>
                <a:pt x="0" y="0"/>
              </a:moveTo>
              <a:lnTo>
                <a:pt x="0" y="1099373"/>
              </a:lnTo>
              <a:lnTo>
                <a:pt x="3780370" y="1099373"/>
              </a:lnTo>
              <a:lnTo>
                <a:pt x="3780370" y="1423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DC4AC-66DB-4591-95A4-FA63339E6C37}">
      <dsp:nvSpPr>
        <dsp:cNvPr id="0" name=""/>
        <dsp:cNvSpPr/>
      </dsp:nvSpPr>
      <dsp:spPr>
        <a:xfrm>
          <a:off x="5197278" y="3053770"/>
          <a:ext cx="91440" cy="1423818"/>
        </a:xfrm>
        <a:custGeom>
          <a:avLst/>
          <a:gdLst/>
          <a:ahLst/>
          <a:cxnLst/>
          <a:rect l="0" t="0" r="0" b="0"/>
          <a:pathLst>
            <a:path>
              <a:moveTo>
                <a:pt x="45720" y="0"/>
              </a:moveTo>
              <a:lnTo>
                <a:pt x="45720" y="1099373"/>
              </a:lnTo>
              <a:lnTo>
                <a:pt x="87248" y="1099373"/>
              </a:lnTo>
              <a:lnTo>
                <a:pt x="87248" y="1423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C7C68-63DA-438A-AA6E-3112CDB8B9F8}">
      <dsp:nvSpPr>
        <dsp:cNvPr id="0" name=""/>
        <dsp:cNvSpPr/>
      </dsp:nvSpPr>
      <dsp:spPr>
        <a:xfrm>
          <a:off x="1545685" y="3053770"/>
          <a:ext cx="3697312" cy="1423818"/>
        </a:xfrm>
        <a:custGeom>
          <a:avLst/>
          <a:gdLst/>
          <a:ahLst/>
          <a:cxnLst/>
          <a:rect l="0" t="0" r="0" b="0"/>
          <a:pathLst>
            <a:path>
              <a:moveTo>
                <a:pt x="3697312" y="0"/>
              </a:moveTo>
              <a:lnTo>
                <a:pt x="3697312" y="1099373"/>
              </a:lnTo>
              <a:lnTo>
                <a:pt x="0" y="1099373"/>
              </a:lnTo>
              <a:lnTo>
                <a:pt x="0" y="1423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E34F8-F642-4776-AC36-3EC96B4B8682}">
      <dsp:nvSpPr>
        <dsp:cNvPr id="0" name=""/>
        <dsp:cNvSpPr/>
      </dsp:nvSpPr>
      <dsp:spPr>
        <a:xfrm>
          <a:off x="908985" y="391884"/>
          <a:ext cx="8668025" cy="2661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50000"/>
            </a:lnSpc>
            <a:spcBef>
              <a:spcPct val="0"/>
            </a:spcBef>
            <a:spcAft>
              <a:spcPct val="35000"/>
            </a:spcAft>
            <a:buNone/>
          </a:pPr>
          <a:r>
            <a:rPr lang="en-GB" sz="2800" kern="1200" dirty="0">
              <a:latin typeface="Cavolini" panose="03000502040302020204" pitchFamily="66" charset="0"/>
              <a:cs typeface="Cavolini" panose="03000502040302020204" pitchFamily="66" charset="0"/>
            </a:rPr>
            <a:t>The author is visiting the National Pet show on Sunday and is inviting his friend Oliver.</a:t>
          </a:r>
        </a:p>
      </dsp:txBody>
      <dsp:txXfrm>
        <a:off x="908985" y="391884"/>
        <a:ext cx="8668025" cy="2661885"/>
      </dsp:txXfrm>
    </dsp:sp>
    <dsp:sp modelId="{09719E06-E38B-45D8-B0EB-20A1B03EB0F8}">
      <dsp:nvSpPr>
        <dsp:cNvPr id="0" name=""/>
        <dsp:cNvSpPr/>
      </dsp:nvSpPr>
      <dsp:spPr>
        <a:xfrm>
          <a:off x="709" y="4477589"/>
          <a:ext cx="3089951" cy="1544975"/>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Detail 1:</a:t>
          </a:r>
        </a:p>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The author is sending the timetable with activities planned for Sunday</a:t>
          </a:r>
        </a:p>
      </dsp:txBody>
      <dsp:txXfrm>
        <a:off x="709" y="4477589"/>
        <a:ext cx="3089951" cy="1544975"/>
      </dsp:txXfrm>
    </dsp:sp>
    <dsp:sp modelId="{FF7FA2C8-2248-4E39-81B1-8E7F87614A83}">
      <dsp:nvSpPr>
        <dsp:cNvPr id="0" name=""/>
        <dsp:cNvSpPr/>
      </dsp:nvSpPr>
      <dsp:spPr>
        <a:xfrm>
          <a:off x="3739551" y="4477589"/>
          <a:ext cx="3089951" cy="160396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Detail 2:</a:t>
          </a:r>
        </a:p>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The author looks forward to handling snakes and Mojo the poodle</a:t>
          </a:r>
        </a:p>
      </dsp:txBody>
      <dsp:txXfrm>
        <a:off x="3739551" y="4477589"/>
        <a:ext cx="3089951" cy="1603963"/>
      </dsp:txXfrm>
    </dsp:sp>
    <dsp:sp modelId="{4A11591A-C69E-4064-9F9C-E7AD95FAAAC3}">
      <dsp:nvSpPr>
        <dsp:cNvPr id="0" name=""/>
        <dsp:cNvSpPr/>
      </dsp:nvSpPr>
      <dsp:spPr>
        <a:xfrm>
          <a:off x="7478392" y="4477589"/>
          <a:ext cx="3089951" cy="1544975"/>
        </a:xfrm>
        <a:prstGeom prst="rect">
          <a:avLst/>
        </a:prstGeom>
        <a:solidFill>
          <a:srgbClr val="CC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Detail 3: </a:t>
          </a:r>
        </a:p>
        <a:p>
          <a:pPr marL="0" lvl="0" indent="0" algn="ctr" defTabSz="800100">
            <a:lnSpc>
              <a:spcPct val="90000"/>
            </a:lnSpc>
            <a:spcBef>
              <a:spcPct val="0"/>
            </a:spcBef>
            <a:spcAft>
              <a:spcPct val="35000"/>
            </a:spcAft>
            <a:buNone/>
          </a:pPr>
          <a:r>
            <a:rPr lang="en-GB" sz="1800" kern="1200" dirty="0">
              <a:latin typeface="Andika" panose="02000000000000000000" pitchFamily="2" charset="0"/>
              <a:ea typeface="Andika" panose="02000000000000000000" pitchFamily="2" charset="0"/>
              <a:cs typeface="Andika" panose="02000000000000000000" pitchFamily="2" charset="0"/>
            </a:rPr>
            <a:t>The author can take care of his friend’s pet while he will be away</a:t>
          </a:r>
        </a:p>
      </dsp:txBody>
      <dsp:txXfrm>
        <a:off x="7478392" y="4477589"/>
        <a:ext cx="3089951" cy="15449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ED3F9-52A6-4FDC-AE78-B76FFD9F2C13}"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664E1-ED61-4985-8BA9-4CCDDAB19184}" type="slidenum">
              <a:rPr lang="en-GB" smtClean="0"/>
              <a:t>‹#›</a:t>
            </a:fld>
            <a:endParaRPr lang="en-GB"/>
          </a:p>
        </p:txBody>
      </p:sp>
    </p:spTree>
    <p:extLst>
      <p:ext uri="{BB962C8B-B14F-4D97-AF65-F5344CB8AC3E}">
        <p14:creationId xmlns:p14="http://schemas.microsoft.com/office/powerpoint/2010/main" val="156722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Hello again children.  I’m so happy to have you here with me for our reading lesson.  Today’s reading lesson is packed with interesting reading material.</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Do you remember the teenagers from our Listening Lesson – do you remember where they were?  If you said the National Pet Show, then you are right! In this lesson we are going to pretend that we are going to attend the National Pet Show, too! What a fun day out it will be!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62CE5-1649-45C7-875F-0744226A6C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35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a:p>
        </p:txBody>
      </p:sp>
    </p:spTree>
    <p:extLst>
      <p:ext uri="{BB962C8B-B14F-4D97-AF65-F5344CB8AC3E}">
        <p14:creationId xmlns:p14="http://schemas.microsoft.com/office/powerpoint/2010/main" val="111432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11</a:t>
            </a:fld>
            <a:endParaRPr lang="en-GB"/>
          </a:p>
        </p:txBody>
      </p:sp>
    </p:spTree>
    <p:extLst>
      <p:ext uri="{BB962C8B-B14F-4D97-AF65-F5344CB8AC3E}">
        <p14:creationId xmlns:p14="http://schemas.microsoft.com/office/powerpoint/2010/main" val="382525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Immediately after, you should state the purpose for writing the email.  You can do so in different ways such as:</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a:p>
        </p:txBody>
      </p:sp>
    </p:spTree>
    <p:extLst>
      <p:ext uri="{BB962C8B-B14F-4D97-AF65-F5344CB8AC3E}">
        <p14:creationId xmlns:p14="http://schemas.microsoft.com/office/powerpoint/2010/main" val="266347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we continue by writing the main paragraph or paragraphs.  Here the person writing the email elaborates further on the reason for writing.  The author adds more details to the main idea behind the email. You can also ask questions that you would like the reader to answer.  Here you need to use connectors to join your ideas together.  </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a:p>
        </p:txBody>
      </p:sp>
    </p:spTree>
    <p:extLst>
      <p:ext uri="{BB962C8B-B14F-4D97-AF65-F5344CB8AC3E}">
        <p14:creationId xmlns:p14="http://schemas.microsoft.com/office/powerpoint/2010/main" val="198599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a:p>
        </p:txBody>
      </p:sp>
    </p:spTree>
    <p:extLst>
      <p:ext uri="{BB962C8B-B14F-4D97-AF65-F5344CB8AC3E}">
        <p14:creationId xmlns:p14="http://schemas.microsoft.com/office/powerpoint/2010/main" val="101967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closing paragraph the authors starts saying goodbye to the addressee and to ask for a response to your email. So we can use the following expressions:</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a:p>
        </p:txBody>
      </p:sp>
    </p:spTree>
    <p:extLst>
      <p:ext uri="{BB962C8B-B14F-4D97-AF65-F5344CB8AC3E}">
        <p14:creationId xmlns:p14="http://schemas.microsoft.com/office/powerpoint/2010/main" val="341336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a:p>
        </p:txBody>
      </p:sp>
    </p:spTree>
    <p:extLst>
      <p:ext uri="{BB962C8B-B14F-4D97-AF65-F5344CB8AC3E}">
        <p14:creationId xmlns:p14="http://schemas.microsoft.com/office/powerpoint/2010/main" val="348371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Saying goodbye</a:t>
            </a:r>
          </a:p>
          <a:p>
            <a:r>
              <a:rPr lang="en-GB" sz="1200" kern="1200" dirty="0">
                <a:solidFill>
                  <a:schemeClr val="tx1"/>
                </a:solidFill>
                <a:effectLst/>
                <a:latin typeface="+mn-lt"/>
                <a:ea typeface="+mn-ea"/>
                <a:cs typeface="+mn-cs"/>
              </a:rPr>
              <a:t>There are many ways in English to close an informal email. The most frequently used ones are the following:</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a:p>
        </p:txBody>
      </p:sp>
    </p:spTree>
    <p:extLst>
      <p:ext uri="{BB962C8B-B14F-4D97-AF65-F5344CB8AC3E}">
        <p14:creationId xmlns:p14="http://schemas.microsoft.com/office/powerpoint/2010/main" val="224205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Notice how there is a comma (,) after each of the phrases. Also, after writing any of these sentences, make sure you write your name on a different line. And write your name without a full stop!</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a:p>
        </p:txBody>
      </p:sp>
    </p:spTree>
    <p:extLst>
      <p:ext uri="{BB962C8B-B14F-4D97-AF65-F5344CB8AC3E}">
        <p14:creationId xmlns:p14="http://schemas.microsoft.com/office/powerpoint/2010/main" val="51988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called skimming.  You want to read the text to find the general idea.  Think about the most important point in the email.  Find evidence from the text to support this.  Then find additional details that support the main idea. </a:t>
            </a:r>
          </a:p>
        </p:txBody>
      </p:sp>
      <p:sp>
        <p:nvSpPr>
          <p:cNvPr id="4" name="Slide Number Placeholder 3"/>
          <p:cNvSpPr>
            <a:spLocks noGrp="1"/>
          </p:cNvSpPr>
          <p:nvPr>
            <p:ph type="sldNum" sz="quarter" idx="5"/>
          </p:nvPr>
        </p:nvSpPr>
        <p:spPr/>
        <p:txBody>
          <a:bodyPr/>
          <a:lstStyle/>
          <a:p>
            <a:fld id="{26562CE5-1649-45C7-875F-0744226A6C46}" type="slidenum">
              <a:rPr lang="en-GB" smtClean="0"/>
              <a:t>19</a:t>
            </a:fld>
            <a:endParaRPr lang="en-GB"/>
          </a:p>
        </p:txBody>
      </p:sp>
    </p:spTree>
    <p:extLst>
      <p:ext uri="{BB962C8B-B14F-4D97-AF65-F5344CB8AC3E}">
        <p14:creationId xmlns:p14="http://schemas.microsoft.com/office/powerpoint/2010/main" val="204603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organise this information.</a:t>
            </a:r>
          </a:p>
        </p:txBody>
      </p:sp>
      <p:sp>
        <p:nvSpPr>
          <p:cNvPr id="4" name="Slide Number Placeholder 3"/>
          <p:cNvSpPr>
            <a:spLocks noGrp="1"/>
          </p:cNvSpPr>
          <p:nvPr>
            <p:ph type="sldNum" sz="quarter" idx="5"/>
          </p:nvPr>
        </p:nvSpPr>
        <p:spPr/>
        <p:txBody>
          <a:bodyPr/>
          <a:lstStyle/>
          <a:p>
            <a:fld id="{26562CE5-1649-45C7-875F-0744226A6C46}" type="slidenum">
              <a:rPr lang="en-GB" smtClean="0"/>
              <a:t>20</a:t>
            </a:fld>
            <a:endParaRPr lang="en-GB"/>
          </a:p>
        </p:txBody>
      </p:sp>
    </p:spTree>
    <p:extLst>
      <p:ext uri="{BB962C8B-B14F-4D97-AF65-F5344CB8AC3E}">
        <p14:creationId xmlns:p14="http://schemas.microsoft.com/office/powerpoint/2010/main" val="97305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Learning Intention and Success criteria.</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4</a:t>
            </a:fld>
            <a:endParaRPr lang="en-GB"/>
          </a:p>
        </p:txBody>
      </p:sp>
    </p:spTree>
    <p:extLst>
      <p:ext uri="{BB962C8B-B14F-4D97-AF65-F5344CB8AC3E}">
        <p14:creationId xmlns:p14="http://schemas.microsoft.com/office/powerpoint/2010/main" val="378062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Before actually reading the text, we need to discuss how an email looks and some of its important features.  This is how the email that we are going to read looks like.   The first thing you need to know is the different parts of an email, and these are:</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a:p>
        </p:txBody>
      </p:sp>
    </p:spTree>
    <p:extLst>
      <p:ext uri="{BB962C8B-B14F-4D97-AF65-F5344CB8AC3E}">
        <p14:creationId xmlns:p14="http://schemas.microsoft.com/office/powerpoint/2010/main" val="2427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 immediately see how the email  is structured: each paragraph is well defined with a space in between.  This means that I can tell where a paragraph starts and finishes. </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a:p>
        </p:txBody>
      </p:sp>
    </p:spTree>
    <p:extLst>
      <p:ext uri="{BB962C8B-B14F-4D97-AF65-F5344CB8AC3E}">
        <p14:creationId xmlns:p14="http://schemas.microsoft.com/office/powerpoint/2010/main" val="367912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we are going to look at how certain parts of an email can be written.  Let’s start with the greeting.  This email starts with ‘Dear Oliver’.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a:p>
        </p:txBody>
      </p:sp>
    </p:spTree>
    <p:extLst>
      <p:ext uri="{BB962C8B-B14F-4D97-AF65-F5344CB8AC3E}">
        <p14:creationId xmlns:p14="http://schemas.microsoft.com/office/powerpoint/2010/main" val="382551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start your </a:t>
            </a:r>
            <a:r>
              <a:rPr lang="en-GB" sz="1200" b="1" kern="1200" dirty="0">
                <a:solidFill>
                  <a:schemeClr val="tx1"/>
                </a:solidFill>
                <a:effectLst/>
                <a:latin typeface="+mn-lt"/>
                <a:ea typeface="+mn-ea"/>
                <a:cs typeface="+mn-cs"/>
              </a:rPr>
              <a:t>email </a:t>
            </a:r>
            <a:r>
              <a:rPr lang="en-GB" sz="1200" kern="1200" dirty="0">
                <a:solidFill>
                  <a:schemeClr val="tx1"/>
                </a:solidFill>
                <a:effectLst/>
                <a:latin typeface="+mn-lt"/>
                <a:ea typeface="+mn-ea"/>
                <a:cs typeface="+mn-cs"/>
              </a:rPr>
              <a:t>you can use different expressions, which are very easy to remember:</a:t>
            </a:r>
          </a:p>
          <a:p>
            <a:pPr lvl="0"/>
            <a:r>
              <a:rPr lang="en-GB" sz="1200" i="1" kern="1200" dirty="0">
                <a:solidFill>
                  <a:schemeClr val="tx1"/>
                </a:solidFill>
                <a:effectLst/>
                <a:latin typeface="+mn-lt"/>
                <a:ea typeface="+mn-ea"/>
                <a:cs typeface="+mn-cs"/>
              </a:rPr>
              <a:t>Hi Oliver,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Hello Oliver,</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Dear Oliver,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Don’t forget to put a comma right after the name and then you start the opening paragraph in a new line.</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8</a:t>
            </a:fld>
            <a:endParaRPr lang="en-GB"/>
          </a:p>
        </p:txBody>
      </p:sp>
    </p:spTree>
    <p:extLst>
      <p:ext uri="{BB962C8B-B14F-4D97-AF65-F5344CB8AC3E}">
        <p14:creationId xmlns:p14="http://schemas.microsoft.com/office/powerpoint/2010/main" val="292565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is the Opening paragraph.  Here is where you say the purpose for writing the email. It is a good idea to start off your opening paragraph by asking the reader how they are feeling. In order to do so, you can use a number of different expressions. Here we have some examples:</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9</a:t>
            </a:fld>
            <a:endParaRPr lang="en-GB"/>
          </a:p>
        </p:txBody>
      </p:sp>
    </p:spTree>
    <p:extLst>
      <p:ext uri="{BB962C8B-B14F-4D97-AF65-F5344CB8AC3E}">
        <p14:creationId xmlns:p14="http://schemas.microsoft.com/office/powerpoint/2010/main" val="308645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2303-BAC9-4A10-9456-A93E19F55C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7DDE88-29AB-46E1-9082-7AC830BB8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2D082A-D864-43A8-B015-31107353BF2A}"/>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B49187F8-8E1B-4377-A358-CD4FA4A15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5FCDC1-1915-439F-AF63-C87A46678FA3}"/>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26998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ED9-E473-40E8-94F2-DB9F698A2C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ED7EF1-E417-493F-BAA3-0C09984F59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909E0-E27D-46F5-A2C5-68517F44A091}"/>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4638FB96-BCF5-4437-98DC-BC523A067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EF76CA-4F39-4C2A-8C1C-897BAF79FA31}"/>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24387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6D628-7D34-4389-A395-7FA888007E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3BD210-F05D-4287-8DAA-8DABB86AB1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89A98-0B53-4CF5-8AD3-7792E2C60E7D}"/>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AF4B6B6F-6167-4D53-9969-4454AE754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DCBE7-3D46-4A73-9E56-9ED52F98F249}"/>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59854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64583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221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111386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98352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65583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99899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9977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0575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BC86-0687-476F-848B-03A3345B89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9B3A92-0A2D-4124-8181-6523B35EE8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866C9-0940-4D19-B336-77F4CBAD9404}"/>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3D8EB8D5-E9CF-46E8-A760-1849B0D58A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18EE1-001A-46A1-9FB2-F7F71EA38B59}"/>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2565291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331564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7864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9807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D795-9FEA-4937-91D2-1D384D5A5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3FCAE-AE09-4E8D-A17D-F62DDF6DE7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50578E-CEAB-4907-B1F0-1D71681ABF07}"/>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A032311E-3EFC-4A34-AC24-DF2C0E7E5D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75406-674B-4E32-ACFA-B88C32E9005F}"/>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1342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3E8-9923-4C3E-BF43-F4BC5D0B2B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A141B1-B869-479D-9846-857741F722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731918-F383-4D66-91B5-A125068619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EF5D43-D0BB-4AEB-86C2-7D13616B9EDC}"/>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6" name="Footer Placeholder 5">
            <a:extLst>
              <a:ext uri="{FF2B5EF4-FFF2-40B4-BE49-F238E27FC236}">
                <a16:creationId xmlns:a16="http://schemas.microsoft.com/office/drawing/2014/main" id="{C7F9A8A5-E43B-4E67-9310-AC0D0CA05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4CA68-A751-4710-BE7F-3EA086D4B46E}"/>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6317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4B8A-0867-44E7-AC33-09C7034860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05112-BA28-411C-B837-2D3AA5252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3604CE-FE39-487E-B36D-8166630569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A752B6-5488-46EB-8778-4C3BEC7741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F5F723-14DE-4F64-9CCF-194A2EFA5A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C573F4-9F0F-4F3D-94FE-001089DC0E48}"/>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8" name="Footer Placeholder 7">
            <a:extLst>
              <a:ext uri="{FF2B5EF4-FFF2-40B4-BE49-F238E27FC236}">
                <a16:creationId xmlns:a16="http://schemas.microsoft.com/office/drawing/2014/main" id="{249AB424-C95F-4263-ABA3-844E3305BD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53162E-E8F0-406A-947D-4DF187EA083B}"/>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123670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B3A6D-443F-4105-BE39-16076D2017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A703F-96A4-48D8-912D-5C31E0FF33C9}"/>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4" name="Footer Placeholder 3">
            <a:extLst>
              <a:ext uri="{FF2B5EF4-FFF2-40B4-BE49-F238E27FC236}">
                <a16:creationId xmlns:a16="http://schemas.microsoft.com/office/drawing/2014/main" id="{357594C1-3B1A-4F59-82B5-4B1553950F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4FD9FC-1A2E-463B-AD18-ECD01DD73E43}"/>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25654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71F40-7412-46AF-BAAA-8D0DF98862D9}"/>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3" name="Footer Placeholder 2">
            <a:extLst>
              <a:ext uri="{FF2B5EF4-FFF2-40B4-BE49-F238E27FC236}">
                <a16:creationId xmlns:a16="http://schemas.microsoft.com/office/drawing/2014/main" id="{44AD2D41-BB83-4914-B427-3A44C836FB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9D083B-EC92-490C-BA27-5B3CA0918A53}"/>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26082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DEAA-6BCC-46F0-8CE8-1BE55B852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42BC09-8395-41EB-80DA-D4AB38924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651AD9-E892-48D5-93F0-58A291159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0A02B3-8835-4D47-8FC6-AE7C25812371}"/>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6" name="Footer Placeholder 5">
            <a:extLst>
              <a:ext uri="{FF2B5EF4-FFF2-40B4-BE49-F238E27FC236}">
                <a16:creationId xmlns:a16="http://schemas.microsoft.com/office/drawing/2014/main" id="{BFB3EC55-CDB6-4C55-A998-8463FEBCCE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185580-81BE-43B0-BCB6-C71BA84B1F63}"/>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233005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6FE3-4093-4898-9F16-531EC4232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A3B7F3-39E2-469F-AD0C-1C860C94C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7BE1E7-A482-400A-959A-786ED92B3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F5A502-8937-4379-A796-768E52498D96}"/>
              </a:ext>
            </a:extLst>
          </p:cNvPr>
          <p:cNvSpPr>
            <a:spLocks noGrp="1"/>
          </p:cNvSpPr>
          <p:nvPr>
            <p:ph type="dt" sz="half" idx="10"/>
          </p:nvPr>
        </p:nvSpPr>
        <p:spPr/>
        <p:txBody>
          <a:bodyPr/>
          <a:lstStyle/>
          <a:p>
            <a:fld id="{0C1B725E-E40E-4FCF-AB78-5331FA3A3D95}" type="datetimeFigureOut">
              <a:rPr lang="en-GB" smtClean="0"/>
              <a:t>26/03/2021</a:t>
            </a:fld>
            <a:endParaRPr lang="en-GB"/>
          </a:p>
        </p:txBody>
      </p:sp>
      <p:sp>
        <p:nvSpPr>
          <p:cNvPr id="6" name="Footer Placeholder 5">
            <a:extLst>
              <a:ext uri="{FF2B5EF4-FFF2-40B4-BE49-F238E27FC236}">
                <a16:creationId xmlns:a16="http://schemas.microsoft.com/office/drawing/2014/main" id="{C6B51946-869B-4CED-BCA2-276C51FD6E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D33DD-2730-4A21-A98E-DEFB4C2DDC08}"/>
              </a:ext>
            </a:extLst>
          </p:cNvPr>
          <p:cNvSpPr>
            <a:spLocks noGrp="1"/>
          </p:cNvSpPr>
          <p:nvPr>
            <p:ph type="sldNum" sz="quarter" idx="12"/>
          </p:nvPr>
        </p:nvSpPr>
        <p:spPr/>
        <p:txBody>
          <a:bodyPr/>
          <a:lstStyle/>
          <a:p>
            <a:fld id="{F3983E0F-7336-4020-A789-136833152CD4}" type="slidenum">
              <a:rPr lang="en-GB" smtClean="0"/>
              <a:t>‹#›</a:t>
            </a:fld>
            <a:endParaRPr lang="en-GB"/>
          </a:p>
        </p:txBody>
      </p:sp>
    </p:spTree>
    <p:extLst>
      <p:ext uri="{BB962C8B-B14F-4D97-AF65-F5344CB8AC3E}">
        <p14:creationId xmlns:p14="http://schemas.microsoft.com/office/powerpoint/2010/main" val="33227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FEE56-AB5B-4855-A9A9-8EB202B7D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3D5969-11DC-4372-A428-014B22DD4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0DD71-6A2C-4C71-A412-F5D125798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B725E-E40E-4FCF-AB78-5331FA3A3D95}" type="datetimeFigureOut">
              <a:rPr lang="en-GB" smtClean="0"/>
              <a:t>26/03/2021</a:t>
            </a:fld>
            <a:endParaRPr lang="en-GB"/>
          </a:p>
        </p:txBody>
      </p:sp>
      <p:sp>
        <p:nvSpPr>
          <p:cNvPr id="5" name="Footer Placeholder 4">
            <a:extLst>
              <a:ext uri="{FF2B5EF4-FFF2-40B4-BE49-F238E27FC236}">
                <a16:creationId xmlns:a16="http://schemas.microsoft.com/office/drawing/2014/main" id="{D1E909CA-70A7-40F8-9B13-913E7BF7E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DBF738-0EDC-4E8D-B903-8160C60FB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83E0F-7336-4020-A789-136833152CD4}" type="slidenum">
              <a:rPr lang="en-GB" smtClean="0"/>
              <a:t>‹#›</a:t>
            </a:fld>
            <a:endParaRPr lang="en-GB"/>
          </a:p>
        </p:txBody>
      </p:sp>
    </p:spTree>
    <p:extLst>
      <p:ext uri="{BB962C8B-B14F-4D97-AF65-F5344CB8AC3E}">
        <p14:creationId xmlns:p14="http://schemas.microsoft.com/office/powerpoint/2010/main" val="468231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1604289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t - Scenic Roots Garden Center">
            <a:extLst>
              <a:ext uri="{FF2B5EF4-FFF2-40B4-BE49-F238E27FC236}">
                <a16:creationId xmlns:a16="http://schemas.microsoft.com/office/drawing/2014/main" id="{71C3B158-3C51-4F1A-AA6A-0190C1208F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Pets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7782910" y="5242675"/>
            <a:ext cx="4330262" cy="683284"/>
          </a:xfrm>
        </p:spPr>
        <p:txBody>
          <a:bodyPr>
            <a:normAutofit/>
          </a:bodyPr>
          <a:lstStyle/>
          <a:p>
            <a:r>
              <a:rPr lang="en-GB" sz="20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3: Reading an email</a:t>
            </a:r>
          </a:p>
        </p:txBody>
      </p:sp>
    </p:spTree>
    <p:extLst>
      <p:ext uri="{BB962C8B-B14F-4D97-AF65-F5344CB8AC3E}">
        <p14:creationId xmlns:p14="http://schemas.microsoft.com/office/powerpoint/2010/main" val="233503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Opening Paragraph</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2384119" y="1786656"/>
            <a:ext cx="7022927" cy="5309339"/>
          </a:xfrm>
          <a:prstGeom prst="rect">
            <a:avLst/>
          </a:prstGeom>
        </p:spPr>
        <p:txBody>
          <a:bodyPr wrap="square">
            <a:spAutoFit/>
          </a:bodyPr>
          <a:lstStyle/>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Hope you are doing well.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 hope you are well.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How are you (doing)?</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How are things (going)?</a:t>
            </a:r>
            <a:endParaRPr lang="en-GB" sz="3200" b="1" dirty="0">
              <a:solidFill>
                <a:srgbClr val="FF0000"/>
              </a:solidFill>
              <a:latin typeface="Cavolini" panose="03000502040302020204" pitchFamily="66" charset="0"/>
              <a:cs typeface="Cavolini" panose="03000502040302020204" pitchFamily="66" charset="0"/>
            </a:endParaRPr>
          </a:p>
          <a:p>
            <a:pPr marL="457200" indent="-457200">
              <a:lnSpc>
                <a:spcPct val="200000"/>
              </a:lnSpc>
              <a:buFont typeface="Arial" panose="020B0604020202020204" pitchFamily="34" charset="0"/>
              <a:buChar char="•"/>
            </a:pPr>
            <a:endParaRPr lang="en-GB"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8071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Opening Paragraph – replying to an email</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2384119" y="1786656"/>
            <a:ext cx="8100166" cy="5309339"/>
          </a:xfrm>
          <a:prstGeom prst="rect">
            <a:avLst/>
          </a:prstGeom>
        </p:spPr>
        <p:txBody>
          <a:bodyPr wrap="square">
            <a:spAutoFit/>
          </a:bodyPr>
          <a:lstStyle/>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Thanks for your email.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It’s good to hear from you.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I’m glad to hear that… (sorry)</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Thanks a lot for writing.</a:t>
            </a:r>
            <a:endParaRPr lang="en-GB" sz="3200" b="1" dirty="0">
              <a:solidFill>
                <a:srgbClr val="FF0000"/>
              </a:solidFill>
              <a:latin typeface="Cavolini" panose="03000502040302020204" pitchFamily="66" charset="0"/>
              <a:cs typeface="Cavolini" panose="03000502040302020204" pitchFamily="66" charset="0"/>
            </a:endParaRPr>
          </a:p>
          <a:p>
            <a:pPr marL="457200" indent="-457200">
              <a:lnSpc>
                <a:spcPct val="200000"/>
              </a:lnSpc>
              <a:buFont typeface="Arial" panose="020B0604020202020204" pitchFamily="34" charset="0"/>
              <a:buChar char="•"/>
            </a:pPr>
            <a:endParaRPr lang="en-GB"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777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Opening Paragraph – purpose</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2384119" y="1786656"/>
            <a:ext cx="8100166" cy="5309339"/>
          </a:xfrm>
          <a:prstGeom prst="rect">
            <a:avLst/>
          </a:prstGeom>
        </p:spPr>
        <p:txBody>
          <a:bodyPr wrap="square">
            <a:spAutoFit/>
          </a:bodyPr>
          <a:lstStyle/>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 am writing to let you know…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 am writing to ask you... </a:t>
            </a:r>
            <a:endParaRPr lang="en-GB" sz="3200" b="1" dirty="0">
              <a:solidFill>
                <a:srgbClr val="FF0000"/>
              </a:solidFill>
              <a:latin typeface="Cavolini" panose="03000502040302020204" pitchFamily="66" charset="0"/>
              <a:cs typeface="Cavolini" panose="03000502040302020204" pitchFamily="66" charset="0"/>
            </a:endParaRP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I would like to invite you…</a:t>
            </a:r>
          </a:p>
          <a:p>
            <a:pPr marL="285750" indent="-285750" fontAlgn="base">
              <a:lnSpc>
                <a:spcPct val="200000"/>
              </a:lnSpc>
              <a:buFont typeface="Arial" panose="020B0604020202020204" pitchFamily="34" charset="0"/>
              <a:buChar char="•"/>
            </a:pPr>
            <a:r>
              <a:rPr lang="en-GB" sz="3200" b="1" i="1" dirty="0">
                <a:solidFill>
                  <a:srgbClr val="FF0000"/>
                </a:solidFill>
                <a:latin typeface="Cavolini" panose="03000502040302020204" pitchFamily="66" charset="0"/>
                <a:cs typeface="Cavolini" panose="03000502040302020204" pitchFamily="66" charset="0"/>
              </a:rPr>
              <a:t>Would you like…</a:t>
            </a:r>
            <a:endParaRPr lang="en-GB" sz="3200" b="1" dirty="0">
              <a:solidFill>
                <a:srgbClr val="FF0000"/>
              </a:solidFill>
              <a:latin typeface="Cavolini" panose="03000502040302020204" pitchFamily="66" charset="0"/>
              <a:cs typeface="Cavolini" panose="03000502040302020204" pitchFamily="66" charset="0"/>
            </a:endParaRPr>
          </a:p>
          <a:p>
            <a:pPr marL="457200" indent="-457200">
              <a:lnSpc>
                <a:spcPct val="200000"/>
              </a:lnSpc>
              <a:buFont typeface="Arial" panose="020B0604020202020204" pitchFamily="34" charset="0"/>
              <a:buChar char="•"/>
            </a:pPr>
            <a:endParaRPr lang="en-GB" sz="4800" b="1" dirty="0">
              <a:solidFill>
                <a:srgbClr val="FF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9697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Arrow: Up 2">
            <a:extLst>
              <a:ext uri="{FF2B5EF4-FFF2-40B4-BE49-F238E27FC236}">
                <a16:creationId xmlns:a16="http://schemas.microsoft.com/office/drawing/2014/main" id="{C20EC821-CD99-4896-8ED8-E9B36AC87519}"/>
              </a:ext>
            </a:extLst>
          </p:cNvPr>
          <p:cNvSpPr/>
          <p:nvPr/>
        </p:nvSpPr>
        <p:spPr>
          <a:xfrm rot="5077351">
            <a:off x="1462666" y="4082381"/>
            <a:ext cx="977031" cy="948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248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Main Paragraph/s</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1460336" y="1824234"/>
            <a:ext cx="9052144" cy="3898631"/>
          </a:xfrm>
          <a:prstGeom prst="rect">
            <a:avLst/>
          </a:prstGeom>
        </p:spPr>
        <p:txBody>
          <a:bodyPr wrap="square">
            <a:spAutoFit/>
          </a:bodyPr>
          <a:lstStyle/>
          <a:p>
            <a:pPr marL="45720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cs typeface="Cavolini" panose="03000502040302020204" pitchFamily="66" charset="0"/>
              </a:rPr>
              <a:t>Give details and ask questions</a:t>
            </a:r>
          </a:p>
          <a:p>
            <a:pPr marL="45720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cs typeface="Cavolini" panose="03000502040302020204" pitchFamily="66" charset="0"/>
              </a:rPr>
              <a:t>Use connectors to link ideas: and, but, however, by the way, moreover, because</a:t>
            </a:r>
          </a:p>
        </p:txBody>
      </p:sp>
    </p:spTree>
    <p:extLst>
      <p:ext uri="{BB962C8B-B14F-4D97-AF65-F5344CB8AC3E}">
        <p14:creationId xmlns:p14="http://schemas.microsoft.com/office/powerpoint/2010/main" val="34233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Arrow: Up 2">
            <a:extLst>
              <a:ext uri="{FF2B5EF4-FFF2-40B4-BE49-F238E27FC236}">
                <a16:creationId xmlns:a16="http://schemas.microsoft.com/office/drawing/2014/main" id="{C20EC821-CD99-4896-8ED8-E9B36AC87519}"/>
              </a:ext>
            </a:extLst>
          </p:cNvPr>
          <p:cNvSpPr/>
          <p:nvPr/>
        </p:nvSpPr>
        <p:spPr>
          <a:xfrm rot="5077351">
            <a:off x="1462665" y="5205124"/>
            <a:ext cx="977031" cy="948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402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5" y="-83634"/>
            <a:ext cx="12489365" cy="70252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836999"/>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Closing Paragraph</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1244272" y="1458083"/>
            <a:ext cx="9052144" cy="4284571"/>
          </a:xfrm>
          <a:prstGeom prst="rect">
            <a:avLst/>
          </a:prstGeom>
        </p:spPr>
        <p:txBody>
          <a:bodyPr wrap="square">
            <a:spAutoFit/>
          </a:bodyPr>
          <a:lstStyle/>
          <a:p>
            <a:pPr marL="342900" indent="-342900">
              <a:lnSpc>
                <a:spcPct val="200000"/>
              </a:lnSpc>
              <a:buFont typeface="Arial" panose="020B0604020202020204" pitchFamily="34" charset="0"/>
              <a:buChar char="•"/>
            </a:pPr>
            <a:r>
              <a:rPr lang="en-GB" sz="2800" b="1" dirty="0">
                <a:solidFill>
                  <a:srgbClr val="FF0000"/>
                </a:solidFill>
                <a:latin typeface="Cavolini" panose="03000502040302020204" pitchFamily="66" charset="0"/>
                <a:ea typeface="Andika" panose="02000000000000000000" pitchFamily="2" charset="0"/>
                <a:cs typeface="Cavolini" panose="03000502040302020204" pitchFamily="66" charset="0"/>
              </a:rPr>
              <a:t>Anyway, I have to go now. </a:t>
            </a:r>
          </a:p>
          <a:p>
            <a:pPr marL="342900" indent="-342900">
              <a:lnSpc>
                <a:spcPct val="200000"/>
              </a:lnSpc>
              <a:buFont typeface="Arial" panose="020B0604020202020204" pitchFamily="34" charset="0"/>
              <a:buChar char="•"/>
            </a:pPr>
            <a:r>
              <a:rPr lang="en-GB" sz="2800" b="1" dirty="0">
                <a:solidFill>
                  <a:srgbClr val="FF0000"/>
                </a:solidFill>
                <a:latin typeface="Cavolini" panose="03000502040302020204" pitchFamily="66" charset="0"/>
                <a:ea typeface="Andika" panose="02000000000000000000" pitchFamily="2" charset="0"/>
                <a:cs typeface="Cavolini" panose="03000502040302020204" pitchFamily="66" charset="0"/>
              </a:rPr>
              <a:t>Well, it’s time to go. </a:t>
            </a:r>
          </a:p>
          <a:p>
            <a:pPr marL="342900" indent="-342900">
              <a:lnSpc>
                <a:spcPct val="200000"/>
              </a:lnSpc>
              <a:buFont typeface="Arial" panose="020B0604020202020204" pitchFamily="34" charset="0"/>
              <a:buChar char="•"/>
            </a:pPr>
            <a:r>
              <a:rPr lang="en-GB" sz="2800" b="1" dirty="0">
                <a:solidFill>
                  <a:srgbClr val="FF0000"/>
                </a:solidFill>
                <a:latin typeface="Cavolini" panose="03000502040302020204" pitchFamily="66" charset="0"/>
                <a:ea typeface="Andika" panose="02000000000000000000" pitchFamily="2" charset="0"/>
                <a:cs typeface="Cavolini" panose="03000502040302020204" pitchFamily="66" charset="0"/>
              </a:rPr>
              <a:t>I really hope to hear from you soon. </a:t>
            </a:r>
          </a:p>
          <a:p>
            <a:pPr marL="342900" indent="-342900">
              <a:lnSpc>
                <a:spcPct val="200000"/>
              </a:lnSpc>
              <a:buFont typeface="Arial" panose="020B0604020202020204" pitchFamily="34" charset="0"/>
              <a:buChar char="•"/>
            </a:pPr>
            <a:r>
              <a:rPr lang="en-GB" sz="2800" b="1" dirty="0">
                <a:solidFill>
                  <a:srgbClr val="FF0000"/>
                </a:solidFill>
                <a:latin typeface="Cavolini" panose="03000502040302020204" pitchFamily="66" charset="0"/>
                <a:ea typeface="Andika" panose="02000000000000000000" pitchFamily="2" charset="0"/>
                <a:cs typeface="Cavolini" panose="03000502040302020204" pitchFamily="66" charset="0"/>
              </a:rPr>
              <a:t>I’m looking forward to hearing from you. </a:t>
            </a:r>
          </a:p>
          <a:p>
            <a:pPr marL="342900" indent="-342900">
              <a:lnSpc>
                <a:spcPct val="200000"/>
              </a:lnSpc>
              <a:buFont typeface="Arial" panose="020B0604020202020204" pitchFamily="34" charset="0"/>
              <a:buChar char="•"/>
            </a:pPr>
            <a:r>
              <a:rPr lang="en-GB" sz="2800" b="1" dirty="0">
                <a:solidFill>
                  <a:srgbClr val="FF0000"/>
                </a:solidFill>
                <a:latin typeface="Cavolini" panose="03000502040302020204" pitchFamily="66" charset="0"/>
                <a:ea typeface="Andika" panose="02000000000000000000" pitchFamily="2" charset="0"/>
                <a:cs typeface="Cavolini" panose="03000502040302020204" pitchFamily="66" charset="0"/>
              </a:rPr>
              <a:t>I hope you write back soon. </a:t>
            </a:r>
          </a:p>
        </p:txBody>
      </p:sp>
    </p:spTree>
    <p:extLst>
      <p:ext uri="{BB962C8B-B14F-4D97-AF65-F5344CB8AC3E}">
        <p14:creationId xmlns:p14="http://schemas.microsoft.com/office/powerpoint/2010/main" val="35673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Arrow: Up 2">
            <a:extLst>
              <a:ext uri="{FF2B5EF4-FFF2-40B4-BE49-F238E27FC236}">
                <a16:creationId xmlns:a16="http://schemas.microsoft.com/office/drawing/2014/main" id="{C20EC821-CD99-4896-8ED8-E9B36AC87519}"/>
              </a:ext>
            </a:extLst>
          </p:cNvPr>
          <p:cNvSpPr/>
          <p:nvPr/>
        </p:nvSpPr>
        <p:spPr>
          <a:xfrm rot="5077351">
            <a:off x="1462663" y="5852748"/>
            <a:ext cx="977031" cy="948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151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Saying Goodbye</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1460336" y="1766170"/>
            <a:ext cx="9052144" cy="4889928"/>
          </a:xfrm>
          <a:prstGeom prst="rect">
            <a:avLst/>
          </a:prstGeom>
        </p:spPr>
        <p:txBody>
          <a:bodyPr wrap="square">
            <a:spAutoFit/>
          </a:bodyPr>
          <a:lstStyle/>
          <a:p>
            <a:pPr marL="457200" lvl="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ea typeface="Andika" panose="02000000000000000000" pitchFamily="2" charset="0"/>
                <a:cs typeface="Cavolini" panose="03000502040302020204" pitchFamily="66" charset="0"/>
              </a:rPr>
              <a:t>Love,</a:t>
            </a:r>
          </a:p>
          <a:p>
            <a:pPr marL="457200" lvl="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ea typeface="Andika" panose="02000000000000000000" pitchFamily="2" charset="0"/>
                <a:cs typeface="Cavolini" panose="03000502040302020204" pitchFamily="66" charset="0"/>
              </a:rPr>
              <a:t>Lots of love, </a:t>
            </a:r>
          </a:p>
          <a:p>
            <a:pPr marL="457200" lvl="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ea typeface="Andika" panose="02000000000000000000" pitchFamily="2" charset="0"/>
                <a:cs typeface="Cavolini" panose="03000502040302020204" pitchFamily="66" charset="0"/>
              </a:rPr>
              <a:t>See you soon, </a:t>
            </a:r>
          </a:p>
          <a:p>
            <a:pPr marL="457200" lvl="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ea typeface="Andika" panose="02000000000000000000" pitchFamily="2" charset="0"/>
                <a:cs typeface="Cavolini" panose="03000502040302020204" pitchFamily="66" charset="0"/>
              </a:rPr>
              <a:t>Best regards, </a:t>
            </a:r>
          </a:p>
          <a:p>
            <a:pPr marL="457200" indent="-457200">
              <a:lnSpc>
                <a:spcPct val="200000"/>
              </a:lnSpc>
              <a:buFont typeface="Arial" panose="020B0604020202020204" pitchFamily="34" charset="0"/>
              <a:buChar char="•"/>
            </a:pPr>
            <a:endParaRPr lang="en-GB" sz="3200" b="1" dirty="0">
              <a:solidFill>
                <a:srgbClr val="FF0000"/>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100078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2" name="Rectangle 1">
            <a:extLst>
              <a:ext uri="{FF2B5EF4-FFF2-40B4-BE49-F238E27FC236}">
                <a16:creationId xmlns:a16="http://schemas.microsoft.com/office/drawing/2014/main" id="{49A201B9-9514-4B46-8EAD-38D8633582B1}"/>
              </a:ext>
            </a:extLst>
          </p:cNvPr>
          <p:cNvSpPr/>
          <p:nvPr/>
        </p:nvSpPr>
        <p:spPr>
          <a:xfrm rot="21406522">
            <a:off x="780506" y="947815"/>
            <a:ext cx="7903021" cy="1754326"/>
          </a:xfrm>
          <a:prstGeom prst="rect">
            <a:avLst/>
          </a:prstGeom>
          <a:solidFill>
            <a:srgbClr val="FFFF00"/>
          </a:solidFill>
        </p:spPr>
        <p:txBody>
          <a:bodyPr wrap="square" lIns="91440" tIns="45720" rIns="91440" bIns="45720">
            <a:spAutoFit/>
          </a:bodyPr>
          <a:lstStyle/>
          <a:p>
            <a:pPr algn="ctr"/>
            <a:r>
              <a:rPr lang="en-US" sz="5400" b="1" cap="none" spc="0" dirty="0">
                <a:ln w="22225">
                  <a:solidFill>
                    <a:srgbClr val="002060"/>
                  </a:solidFill>
                  <a:prstDash val="solid"/>
                </a:ln>
                <a:solidFill>
                  <a:srgbClr val="7030A0"/>
                </a:solidFill>
                <a:effectLst/>
                <a:latin typeface="Andika" panose="02000000000000000000" pitchFamily="2" charset="0"/>
                <a:ea typeface="Andika" panose="02000000000000000000" pitchFamily="2" charset="0"/>
                <a:cs typeface="Andika" panose="02000000000000000000" pitchFamily="2" charset="0"/>
              </a:rPr>
              <a:t>Read the email.</a:t>
            </a:r>
          </a:p>
          <a:p>
            <a:pPr algn="ctr"/>
            <a:r>
              <a:rPr lang="en-US" sz="5400" b="1" dirty="0">
                <a:ln w="22225">
                  <a:solidFill>
                    <a:srgbClr val="002060"/>
                  </a:solidFill>
                  <a:prstDash val="solid"/>
                </a:ln>
                <a:solidFill>
                  <a:srgbClr val="7030A0"/>
                </a:solidFill>
                <a:latin typeface="Andika" panose="02000000000000000000" pitchFamily="2" charset="0"/>
                <a:ea typeface="Andika" panose="02000000000000000000" pitchFamily="2" charset="0"/>
                <a:cs typeface="Andika" panose="02000000000000000000" pitchFamily="2" charset="0"/>
              </a:rPr>
              <a:t>What is the main idea?</a:t>
            </a:r>
            <a:endParaRPr lang="en-US" sz="5400" b="1" cap="none" spc="0" dirty="0">
              <a:ln w="22225">
                <a:solidFill>
                  <a:srgbClr val="002060"/>
                </a:solidFill>
                <a:prstDash val="solid"/>
              </a:ln>
              <a:solidFill>
                <a:srgbClr val="7030A0"/>
              </a:solidFill>
              <a:effectLst/>
              <a:latin typeface="Andika" panose="02000000000000000000" pitchFamily="2" charset="0"/>
              <a:ea typeface="Andika" panose="02000000000000000000" pitchFamily="2" charset="0"/>
              <a:cs typeface="Andika" panose="02000000000000000000" pitchFamily="2" charset="0"/>
            </a:endParaRPr>
          </a:p>
        </p:txBody>
      </p:sp>
      <p:cxnSp>
        <p:nvCxnSpPr>
          <p:cNvPr id="15" name="Straight Connector 14">
            <a:extLst>
              <a:ext uri="{FF2B5EF4-FFF2-40B4-BE49-F238E27FC236}">
                <a16:creationId xmlns:a16="http://schemas.microsoft.com/office/drawing/2014/main" id="{B9C39679-EA2B-4412-BC9F-53EB9B1C9587}"/>
              </a:ext>
            </a:extLst>
          </p:cNvPr>
          <p:cNvCxnSpPr>
            <a:cxnSpLocks/>
          </p:cNvCxnSpPr>
          <p:nvPr/>
        </p:nvCxnSpPr>
        <p:spPr>
          <a:xfrm>
            <a:off x="4584108" y="4246323"/>
            <a:ext cx="1040078"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EAE3DF39-03A0-43C9-826F-216BC4082967}"/>
              </a:ext>
            </a:extLst>
          </p:cNvPr>
          <p:cNvCxnSpPr>
            <a:cxnSpLocks/>
          </p:cNvCxnSpPr>
          <p:nvPr/>
        </p:nvCxnSpPr>
        <p:spPr>
          <a:xfrm>
            <a:off x="6729016" y="4536509"/>
            <a:ext cx="1040078"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7C098EC3-B9AE-4DF9-A87D-EE9F8D810513}"/>
              </a:ext>
            </a:extLst>
          </p:cNvPr>
          <p:cNvCxnSpPr>
            <a:cxnSpLocks/>
          </p:cNvCxnSpPr>
          <p:nvPr/>
        </p:nvCxnSpPr>
        <p:spPr>
          <a:xfrm>
            <a:off x="2557849" y="4837871"/>
            <a:ext cx="5045450"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44B61C71-0583-4AA1-9A30-9E671F4F66F5}"/>
              </a:ext>
            </a:extLst>
          </p:cNvPr>
          <p:cNvCxnSpPr>
            <a:cxnSpLocks/>
          </p:cNvCxnSpPr>
          <p:nvPr/>
        </p:nvCxnSpPr>
        <p:spPr>
          <a:xfrm>
            <a:off x="8866339" y="5716781"/>
            <a:ext cx="2908127"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27" name="Rectangle: Rounded Corners 26">
            <a:extLst>
              <a:ext uri="{FF2B5EF4-FFF2-40B4-BE49-F238E27FC236}">
                <a16:creationId xmlns:a16="http://schemas.microsoft.com/office/drawing/2014/main" id="{E8E2525B-84F7-4E9D-9703-DAB77F170F2F}"/>
              </a:ext>
            </a:extLst>
          </p:cNvPr>
          <p:cNvSpPr/>
          <p:nvPr/>
        </p:nvSpPr>
        <p:spPr>
          <a:xfrm>
            <a:off x="8116866" y="3142686"/>
            <a:ext cx="2908127" cy="286287"/>
          </a:xfrm>
          <a:prstGeom prst="roundRect">
            <a:avLst/>
          </a:prstGeom>
          <a:solidFill>
            <a:srgbClr val="FF00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49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A26F733-A7B0-4ADE-888C-2D2E5670C15F}"/>
              </a:ext>
            </a:extLst>
          </p:cNvPr>
          <p:cNvGraphicFramePr/>
          <p:nvPr>
            <p:extLst>
              <p:ext uri="{D42A27DB-BD31-4B8C-83A1-F6EECF244321}">
                <p14:modId xmlns:p14="http://schemas.microsoft.com/office/powerpoint/2010/main" val="1079281913"/>
              </p:ext>
            </p:extLst>
          </p:nvPr>
        </p:nvGraphicFramePr>
        <p:xfrm>
          <a:off x="1386350" y="0"/>
          <a:ext cx="10569054" cy="7248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Pentagon 5">
            <a:extLst>
              <a:ext uri="{FF2B5EF4-FFF2-40B4-BE49-F238E27FC236}">
                <a16:creationId xmlns:a16="http://schemas.microsoft.com/office/drawing/2014/main" id="{4B86D4F2-F3FF-4740-BE97-3442EC6494A0}"/>
              </a:ext>
            </a:extLst>
          </p:cNvPr>
          <p:cNvSpPr/>
          <p:nvPr/>
        </p:nvSpPr>
        <p:spPr>
          <a:xfrm>
            <a:off x="0" y="1253613"/>
            <a:ext cx="1902542"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volini" panose="03000502040302020204" pitchFamily="66" charset="0"/>
                <a:cs typeface="Cavolini" panose="03000502040302020204" pitchFamily="66" charset="0"/>
              </a:rPr>
              <a:t>Main idea</a:t>
            </a:r>
          </a:p>
        </p:txBody>
      </p:sp>
      <p:sp>
        <p:nvSpPr>
          <p:cNvPr id="7" name="Arrow: Pentagon 6">
            <a:extLst>
              <a:ext uri="{FF2B5EF4-FFF2-40B4-BE49-F238E27FC236}">
                <a16:creationId xmlns:a16="http://schemas.microsoft.com/office/drawing/2014/main" id="{FE633BD2-765C-44D3-9C7D-2D0F215B4403}"/>
              </a:ext>
            </a:extLst>
          </p:cNvPr>
          <p:cNvSpPr/>
          <p:nvPr/>
        </p:nvSpPr>
        <p:spPr>
          <a:xfrm>
            <a:off x="-14747" y="4250989"/>
            <a:ext cx="1401097" cy="870155"/>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volini" panose="03000502040302020204" pitchFamily="66" charset="0"/>
                <a:cs typeface="Cavolini" panose="03000502040302020204" pitchFamily="66" charset="0"/>
              </a:rPr>
              <a:t>Details</a:t>
            </a:r>
          </a:p>
        </p:txBody>
      </p:sp>
    </p:spTree>
    <p:extLst>
      <p:ext uri="{BB962C8B-B14F-4D97-AF65-F5344CB8AC3E}">
        <p14:creationId xmlns:p14="http://schemas.microsoft.com/office/powerpoint/2010/main" val="41862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42E34F8-F642-4776-AC36-3EC96B4B86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9CC7C68-63DA-438A-AA6E-3112CDB8B9F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9719E06-E38B-45D8-B0EB-20A1B03EB0F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31BDC4AC-66DB-4591-95A4-FA63339E6C3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F7FA2C8-2248-4E39-81B1-8E7F87614A8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E29A574-4996-4668-8490-F81371587A2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4A11591A-C69E-4064-9F9C-E7AD95FAAA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486844"/>
            <a:ext cx="9411659" cy="901693"/>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 email.</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identify the different parts of an email.</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tell what the main idea is</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a:solidFill>
              <a:srgbClr val="FF66FF"/>
            </a:solidFill>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EDEE-530B-4CD0-8229-8CD56B3F377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75B009-650B-487A-82ED-5E1FF2377187}"/>
              </a:ext>
            </a:extLst>
          </p:cNvPr>
          <p:cNvSpPr>
            <a:spLocks noGrp="1"/>
          </p:cNvSpPr>
          <p:nvPr>
            <p:ph idx="1"/>
          </p:nvPr>
        </p:nvSpPr>
        <p:spPr/>
        <p:txBody>
          <a:bodyPr/>
          <a:lstStyle/>
          <a:p>
            <a:endParaRPr lang="en-GB"/>
          </a:p>
        </p:txBody>
      </p:sp>
      <p:pic>
        <p:nvPicPr>
          <p:cNvPr id="1028" name="Picture 4" descr="Free Email Mockup Vector Art Images &amp; Graphics - (96 Free Downloads)">
            <a:extLst>
              <a:ext uri="{FF2B5EF4-FFF2-40B4-BE49-F238E27FC236}">
                <a16:creationId xmlns:a16="http://schemas.microsoft.com/office/drawing/2014/main" id="{3B327FFA-2810-494D-B9B7-2BD6514D7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77" y="24896"/>
            <a:ext cx="9228101" cy="6152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8A15FE-0A64-4AE3-8DC7-00AB663ACBA1}"/>
              </a:ext>
            </a:extLst>
          </p:cNvPr>
          <p:cNvSpPr txBox="1"/>
          <p:nvPr/>
        </p:nvSpPr>
        <p:spPr>
          <a:xfrm>
            <a:off x="3248938" y="1825625"/>
            <a:ext cx="7203511" cy="33673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latin typeface="Andika" panose="02000000000000000000" pitchFamily="2" charset="0"/>
                <a:ea typeface="Andika" panose="02000000000000000000" pitchFamily="2" charset="0"/>
                <a:cs typeface="Andika" panose="02000000000000000000" pitchFamily="2" charset="0"/>
              </a:rPr>
              <a:t>What is an email?</a:t>
            </a:r>
          </a:p>
          <a:p>
            <a:pPr marL="285750" indent="-285750">
              <a:lnSpc>
                <a:spcPct val="150000"/>
              </a:lnSpc>
              <a:buFont typeface="Arial" panose="020B0604020202020204" pitchFamily="34" charset="0"/>
              <a:buChar char="•"/>
            </a:pPr>
            <a:r>
              <a:rPr lang="en-GB" sz="2400" dirty="0">
                <a:latin typeface="Andika" panose="02000000000000000000" pitchFamily="2" charset="0"/>
                <a:ea typeface="Andika" panose="02000000000000000000" pitchFamily="2" charset="0"/>
                <a:cs typeface="Andika" panose="02000000000000000000" pitchFamily="2" charset="0"/>
              </a:rPr>
              <a:t>Have you ever sent an email? </a:t>
            </a:r>
          </a:p>
          <a:p>
            <a:pPr marL="285750" indent="-285750">
              <a:lnSpc>
                <a:spcPct val="150000"/>
              </a:lnSpc>
              <a:buFont typeface="Arial" panose="020B0604020202020204" pitchFamily="34" charset="0"/>
              <a:buChar char="•"/>
            </a:pPr>
            <a:r>
              <a:rPr lang="en-GB" sz="2400" dirty="0">
                <a:latin typeface="Andika" panose="02000000000000000000" pitchFamily="2" charset="0"/>
                <a:ea typeface="Andika" panose="02000000000000000000" pitchFamily="2" charset="0"/>
                <a:cs typeface="Andika" panose="02000000000000000000" pitchFamily="2" charset="0"/>
              </a:rPr>
              <a:t>To whom and what was it about?</a:t>
            </a:r>
          </a:p>
          <a:p>
            <a:pPr marL="285750" indent="-285750">
              <a:lnSpc>
                <a:spcPct val="150000"/>
              </a:lnSpc>
              <a:buFont typeface="Arial" panose="020B0604020202020204" pitchFamily="34" charset="0"/>
              <a:buChar char="•"/>
            </a:pPr>
            <a:r>
              <a:rPr lang="en-GB" sz="2400" dirty="0">
                <a:latin typeface="Andika" panose="02000000000000000000" pitchFamily="2" charset="0"/>
                <a:ea typeface="Andika" panose="02000000000000000000" pitchFamily="2" charset="0"/>
                <a:cs typeface="Andika" panose="02000000000000000000" pitchFamily="2" charset="0"/>
              </a:rPr>
              <a:t>Why do we use emails?</a:t>
            </a:r>
          </a:p>
          <a:p>
            <a:pPr marL="285750" indent="-285750">
              <a:lnSpc>
                <a:spcPct val="150000"/>
              </a:lnSpc>
              <a:buFont typeface="Arial" panose="020B0604020202020204" pitchFamily="34" charset="0"/>
              <a:buChar char="•"/>
            </a:pPr>
            <a:r>
              <a:rPr lang="en-GB" sz="2400" dirty="0">
                <a:latin typeface="Andika" panose="02000000000000000000" pitchFamily="2" charset="0"/>
                <a:ea typeface="Andika" panose="02000000000000000000" pitchFamily="2" charset="0"/>
                <a:cs typeface="Andika" panose="02000000000000000000" pitchFamily="2" charset="0"/>
              </a:rPr>
              <a:t>What do you need to  have in order to send an email? </a:t>
            </a:r>
          </a:p>
        </p:txBody>
      </p:sp>
      <p:pic>
        <p:nvPicPr>
          <p:cNvPr id="1026" name="Picture 2" descr="Email Symbol 562*517 transprent Png Free Download - Area, Text, Symbol. -  CleanPNG / KissPNG">
            <a:extLst>
              <a:ext uri="{FF2B5EF4-FFF2-40B4-BE49-F238E27FC236}">
                <a16:creationId xmlns:a16="http://schemas.microsoft.com/office/drawing/2014/main" id="{6A06A5F3-0DFF-4A07-9251-EB6140575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4733"/>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Flowchart: Terminator 2">
            <a:extLst>
              <a:ext uri="{FF2B5EF4-FFF2-40B4-BE49-F238E27FC236}">
                <a16:creationId xmlns:a16="http://schemas.microsoft.com/office/drawing/2014/main" id="{7FBB597D-CAA6-4412-8589-E3D5912C43AB}"/>
              </a:ext>
            </a:extLst>
          </p:cNvPr>
          <p:cNvSpPr/>
          <p:nvPr/>
        </p:nvSpPr>
        <p:spPr>
          <a:xfrm>
            <a:off x="139458" y="2518925"/>
            <a:ext cx="1326087" cy="495200"/>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greeting</a:t>
            </a:r>
          </a:p>
        </p:txBody>
      </p:sp>
      <p:cxnSp>
        <p:nvCxnSpPr>
          <p:cNvPr id="10" name="Straight Connector 9">
            <a:extLst>
              <a:ext uri="{FF2B5EF4-FFF2-40B4-BE49-F238E27FC236}">
                <a16:creationId xmlns:a16="http://schemas.microsoft.com/office/drawing/2014/main" id="{475AC3FF-9F1B-43B2-AF7E-00A9B616B557}"/>
              </a:ext>
            </a:extLst>
          </p:cNvPr>
          <p:cNvCxnSpPr>
            <a:cxnSpLocks/>
          </p:cNvCxnSpPr>
          <p:nvPr/>
        </p:nvCxnSpPr>
        <p:spPr>
          <a:xfrm>
            <a:off x="1453018" y="431569"/>
            <a:ext cx="100375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Terminator 10">
            <a:extLst>
              <a:ext uri="{FF2B5EF4-FFF2-40B4-BE49-F238E27FC236}">
                <a16:creationId xmlns:a16="http://schemas.microsoft.com/office/drawing/2014/main" id="{F112FFF9-DC0E-42AE-B37A-4D4C14689251}"/>
              </a:ext>
            </a:extLst>
          </p:cNvPr>
          <p:cNvSpPr/>
          <p:nvPr/>
        </p:nvSpPr>
        <p:spPr>
          <a:xfrm>
            <a:off x="126932" y="3181400"/>
            <a:ext cx="1326087" cy="495200"/>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opening</a:t>
            </a:r>
          </a:p>
        </p:txBody>
      </p:sp>
      <p:cxnSp>
        <p:nvCxnSpPr>
          <p:cNvPr id="12" name="Straight Connector 11">
            <a:extLst>
              <a:ext uri="{FF2B5EF4-FFF2-40B4-BE49-F238E27FC236}">
                <a16:creationId xmlns:a16="http://schemas.microsoft.com/office/drawing/2014/main" id="{48BC5344-C6AF-4699-A79D-03CD9B79C750}"/>
              </a:ext>
            </a:extLst>
          </p:cNvPr>
          <p:cNvCxnSpPr/>
          <p:nvPr/>
        </p:nvCxnSpPr>
        <p:spPr>
          <a:xfrm>
            <a:off x="1453019" y="3429000"/>
            <a:ext cx="100375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lowchart: Terminator 12">
            <a:extLst>
              <a:ext uri="{FF2B5EF4-FFF2-40B4-BE49-F238E27FC236}">
                <a16:creationId xmlns:a16="http://schemas.microsoft.com/office/drawing/2014/main" id="{DA9CE081-DDBB-4913-B32C-8B9DCE6CB54D}"/>
              </a:ext>
            </a:extLst>
          </p:cNvPr>
          <p:cNvSpPr/>
          <p:nvPr/>
        </p:nvSpPr>
        <p:spPr>
          <a:xfrm>
            <a:off x="126932" y="4306313"/>
            <a:ext cx="1693863" cy="495200"/>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main paragraph</a:t>
            </a:r>
          </a:p>
        </p:txBody>
      </p:sp>
      <p:cxnSp>
        <p:nvCxnSpPr>
          <p:cNvPr id="14" name="Straight Connector 13">
            <a:extLst>
              <a:ext uri="{FF2B5EF4-FFF2-40B4-BE49-F238E27FC236}">
                <a16:creationId xmlns:a16="http://schemas.microsoft.com/office/drawing/2014/main" id="{A02718D6-218C-4F02-9A42-80B73F646338}"/>
              </a:ext>
            </a:extLst>
          </p:cNvPr>
          <p:cNvCxnSpPr>
            <a:cxnSpLocks/>
            <a:stCxn id="13" idx="3"/>
          </p:cNvCxnSpPr>
          <p:nvPr/>
        </p:nvCxnSpPr>
        <p:spPr>
          <a:xfrm>
            <a:off x="1820795" y="4553913"/>
            <a:ext cx="64850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owchart: Terminator 15">
            <a:extLst>
              <a:ext uri="{FF2B5EF4-FFF2-40B4-BE49-F238E27FC236}">
                <a16:creationId xmlns:a16="http://schemas.microsoft.com/office/drawing/2014/main" id="{5FC5CABD-A972-4D13-9305-C91F8C45FCC6}"/>
              </a:ext>
            </a:extLst>
          </p:cNvPr>
          <p:cNvSpPr/>
          <p:nvPr/>
        </p:nvSpPr>
        <p:spPr>
          <a:xfrm>
            <a:off x="153725" y="5416420"/>
            <a:ext cx="1693863" cy="495200"/>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closing</a:t>
            </a:r>
          </a:p>
        </p:txBody>
      </p:sp>
      <p:cxnSp>
        <p:nvCxnSpPr>
          <p:cNvPr id="17" name="Straight Connector 16">
            <a:extLst>
              <a:ext uri="{FF2B5EF4-FFF2-40B4-BE49-F238E27FC236}">
                <a16:creationId xmlns:a16="http://schemas.microsoft.com/office/drawing/2014/main" id="{B8B1A4C7-B048-4820-A017-0371E9E54020}"/>
              </a:ext>
            </a:extLst>
          </p:cNvPr>
          <p:cNvCxnSpPr>
            <a:cxnSpLocks/>
          </p:cNvCxnSpPr>
          <p:nvPr/>
        </p:nvCxnSpPr>
        <p:spPr>
          <a:xfrm>
            <a:off x="1808269" y="5660566"/>
            <a:ext cx="64850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owchart: Terminator 17">
            <a:extLst>
              <a:ext uri="{FF2B5EF4-FFF2-40B4-BE49-F238E27FC236}">
                <a16:creationId xmlns:a16="http://schemas.microsoft.com/office/drawing/2014/main" id="{29F6A091-8DCB-4BD4-9678-4781A9972031}"/>
              </a:ext>
            </a:extLst>
          </p:cNvPr>
          <p:cNvSpPr/>
          <p:nvPr/>
        </p:nvSpPr>
        <p:spPr>
          <a:xfrm>
            <a:off x="120080" y="6362800"/>
            <a:ext cx="1693863" cy="495200"/>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signature</a:t>
            </a:r>
          </a:p>
        </p:txBody>
      </p:sp>
      <p:cxnSp>
        <p:nvCxnSpPr>
          <p:cNvPr id="19" name="Straight Connector 18">
            <a:extLst>
              <a:ext uri="{FF2B5EF4-FFF2-40B4-BE49-F238E27FC236}">
                <a16:creationId xmlns:a16="http://schemas.microsoft.com/office/drawing/2014/main" id="{F6A54FE6-71E8-4EDB-9E7D-DAF358430BBE}"/>
              </a:ext>
            </a:extLst>
          </p:cNvPr>
          <p:cNvCxnSpPr>
            <a:cxnSpLocks/>
          </p:cNvCxnSpPr>
          <p:nvPr/>
        </p:nvCxnSpPr>
        <p:spPr>
          <a:xfrm>
            <a:off x="1808268" y="6642132"/>
            <a:ext cx="64850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lowchart: Terminator 19">
            <a:extLst>
              <a:ext uri="{FF2B5EF4-FFF2-40B4-BE49-F238E27FC236}">
                <a16:creationId xmlns:a16="http://schemas.microsoft.com/office/drawing/2014/main" id="{0B9DEC15-CEE9-4593-A0E3-3486143D5C43}"/>
              </a:ext>
            </a:extLst>
          </p:cNvPr>
          <p:cNvSpPr/>
          <p:nvPr/>
        </p:nvSpPr>
        <p:spPr>
          <a:xfrm>
            <a:off x="56889" y="1811"/>
            <a:ext cx="2037381" cy="1023503"/>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Email address of person receiving email</a:t>
            </a:r>
          </a:p>
        </p:txBody>
      </p:sp>
      <p:cxnSp>
        <p:nvCxnSpPr>
          <p:cNvPr id="21" name="Straight Connector 20">
            <a:extLst>
              <a:ext uri="{FF2B5EF4-FFF2-40B4-BE49-F238E27FC236}">
                <a16:creationId xmlns:a16="http://schemas.microsoft.com/office/drawing/2014/main" id="{5517D854-1A0F-49AB-AF15-D348F1720A9B}"/>
              </a:ext>
            </a:extLst>
          </p:cNvPr>
          <p:cNvCxnSpPr>
            <a:cxnSpLocks/>
          </p:cNvCxnSpPr>
          <p:nvPr/>
        </p:nvCxnSpPr>
        <p:spPr>
          <a:xfrm>
            <a:off x="4536509" y="999400"/>
            <a:ext cx="100375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lowchart: Terminator 21">
            <a:extLst>
              <a:ext uri="{FF2B5EF4-FFF2-40B4-BE49-F238E27FC236}">
                <a16:creationId xmlns:a16="http://schemas.microsoft.com/office/drawing/2014/main" id="{67DE71F3-53D6-46A1-AC7F-0CD3D162E3E2}"/>
              </a:ext>
            </a:extLst>
          </p:cNvPr>
          <p:cNvSpPr/>
          <p:nvPr/>
        </p:nvSpPr>
        <p:spPr>
          <a:xfrm>
            <a:off x="5438001" y="629546"/>
            <a:ext cx="2077615" cy="716394"/>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What the email is about</a:t>
            </a:r>
          </a:p>
        </p:txBody>
      </p:sp>
      <p:cxnSp>
        <p:nvCxnSpPr>
          <p:cNvPr id="24" name="Straight Connector 23">
            <a:extLst>
              <a:ext uri="{FF2B5EF4-FFF2-40B4-BE49-F238E27FC236}">
                <a16:creationId xmlns:a16="http://schemas.microsoft.com/office/drawing/2014/main" id="{4621EC08-8A13-4895-9358-3B2C5843715B}"/>
              </a:ext>
            </a:extLst>
          </p:cNvPr>
          <p:cNvCxnSpPr>
            <a:cxnSpLocks/>
          </p:cNvCxnSpPr>
          <p:nvPr/>
        </p:nvCxnSpPr>
        <p:spPr>
          <a:xfrm>
            <a:off x="1808268" y="1620113"/>
            <a:ext cx="633469" cy="45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A0A0FBFF-00F0-49D5-9105-CFA108DC4E23}"/>
              </a:ext>
            </a:extLst>
          </p:cNvPr>
          <p:cNvSpPr/>
          <p:nvPr/>
        </p:nvSpPr>
        <p:spPr>
          <a:xfrm>
            <a:off x="89770" y="1156226"/>
            <a:ext cx="1850091" cy="1023503"/>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Email address of the person sending the email</a:t>
            </a:r>
          </a:p>
        </p:txBody>
      </p:sp>
      <p:sp>
        <p:nvSpPr>
          <p:cNvPr id="25" name="Flowchart: Terminator 24">
            <a:extLst>
              <a:ext uri="{FF2B5EF4-FFF2-40B4-BE49-F238E27FC236}">
                <a16:creationId xmlns:a16="http://schemas.microsoft.com/office/drawing/2014/main" id="{05F8D99D-01B3-4BF7-A850-B37148C3C99C}"/>
              </a:ext>
            </a:extLst>
          </p:cNvPr>
          <p:cNvSpPr/>
          <p:nvPr/>
        </p:nvSpPr>
        <p:spPr>
          <a:xfrm>
            <a:off x="5966180" y="1886590"/>
            <a:ext cx="2077615" cy="716394"/>
          </a:xfrm>
          <a:prstGeom prst="flowChartTermina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for photos or documents</a:t>
            </a:r>
          </a:p>
        </p:txBody>
      </p:sp>
      <p:cxnSp>
        <p:nvCxnSpPr>
          <p:cNvPr id="26" name="Straight Connector 25">
            <a:extLst>
              <a:ext uri="{FF2B5EF4-FFF2-40B4-BE49-F238E27FC236}">
                <a16:creationId xmlns:a16="http://schemas.microsoft.com/office/drawing/2014/main" id="{DB3DA119-BDD5-402B-BABE-2D5A78033751}"/>
              </a:ext>
            </a:extLst>
          </p:cNvPr>
          <p:cNvCxnSpPr>
            <a:cxnSpLocks/>
            <a:endCxn id="25" idx="1"/>
          </p:cNvCxnSpPr>
          <p:nvPr/>
        </p:nvCxnSpPr>
        <p:spPr>
          <a:xfrm>
            <a:off x="4567857" y="2240139"/>
            <a:ext cx="1398323" cy="4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91ABD3-E6D9-40D0-9957-17FFC43A1059}"/>
              </a:ext>
            </a:extLst>
          </p:cNvPr>
          <p:cNvCxnSpPr/>
          <p:nvPr/>
        </p:nvCxnSpPr>
        <p:spPr>
          <a:xfrm>
            <a:off x="1391883" y="2747854"/>
            <a:ext cx="1003753" cy="17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2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6" grpId="0" animBg="1"/>
      <p:bldP spid="18" grpId="0" animBg="1"/>
      <p:bldP spid="20" grpId="0" animBg="1"/>
      <p:bldP spid="22"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2" name="Arrow: Up 1">
            <a:extLst>
              <a:ext uri="{FF2B5EF4-FFF2-40B4-BE49-F238E27FC236}">
                <a16:creationId xmlns:a16="http://schemas.microsoft.com/office/drawing/2014/main" id="{DD82DFB1-1173-42E4-9A20-73430F212DA6}"/>
              </a:ext>
            </a:extLst>
          </p:cNvPr>
          <p:cNvSpPr/>
          <p:nvPr/>
        </p:nvSpPr>
        <p:spPr>
          <a:xfrm rot="5400000">
            <a:off x="1581411" y="2533389"/>
            <a:ext cx="789140" cy="100208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74E6B767-0204-4FFA-AFDF-FCDD0506D233}"/>
              </a:ext>
            </a:extLst>
          </p:cNvPr>
          <p:cNvSpPr/>
          <p:nvPr/>
        </p:nvSpPr>
        <p:spPr>
          <a:xfrm rot="5400000">
            <a:off x="1573687" y="3322529"/>
            <a:ext cx="789140" cy="100208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70A81518-DB35-4D08-AD88-238B4542628B}"/>
              </a:ext>
            </a:extLst>
          </p:cNvPr>
          <p:cNvSpPr/>
          <p:nvPr/>
        </p:nvSpPr>
        <p:spPr>
          <a:xfrm rot="5400000">
            <a:off x="1506254" y="4731400"/>
            <a:ext cx="789140" cy="100208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2DCC1B80-E1C9-4B0E-A829-D75A6A423134}"/>
              </a:ext>
            </a:extLst>
          </p:cNvPr>
          <p:cNvSpPr/>
          <p:nvPr/>
        </p:nvSpPr>
        <p:spPr>
          <a:xfrm rot="5400000">
            <a:off x="1506254" y="5647817"/>
            <a:ext cx="789140" cy="100208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54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Arrow: Up 2">
            <a:extLst>
              <a:ext uri="{FF2B5EF4-FFF2-40B4-BE49-F238E27FC236}">
                <a16:creationId xmlns:a16="http://schemas.microsoft.com/office/drawing/2014/main" id="{C20EC821-CD99-4896-8ED8-E9B36AC87519}"/>
              </a:ext>
            </a:extLst>
          </p:cNvPr>
          <p:cNvSpPr/>
          <p:nvPr/>
        </p:nvSpPr>
        <p:spPr>
          <a:xfrm rot="5077351">
            <a:off x="1449032" y="2423750"/>
            <a:ext cx="977031" cy="948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32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1460336" y="937360"/>
            <a:ext cx="10515600" cy="1242169"/>
          </a:xfrm>
        </p:spPr>
        <p:txBody>
          <a:bodyPr>
            <a:normAutofit/>
          </a:bodyPr>
          <a:lstStyle/>
          <a:p>
            <a:pPr marL="0" indent="0">
              <a:lnSpc>
                <a:spcPct val="200000"/>
              </a:lnSpc>
              <a:buNone/>
            </a:pPr>
            <a:r>
              <a:rPr lang="en-GB" b="1" dirty="0">
                <a:latin typeface="Cavolini" panose="03000502040302020204" pitchFamily="66" charset="0"/>
                <a:cs typeface="Cavolini" panose="03000502040302020204" pitchFamily="66" charset="0"/>
              </a:rPr>
              <a:t>The Greeting</a:t>
            </a:r>
          </a:p>
          <a:p>
            <a:pPr marL="0" indent="0">
              <a:lnSpc>
                <a:spcPct val="200000"/>
              </a:lnSpc>
              <a:buNone/>
            </a:pPr>
            <a:endParaRPr lang="en-GB" b="1" dirty="0">
              <a:latin typeface="Cavolini" panose="03000502040302020204" pitchFamily="66" charset="0"/>
              <a:cs typeface="Cavolini" panose="03000502040302020204" pitchFamily="66" charset="0"/>
            </a:endParaRPr>
          </a:p>
        </p:txBody>
      </p:sp>
      <p:sp>
        <p:nvSpPr>
          <p:cNvPr id="2" name="Rectangle 1">
            <a:extLst>
              <a:ext uri="{FF2B5EF4-FFF2-40B4-BE49-F238E27FC236}">
                <a16:creationId xmlns:a16="http://schemas.microsoft.com/office/drawing/2014/main" id="{AA6A8D84-7C7B-4771-B4C2-C3078531B600}"/>
              </a:ext>
            </a:extLst>
          </p:cNvPr>
          <p:cNvSpPr/>
          <p:nvPr/>
        </p:nvSpPr>
        <p:spPr>
          <a:xfrm>
            <a:off x="2371594" y="1866378"/>
            <a:ext cx="6096000" cy="2912720"/>
          </a:xfrm>
          <a:prstGeom prst="rect">
            <a:avLst/>
          </a:prstGeom>
        </p:spPr>
        <p:txBody>
          <a:bodyPr>
            <a:spAutoFit/>
          </a:bodyPr>
          <a:lstStyle/>
          <a:p>
            <a:pPr marL="45720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cs typeface="Cavolini" panose="03000502040302020204" pitchFamily="66" charset="0"/>
              </a:rPr>
              <a:t>Hi Oliver, </a:t>
            </a:r>
          </a:p>
          <a:p>
            <a:pPr marL="45720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cs typeface="Cavolini" panose="03000502040302020204" pitchFamily="66" charset="0"/>
              </a:rPr>
              <a:t>Hello Oliver,</a:t>
            </a:r>
          </a:p>
          <a:p>
            <a:pPr marL="457200" indent="-457200">
              <a:lnSpc>
                <a:spcPct val="200000"/>
              </a:lnSpc>
              <a:buFont typeface="Arial" panose="020B0604020202020204" pitchFamily="34" charset="0"/>
              <a:buChar char="•"/>
            </a:pPr>
            <a:r>
              <a:rPr lang="en-GB" sz="3200" b="1" dirty="0">
                <a:solidFill>
                  <a:srgbClr val="FF0000"/>
                </a:solidFill>
                <a:latin typeface="Cavolini" panose="03000502040302020204" pitchFamily="66" charset="0"/>
                <a:cs typeface="Cavolini" panose="03000502040302020204" pitchFamily="66" charset="0"/>
              </a:rPr>
              <a:t>Dear Oliver, </a:t>
            </a:r>
            <a:endParaRPr lang="en-GB" sz="3200" dirty="0">
              <a:solidFill>
                <a:srgbClr val="FF0000"/>
              </a:solidFill>
            </a:endParaRP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724831-6A1A-459B-BAC1-1C8074A0FD31}"/>
              </a:ext>
            </a:extLst>
          </p:cNvPr>
          <p:cNvPicPr>
            <a:picLocks noChangeAspect="1"/>
          </p:cNvPicPr>
          <p:nvPr/>
        </p:nvPicPr>
        <p:blipFill rotWithShape="1">
          <a:blip r:embed="rId3"/>
          <a:srcRect t="1291" b="-1"/>
          <a:stretch/>
        </p:blipFill>
        <p:spPr>
          <a:xfrm>
            <a:off x="2242158" y="79568"/>
            <a:ext cx="10013795" cy="677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A939A1A1-633A-4951-B593-DE81BE029356}"/>
              </a:ext>
            </a:extLst>
          </p:cNvPr>
          <p:cNvSpPr txBox="1"/>
          <p:nvPr/>
        </p:nvSpPr>
        <p:spPr>
          <a:xfrm>
            <a:off x="2469298" y="2575714"/>
            <a:ext cx="9365292" cy="4524315"/>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Dear Oliver</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hope you are well.  My family and I are planning to visit the National Pet Show on Sunday 1</a:t>
            </a:r>
            <a:r>
              <a:rPr lang="en-GB" baseline="30000" dirty="0">
                <a:latin typeface="Andika" panose="02000000000000000000" pitchFamily="2" charset="0"/>
                <a:ea typeface="Andika" panose="02000000000000000000" pitchFamily="2" charset="0"/>
                <a:cs typeface="Andika" panose="02000000000000000000" pitchFamily="2" charset="0"/>
              </a:rPr>
              <a:t>st</a:t>
            </a:r>
            <a:r>
              <a:rPr lang="en-GB" dirty="0">
                <a:latin typeface="Andika" panose="02000000000000000000" pitchFamily="2" charset="0"/>
                <a:ea typeface="Andika" panose="02000000000000000000" pitchFamily="2" charset="0"/>
                <a:cs typeface="Andika" panose="02000000000000000000" pitchFamily="2" charset="0"/>
              </a:rPr>
              <a:t> November.  Would you like to join us? I know that you love animals, too!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I am attaching the timetable with all the activities that will be held at the Kids’ Zone on Sunday. There are many interesting activities.  I’m really looking forward to handling the snakes and seeing Mojo the poodle perform some awesome tricks.   Which activities would you prefer to see?</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Let me know if you can make it.  By the way, Mum said that I can take care of your pet while you are away.  </a:t>
            </a:r>
          </a:p>
          <a:p>
            <a:endParaRPr lang="en-GB" dirty="0">
              <a:latin typeface="Andika" panose="02000000000000000000" pitchFamily="2" charset="0"/>
              <a:ea typeface="Andika" panose="02000000000000000000" pitchFamily="2" charset="0"/>
              <a:cs typeface="Andika" panose="02000000000000000000" pitchFamily="2" charset="0"/>
            </a:endParaRPr>
          </a:p>
          <a:p>
            <a:r>
              <a:rPr lang="en-GB" dirty="0">
                <a:latin typeface="Andika" panose="02000000000000000000" pitchFamily="2" charset="0"/>
                <a:ea typeface="Andika" panose="02000000000000000000" pitchFamily="2" charset="0"/>
                <a:cs typeface="Andika" panose="02000000000000000000" pitchFamily="2" charset="0"/>
              </a:rPr>
              <a:t>Best regards,</a:t>
            </a:r>
          </a:p>
          <a:p>
            <a:r>
              <a:rPr lang="en-GB" dirty="0">
                <a:latin typeface="Andika" panose="02000000000000000000" pitchFamily="2" charset="0"/>
                <a:ea typeface="Andika" panose="02000000000000000000" pitchFamily="2" charset="0"/>
                <a:cs typeface="Andika" panose="02000000000000000000" pitchFamily="2" charset="0"/>
              </a:rPr>
              <a:t>Kai</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4" name="TextBox 3">
            <a:extLst>
              <a:ext uri="{FF2B5EF4-FFF2-40B4-BE49-F238E27FC236}">
                <a16:creationId xmlns:a16="http://schemas.microsoft.com/office/drawing/2014/main" id="{4DF7E7F9-1581-457B-8B4E-82B65530F101}"/>
              </a:ext>
            </a:extLst>
          </p:cNvPr>
          <p:cNvSpPr txBox="1"/>
          <p:nvPr/>
        </p:nvSpPr>
        <p:spPr>
          <a:xfrm>
            <a:off x="3054263" y="190398"/>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oliver@gmail.com</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6" name="TextBox 5">
            <a:extLst>
              <a:ext uri="{FF2B5EF4-FFF2-40B4-BE49-F238E27FC236}">
                <a16:creationId xmlns:a16="http://schemas.microsoft.com/office/drawing/2014/main" id="{C0C41853-8122-4150-A3B0-B7CDC8AB88FA}"/>
              </a:ext>
            </a:extLst>
          </p:cNvPr>
          <p:cNvSpPr txBox="1"/>
          <p:nvPr/>
        </p:nvSpPr>
        <p:spPr>
          <a:xfrm>
            <a:off x="3356559" y="832559"/>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Join us!</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7" name="TextBox 6">
            <a:extLst>
              <a:ext uri="{FF2B5EF4-FFF2-40B4-BE49-F238E27FC236}">
                <a16:creationId xmlns:a16="http://schemas.microsoft.com/office/drawing/2014/main" id="{82EB6A07-F696-4505-B82D-51AE629D7255}"/>
              </a:ext>
            </a:extLst>
          </p:cNvPr>
          <p:cNvSpPr txBox="1"/>
          <p:nvPr/>
        </p:nvSpPr>
        <p:spPr>
          <a:xfrm>
            <a:off x="3054263" y="1478890"/>
            <a:ext cx="11624152" cy="646331"/>
          </a:xfrm>
          <a:prstGeom prst="rect">
            <a:avLst/>
          </a:prstGeom>
          <a:noFill/>
        </p:spPr>
        <p:txBody>
          <a:bodyPr wrap="square" rtlCol="0">
            <a:spAutoFit/>
          </a:bodyPr>
          <a:lstStyle/>
          <a:p>
            <a:r>
              <a:rPr lang="en-GB" dirty="0">
                <a:latin typeface="Andika" panose="02000000000000000000" pitchFamily="2" charset="0"/>
                <a:ea typeface="Andika" panose="02000000000000000000" pitchFamily="2" charset="0"/>
                <a:cs typeface="Andika" panose="02000000000000000000" pitchFamily="2" charset="0"/>
              </a:rPr>
              <a:t>kai@ilearn.edu.mt</a:t>
            </a:r>
          </a:p>
          <a:p>
            <a:endParaRPr lang="en-GB" dirty="0">
              <a:latin typeface="Andika" panose="02000000000000000000" pitchFamily="2" charset="0"/>
              <a:ea typeface="Andika" panose="02000000000000000000" pitchFamily="2" charset="0"/>
              <a:cs typeface="Andika" panose="02000000000000000000" pitchFamily="2" charset="0"/>
            </a:endParaRPr>
          </a:p>
        </p:txBody>
      </p:sp>
      <p:sp>
        <p:nvSpPr>
          <p:cNvPr id="3" name="Arrow: Up 2">
            <a:extLst>
              <a:ext uri="{FF2B5EF4-FFF2-40B4-BE49-F238E27FC236}">
                <a16:creationId xmlns:a16="http://schemas.microsoft.com/office/drawing/2014/main" id="{C20EC821-CD99-4896-8ED8-E9B36AC87519}"/>
              </a:ext>
            </a:extLst>
          </p:cNvPr>
          <p:cNvSpPr/>
          <p:nvPr/>
        </p:nvSpPr>
        <p:spPr>
          <a:xfrm rot="5077351">
            <a:off x="1462665" y="2994361"/>
            <a:ext cx="977031" cy="948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9784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B5071-4135-4362-88E0-C005D1F33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5289A-228E-43EC-83E1-E6C7D73A2CB9}">
  <ds:schemaRefs>
    <ds:schemaRef ds:uri="http://schemas.microsoft.com/sharepoint/v3/contenttype/forms"/>
  </ds:schemaRefs>
</ds:datastoreItem>
</file>

<file path=customXml/itemProps3.xml><?xml version="1.0" encoding="utf-8"?>
<ds:datastoreItem xmlns:ds="http://schemas.openxmlformats.org/officeDocument/2006/customXml" ds:itemID="{49DF6E4E-9993-464B-913F-EF26A7EC4EBD}">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TotalTime>
  <Words>2009</Words>
  <Application>Microsoft Office PowerPoint</Application>
  <PresentationFormat>Widescreen</PresentationFormat>
  <Paragraphs>220</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Andika</vt:lpstr>
      <vt:lpstr>Arial</vt:lpstr>
      <vt:lpstr>Calibri</vt:lpstr>
      <vt:lpstr>Calibri Light</vt:lpstr>
      <vt:lpstr>Cavolini</vt:lpstr>
      <vt:lpstr>Office Theme</vt:lpstr>
      <vt:lpstr>1_Office Theme</vt:lpstr>
      <vt:lpstr>Pets</vt:lpstr>
      <vt:lpstr>Notes for the Educator</vt:lpstr>
      <vt:lpstr>I am learning how to read an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urieth aquilina</dc:creator>
  <cp:lastModifiedBy>urieth aquilina</cp:lastModifiedBy>
  <cp:revision>4</cp:revision>
  <dcterms:created xsi:type="dcterms:W3CDTF">2021-03-26T10:24:11Z</dcterms:created>
  <dcterms:modified xsi:type="dcterms:W3CDTF">2021-03-26T15:03:13Z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