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Lst>
  <p:notesMasterIdLst>
    <p:notesMasterId r:id="rId38"/>
  </p:notesMasterIdLst>
  <p:sldIdLst>
    <p:sldId id="348" r:id="rId6"/>
    <p:sldId id="307" r:id="rId7"/>
    <p:sldId id="334" r:id="rId8"/>
    <p:sldId id="335" r:id="rId9"/>
    <p:sldId id="347" r:id="rId10"/>
    <p:sldId id="338" r:id="rId11"/>
    <p:sldId id="337" r:id="rId12"/>
    <p:sldId id="339" r:id="rId13"/>
    <p:sldId id="340" r:id="rId14"/>
    <p:sldId id="341" r:id="rId15"/>
    <p:sldId id="342" r:id="rId16"/>
    <p:sldId id="356" r:id="rId17"/>
    <p:sldId id="355" r:id="rId18"/>
    <p:sldId id="351" r:id="rId19"/>
    <p:sldId id="392" r:id="rId20"/>
    <p:sldId id="258" r:id="rId21"/>
    <p:sldId id="299" r:id="rId22"/>
    <p:sldId id="326" r:id="rId23"/>
    <p:sldId id="384" r:id="rId24"/>
    <p:sldId id="393" r:id="rId25"/>
    <p:sldId id="280" r:id="rId26"/>
    <p:sldId id="391" r:id="rId27"/>
    <p:sldId id="292" r:id="rId28"/>
    <p:sldId id="394" r:id="rId29"/>
    <p:sldId id="395" r:id="rId30"/>
    <p:sldId id="396" r:id="rId31"/>
    <p:sldId id="397" r:id="rId32"/>
    <p:sldId id="360" r:id="rId33"/>
    <p:sldId id="390" r:id="rId34"/>
    <p:sldId id="368" r:id="rId35"/>
    <p:sldId id="282" r:id="rId36"/>
    <p:sldId id="398" r:id="rId37"/>
  </p:sldIdLst>
  <p:sldSz cx="12192000" cy="6858000"/>
  <p:notesSz cx="6858000" cy="9144000"/>
  <p:embeddedFontLst>
    <p:embeddedFont>
      <p:font typeface="Andika" panose="02000000000000000000" pitchFamily="2" charset="0"/>
      <p:regular r:id="rId39"/>
    </p:embeddedFont>
    <p:embeddedFont>
      <p:font typeface="Calibri" panose="020F0502020204030204" pitchFamily="34" charset="0"/>
      <p:regular r:id="rId40"/>
      <p:bold r:id="rId41"/>
      <p:italic r:id="rId42"/>
      <p:boldItalic r:id="rId43"/>
    </p:embeddedFont>
    <p:embeddedFont>
      <p:font typeface="Calibri Light" panose="020F0302020204030204" pitchFamily="34" charset="0"/>
      <p:regular r:id="rId44"/>
      <p:italic r:id="rId45"/>
    </p:embeddedFont>
    <p:embeddedFont>
      <p:font typeface="Cavolini" panose="03000502040302020204" pitchFamily="66" charset="0"/>
      <p:regular r:id="rId46"/>
      <p:bold r:id="rId47"/>
      <p:italic r:id="rId48"/>
      <p:boldItalic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FF"/>
    <a:srgbClr val="FF0000"/>
    <a:srgbClr val="FFFF00"/>
    <a:srgbClr val="FF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2C1207-84E6-4D32-BB34-6A285A0DB805}" v="512" dt="2021-03-26T10:15:49.0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85194" autoAdjust="0"/>
  </p:normalViewPr>
  <p:slideViewPr>
    <p:cSldViewPr snapToGrid="0">
      <p:cViewPr varScale="1">
        <p:scale>
          <a:sx n="70" d="100"/>
          <a:sy n="70" d="100"/>
        </p:scale>
        <p:origin x="931" y="43"/>
      </p:cViewPr>
      <p:guideLst/>
    </p:cSldViewPr>
  </p:slideViewPr>
  <p:notesTextViewPr>
    <p:cViewPr>
      <p:scale>
        <a:sx n="3" d="2"/>
        <a:sy n="3" d="2"/>
      </p:scale>
      <p:origin x="0" y="0"/>
    </p:cViewPr>
  </p:notesTextViewPr>
  <p:sorterViewPr>
    <p:cViewPr>
      <p:scale>
        <a:sx n="100" d="100"/>
        <a:sy n="100" d="100"/>
      </p:scale>
      <p:origin x="0" y="-8275"/>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46"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3.fntdata"/><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11.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6.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rieth Attard" userId="75441522-1268-482d-b74b-a084f810ee66" providerId="ADAL" clId="{462C1207-84E6-4D32-BB34-6A285A0DB805}"/>
    <pc:docChg chg="undo custSel addSld delSld modSld sldOrd">
      <pc:chgData name="Urieth Attard" userId="75441522-1268-482d-b74b-a084f810ee66" providerId="ADAL" clId="{462C1207-84E6-4D32-BB34-6A285A0DB805}" dt="2021-03-26T10:15:19.145" v="1132" actId="2696"/>
      <pc:docMkLst>
        <pc:docMk/>
      </pc:docMkLst>
      <pc:sldChg chg="addSp delSp modSp add ord setBg delAnim delDesignElem">
        <pc:chgData name="Urieth Attard" userId="75441522-1268-482d-b74b-a084f810ee66" providerId="ADAL" clId="{462C1207-84E6-4D32-BB34-6A285A0DB805}" dt="2021-03-26T09:35:10.931" v="923" actId="1076"/>
        <pc:sldMkLst>
          <pc:docMk/>
          <pc:sldMk cId="0" sldId="258"/>
        </pc:sldMkLst>
        <pc:spChg chg="add del mod">
          <ac:chgData name="Urieth Attard" userId="75441522-1268-482d-b74b-a084f810ee66" providerId="ADAL" clId="{462C1207-84E6-4D32-BB34-6A285A0DB805}" dt="2021-03-26T09:25:53.402" v="755" actId="478"/>
          <ac:spMkLst>
            <pc:docMk/>
            <pc:sldMk cId="0" sldId="258"/>
            <ac:spMk id="3" creationId="{82B554A6-581C-43BD-B826-FE9FF2961F82}"/>
          </ac:spMkLst>
        </pc:spChg>
        <pc:spChg chg="add">
          <ac:chgData name="Urieth Attard" userId="75441522-1268-482d-b74b-a084f810ee66" providerId="ADAL" clId="{462C1207-84E6-4D32-BB34-6A285A0DB805}" dt="2021-03-26T09:22:48.452" v="738"/>
          <ac:spMkLst>
            <pc:docMk/>
            <pc:sldMk cId="0" sldId="258"/>
            <ac:spMk id="5" creationId="{E2D780B5-EC2D-4B82-8A42-02DDD945D95D}"/>
          </ac:spMkLst>
        </pc:spChg>
        <pc:spChg chg="add mod">
          <ac:chgData name="Urieth Attard" userId="75441522-1268-482d-b74b-a084f810ee66" providerId="ADAL" clId="{462C1207-84E6-4D32-BB34-6A285A0DB805}" dt="2021-03-26T09:25:10.800" v="750" actId="20577"/>
          <ac:spMkLst>
            <pc:docMk/>
            <pc:sldMk cId="0" sldId="258"/>
            <ac:spMk id="7" creationId="{42136A0E-9F59-4FAD-A03F-163E5A502C41}"/>
          </ac:spMkLst>
        </pc:spChg>
        <pc:spChg chg="del">
          <ac:chgData name="Urieth Attard" userId="75441522-1268-482d-b74b-a084f810ee66" providerId="ADAL" clId="{462C1207-84E6-4D32-BB34-6A285A0DB805}" dt="2021-03-26T09:22:37.914" v="737"/>
          <ac:spMkLst>
            <pc:docMk/>
            <pc:sldMk cId="0" sldId="258"/>
            <ac:spMk id="5136" creationId="{DE7FFD28-545C-4C88-A2E7-152FB234C92C}"/>
          </ac:spMkLst>
        </pc:spChg>
        <pc:graphicFrameChg chg="del mod">
          <ac:chgData name="Urieth Attard" userId="75441522-1268-482d-b74b-a084f810ee66" providerId="ADAL" clId="{462C1207-84E6-4D32-BB34-6A285A0DB805}" dt="2021-03-26T09:25:13.880" v="751" actId="478"/>
          <ac:graphicFrameMkLst>
            <pc:docMk/>
            <pc:sldMk cId="0" sldId="258"/>
            <ac:graphicFrameMk id="5134" creationId="{C160585D-56EB-47B5-A7B0-3F3E413556F8}"/>
          </ac:graphicFrameMkLst>
        </pc:graphicFrameChg>
        <pc:picChg chg="add mod">
          <ac:chgData name="Urieth Attard" userId="75441522-1268-482d-b74b-a084f810ee66" providerId="ADAL" clId="{462C1207-84E6-4D32-BB34-6A285A0DB805}" dt="2021-03-26T09:35:00.602" v="917" actId="1076"/>
          <ac:picMkLst>
            <pc:docMk/>
            <pc:sldMk cId="0" sldId="258"/>
            <ac:picMk id="6" creationId="{3D2FACC7-33A0-4CD3-ADF0-4A35550C1BA7}"/>
          </ac:picMkLst>
        </pc:picChg>
        <pc:picChg chg="add mod">
          <ac:chgData name="Urieth Attard" userId="75441522-1268-482d-b74b-a084f810ee66" providerId="ADAL" clId="{462C1207-84E6-4D32-BB34-6A285A0DB805}" dt="2021-03-26T09:35:09.866" v="922" actId="1076"/>
          <ac:picMkLst>
            <pc:docMk/>
            <pc:sldMk cId="0" sldId="258"/>
            <ac:picMk id="2050" creationId="{558C5D5F-6965-4FA4-893A-DD6A3EC44A9F}"/>
          </ac:picMkLst>
        </pc:picChg>
        <pc:picChg chg="add mod">
          <ac:chgData name="Urieth Attard" userId="75441522-1268-482d-b74b-a084f810ee66" providerId="ADAL" clId="{462C1207-84E6-4D32-BB34-6A285A0DB805}" dt="2021-03-26T09:35:10.931" v="923" actId="1076"/>
          <ac:picMkLst>
            <pc:docMk/>
            <pc:sldMk cId="0" sldId="258"/>
            <ac:picMk id="2052" creationId="{7CA79184-4A83-47D0-86B6-72AE8887742D}"/>
          </ac:picMkLst>
        </pc:picChg>
        <pc:picChg chg="add del mod">
          <ac:chgData name="Urieth Attard" userId="75441522-1268-482d-b74b-a084f810ee66" providerId="ADAL" clId="{462C1207-84E6-4D32-BB34-6A285A0DB805}" dt="2021-03-26T09:29:55.679" v="837" actId="478"/>
          <ac:picMkLst>
            <pc:docMk/>
            <pc:sldMk cId="0" sldId="258"/>
            <ac:picMk id="2054" creationId="{306EB7BD-1F4E-4646-87CB-660A68196531}"/>
          </ac:picMkLst>
        </pc:picChg>
        <pc:picChg chg="add mod">
          <ac:chgData name="Urieth Attard" userId="75441522-1268-482d-b74b-a084f810ee66" providerId="ADAL" clId="{462C1207-84E6-4D32-BB34-6A285A0DB805}" dt="2021-03-26T09:31:02.929" v="845" actId="688"/>
          <ac:picMkLst>
            <pc:docMk/>
            <pc:sldMk cId="0" sldId="258"/>
            <ac:picMk id="2056" creationId="{9FA07CC6-6F47-4CD1-96DD-4198EC6856E8}"/>
          </ac:picMkLst>
        </pc:picChg>
        <pc:picChg chg="add mod">
          <ac:chgData name="Urieth Attard" userId="75441522-1268-482d-b74b-a084f810ee66" providerId="ADAL" clId="{462C1207-84E6-4D32-BB34-6A285A0DB805}" dt="2021-03-26T09:35:08.449" v="921" actId="1076"/>
          <ac:picMkLst>
            <pc:docMk/>
            <pc:sldMk cId="0" sldId="258"/>
            <ac:picMk id="2058" creationId="{1DB46741-46F0-489E-ADA7-46EA163608A2}"/>
          </ac:picMkLst>
        </pc:picChg>
      </pc:sldChg>
      <pc:sldChg chg="ord">
        <pc:chgData name="Urieth Attard" userId="75441522-1268-482d-b74b-a084f810ee66" providerId="ADAL" clId="{462C1207-84E6-4D32-BB34-6A285A0DB805}" dt="2021-03-12T12:21:00.798" v="278"/>
        <pc:sldMkLst>
          <pc:docMk/>
          <pc:sldMk cId="3968010648" sldId="280"/>
        </pc:sldMkLst>
      </pc:sldChg>
      <pc:sldChg chg="addSp delSp modSp">
        <pc:chgData name="Urieth Attard" userId="75441522-1268-482d-b74b-a084f810ee66" providerId="ADAL" clId="{462C1207-84E6-4D32-BB34-6A285A0DB805}" dt="2021-03-26T10:14:16.511" v="1131" actId="1076"/>
        <pc:sldMkLst>
          <pc:docMk/>
          <pc:sldMk cId="2463884550" sldId="282"/>
        </pc:sldMkLst>
        <pc:spChg chg="mod">
          <ac:chgData name="Urieth Attard" userId="75441522-1268-482d-b74b-a084f810ee66" providerId="ADAL" clId="{462C1207-84E6-4D32-BB34-6A285A0DB805}" dt="2021-03-26T10:14:16.511" v="1131" actId="1076"/>
          <ac:spMkLst>
            <pc:docMk/>
            <pc:sldMk cId="2463884550" sldId="282"/>
            <ac:spMk id="2" creationId="{09973F8C-BE77-41B5-BD41-6ADF6AAC6C04}"/>
          </ac:spMkLst>
        </pc:spChg>
        <pc:spChg chg="add del">
          <ac:chgData name="Urieth Attard" userId="75441522-1268-482d-b74b-a084f810ee66" providerId="ADAL" clId="{462C1207-84E6-4D32-BB34-6A285A0DB805}" dt="2021-03-26T10:13:56.951" v="1125"/>
          <ac:spMkLst>
            <pc:docMk/>
            <pc:sldMk cId="2463884550" sldId="282"/>
            <ac:spMk id="9" creationId="{B478986C-D314-4257-876E-CB34E1EC74A6}"/>
          </ac:spMkLst>
        </pc:spChg>
        <pc:spChg chg="add mod ord">
          <ac:chgData name="Urieth Attard" userId="75441522-1268-482d-b74b-a084f810ee66" providerId="ADAL" clId="{462C1207-84E6-4D32-BB34-6A285A0DB805}" dt="2021-03-26T10:14:13.336" v="1130" actId="167"/>
          <ac:spMkLst>
            <pc:docMk/>
            <pc:sldMk cId="2463884550" sldId="282"/>
            <ac:spMk id="11" creationId="{C2B027CE-6E5D-4E8B-B2DA-EED5C2A44DBD}"/>
          </ac:spMkLst>
        </pc:spChg>
        <pc:picChg chg="add del">
          <ac:chgData name="Urieth Attard" userId="75441522-1268-482d-b74b-a084f810ee66" providerId="ADAL" clId="{462C1207-84E6-4D32-BB34-6A285A0DB805}" dt="2021-03-26T10:13:56.951" v="1125"/>
          <ac:picMkLst>
            <pc:docMk/>
            <pc:sldMk cId="2463884550" sldId="282"/>
            <ac:picMk id="10" creationId="{E6916A6C-E2F7-48E7-84B8-0E9FACA53EE4}"/>
          </ac:picMkLst>
        </pc:picChg>
        <pc:picChg chg="add mod">
          <ac:chgData name="Urieth Attard" userId="75441522-1268-482d-b74b-a084f810ee66" providerId="ADAL" clId="{462C1207-84E6-4D32-BB34-6A285A0DB805}" dt="2021-03-26T10:14:11.145" v="1129" actId="14100"/>
          <ac:picMkLst>
            <pc:docMk/>
            <pc:sldMk cId="2463884550" sldId="282"/>
            <ac:picMk id="12" creationId="{B4CB89A6-944D-4B4C-9E39-34B0B1E98841}"/>
          </ac:picMkLst>
        </pc:picChg>
      </pc:sldChg>
      <pc:sldChg chg="addSp modSp">
        <pc:chgData name="Urieth Attard" userId="75441522-1268-482d-b74b-a084f810ee66" providerId="ADAL" clId="{462C1207-84E6-4D32-BB34-6A285A0DB805}" dt="2021-03-26T09:58:41.062" v="1018" actId="108"/>
        <pc:sldMkLst>
          <pc:docMk/>
          <pc:sldMk cId="3315081003" sldId="292"/>
        </pc:sldMkLst>
        <pc:spChg chg="mod">
          <ac:chgData name="Urieth Attard" userId="75441522-1268-482d-b74b-a084f810ee66" providerId="ADAL" clId="{462C1207-84E6-4D32-BB34-6A285A0DB805}" dt="2021-03-26T09:54:58.630" v="1010" actId="1076"/>
          <ac:spMkLst>
            <pc:docMk/>
            <pc:sldMk cId="3315081003" sldId="292"/>
            <ac:spMk id="2" creationId="{7DCEAC03-AAE8-47D2-9537-E0CF48978A9B}"/>
          </ac:spMkLst>
        </pc:spChg>
        <pc:spChg chg="mod">
          <ac:chgData name="Urieth Attard" userId="75441522-1268-482d-b74b-a084f810ee66" providerId="ADAL" clId="{462C1207-84E6-4D32-BB34-6A285A0DB805}" dt="2021-03-26T09:55:57.561" v="1014" actId="1076"/>
          <ac:spMkLst>
            <pc:docMk/>
            <pc:sldMk cId="3315081003" sldId="292"/>
            <ac:spMk id="4" creationId="{ACA58CC0-B50F-417E-A694-2CCB2135EDC9}"/>
          </ac:spMkLst>
        </pc:spChg>
        <pc:spChg chg="mod">
          <ac:chgData name="Urieth Attard" userId="75441522-1268-482d-b74b-a084f810ee66" providerId="ADAL" clId="{462C1207-84E6-4D32-BB34-6A285A0DB805}" dt="2021-03-26T09:56:42.320" v="1017" actId="207"/>
          <ac:spMkLst>
            <pc:docMk/>
            <pc:sldMk cId="3315081003" sldId="292"/>
            <ac:spMk id="5" creationId="{CE0013BE-A10F-4EDD-869B-05A955D01697}"/>
          </ac:spMkLst>
        </pc:spChg>
        <pc:spChg chg="mod">
          <ac:chgData name="Urieth Attard" userId="75441522-1268-482d-b74b-a084f810ee66" providerId="ADAL" clId="{462C1207-84E6-4D32-BB34-6A285A0DB805}" dt="2021-03-26T09:58:41.062" v="1018" actId="108"/>
          <ac:spMkLst>
            <pc:docMk/>
            <pc:sldMk cId="3315081003" sldId="292"/>
            <ac:spMk id="7" creationId="{C1D7D2EB-4022-4944-9AAF-9660A8DF6705}"/>
          </ac:spMkLst>
        </pc:spChg>
        <pc:spChg chg="add ord">
          <ac:chgData name="Urieth Attard" userId="75441522-1268-482d-b74b-a084f810ee66" providerId="ADAL" clId="{462C1207-84E6-4D32-BB34-6A285A0DB805}" dt="2021-03-26T09:54:49.397" v="1008" actId="167"/>
          <ac:spMkLst>
            <pc:docMk/>
            <pc:sldMk cId="3315081003" sldId="292"/>
            <ac:spMk id="8" creationId="{FEA8F7AB-7323-4BBB-8727-B606CD3E7EA1}"/>
          </ac:spMkLst>
        </pc:spChg>
        <pc:picChg chg="add ord">
          <ac:chgData name="Urieth Attard" userId="75441522-1268-482d-b74b-a084f810ee66" providerId="ADAL" clId="{462C1207-84E6-4D32-BB34-6A285A0DB805}" dt="2021-03-26T09:54:49.397" v="1008" actId="167"/>
          <ac:picMkLst>
            <pc:docMk/>
            <pc:sldMk cId="3315081003" sldId="292"/>
            <ac:picMk id="6" creationId="{E5545EC7-E3A8-43DC-AC39-67563FFBF506}"/>
          </ac:picMkLst>
        </pc:picChg>
      </pc:sldChg>
      <pc:sldChg chg="modSp add ord modNotesTx">
        <pc:chgData name="Urieth Attard" userId="75441522-1268-482d-b74b-a084f810ee66" providerId="ADAL" clId="{462C1207-84E6-4D32-BB34-6A285A0DB805}" dt="2021-03-26T09:33:11.524" v="912" actId="20577"/>
        <pc:sldMkLst>
          <pc:docMk/>
          <pc:sldMk cId="2808312611" sldId="299"/>
        </pc:sldMkLst>
        <pc:spChg chg="mod">
          <ac:chgData name="Urieth Attard" userId="75441522-1268-482d-b74b-a084f810ee66" providerId="ADAL" clId="{462C1207-84E6-4D32-BB34-6A285A0DB805}" dt="2021-03-26T09:10:22.420" v="362" actId="20577"/>
          <ac:spMkLst>
            <pc:docMk/>
            <pc:sldMk cId="2808312611" sldId="299"/>
            <ac:spMk id="2" creationId="{8D4ED53B-8230-4C36-9720-599714DF2D7B}"/>
          </ac:spMkLst>
        </pc:spChg>
        <pc:spChg chg="mod">
          <ac:chgData name="Urieth Attard" userId="75441522-1268-482d-b74b-a084f810ee66" providerId="ADAL" clId="{462C1207-84E6-4D32-BB34-6A285A0DB805}" dt="2021-03-26T09:28:30.971" v="831" actId="20577"/>
          <ac:spMkLst>
            <pc:docMk/>
            <pc:sldMk cId="2808312611" sldId="299"/>
            <ac:spMk id="5" creationId="{33ABF8D6-6C2B-4903-98CE-1F144FCF99A6}"/>
          </ac:spMkLst>
        </pc:spChg>
      </pc:sldChg>
      <pc:sldChg chg="addSp delSp modSp add del setBg delDesignElem">
        <pc:chgData name="Urieth Attard" userId="75441522-1268-482d-b74b-a084f810ee66" providerId="ADAL" clId="{462C1207-84E6-4D32-BB34-6A285A0DB805}" dt="2021-03-26T09:07:22.075" v="348" actId="14100"/>
        <pc:sldMkLst>
          <pc:docMk/>
          <pc:sldMk cId="4109764292" sldId="307"/>
        </pc:sldMkLst>
        <pc:spChg chg="mod">
          <ac:chgData name="Urieth Attard" userId="75441522-1268-482d-b74b-a084f810ee66" providerId="ADAL" clId="{462C1207-84E6-4D32-BB34-6A285A0DB805}" dt="2021-03-26T09:07:22.075" v="348" actId="14100"/>
          <ac:spMkLst>
            <pc:docMk/>
            <pc:sldMk cId="4109764292" sldId="307"/>
            <ac:spMk id="5" creationId="{D6BE8F0F-99CA-4624-BE99-E95152857094}"/>
          </ac:spMkLst>
        </pc:spChg>
        <pc:spChg chg="add del">
          <ac:chgData name="Urieth Attard" userId="75441522-1268-482d-b74b-a084f810ee66" providerId="ADAL" clId="{462C1207-84E6-4D32-BB34-6A285A0DB805}" dt="2021-03-26T09:05:45.459" v="334"/>
          <ac:spMkLst>
            <pc:docMk/>
            <pc:sldMk cId="4109764292" sldId="307"/>
            <ac:spMk id="73" creationId="{32BC26D8-82FB-445E-AA49-62A77D7C1EE0}"/>
          </ac:spMkLst>
        </pc:spChg>
        <pc:spChg chg="add del">
          <ac:chgData name="Urieth Attard" userId="75441522-1268-482d-b74b-a084f810ee66" providerId="ADAL" clId="{462C1207-84E6-4D32-BB34-6A285A0DB805}" dt="2021-03-26T09:05:45.459" v="334"/>
          <ac:spMkLst>
            <pc:docMk/>
            <pc:sldMk cId="4109764292" sldId="307"/>
            <ac:spMk id="75" creationId="{CB44330D-EA18-4254-AA95-EB49948539B8}"/>
          </ac:spMkLst>
        </pc:spChg>
        <pc:cxnChg chg="mod">
          <ac:chgData name="Urieth Attard" userId="75441522-1268-482d-b74b-a084f810ee66" providerId="ADAL" clId="{462C1207-84E6-4D32-BB34-6A285A0DB805}" dt="2021-03-26T09:07:19.315" v="347" actId="1076"/>
          <ac:cxnSpMkLst>
            <pc:docMk/>
            <pc:sldMk cId="4109764292" sldId="307"/>
            <ac:cxnSpMk id="7" creationId="{8C7CE980-3E74-44BE-B13F-EC5B461D1BCE}"/>
          </ac:cxnSpMkLst>
        </pc:cxnChg>
      </pc:sldChg>
      <pc:sldChg chg="del">
        <pc:chgData name="Urieth Attard" userId="75441522-1268-482d-b74b-a084f810ee66" providerId="ADAL" clId="{462C1207-84E6-4D32-BB34-6A285A0DB805}" dt="2021-03-26T10:15:19.145" v="1132" actId="2696"/>
        <pc:sldMkLst>
          <pc:docMk/>
          <pc:sldMk cId="1234690599" sldId="319"/>
        </pc:sldMkLst>
      </pc:sldChg>
      <pc:sldChg chg="modAnim">
        <pc:chgData name="Urieth Attard" userId="75441522-1268-482d-b74b-a084f810ee66" providerId="ADAL" clId="{462C1207-84E6-4D32-BB34-6A285A0DB805}" dt="2021-03-12T12:19:15.150" v="233"/>
        <pc:sldMkLst>
          <pc:docMk/>
          <pc:sldMk cId="1102009771" sldId="326"/>
        </pc:sldMkLst>
      </pc:sldChg>
      <pc:sldChg chg="del">
        <pc:chgData name="Urieth Attard" userId="75441522-1268-482d-b74b-a084f810ee66" providerId="ADAL" clId="{462C1207-84E6-4D32-BB34-6A285A0DB805}" dt="2021-03-26T10:15:19.145" v="1132" actId="2696"/>
        <pc:sldMkLst>
          <pc:docMk/>
          <pc:sldMk cId="1857041612" sldId="329"/>
        </pc:sldMkLst>
      </pc:sldChg>
      <pc:sldChg chg="modAnim">
        <pc:chgData name="Urieth Attard" userId="75441522-1268-482d-b74b-a084f810ee66" providerId="ADAL" clId="{462C1207-84E6-4D32-BB34-6A285A0DB805}" dt="2021-03-12T12:11:44.735" v="7"/>
        <pc:sldMkLst>
          <pc:docMk/>
          <pc:sldMk cId="562639137" sldId="334"/>
        </pc:sldMkLst>
      </pc:sldChg>
      <pc:sldChg chg="addSp modSp modAnim">
        <pc:chgData name="Urieth Attard" userId="75441522-1268-482d-b74b-a084f810ee66" providerId="ADAL" clId="{462C1207-84E6-4D32-BB34-6A285A0DB805}" dt="2021-03-12T12:12:25.163" v="19" actId="20577"/>
        <pc:sldMkLst>
          <pc:docMk/>
          <pc:sldMk cId="2557293982" sldId="335"/>
        </pc:sldMkLst>
        <pc:spChg chg="add mod">
          <ac:chgData name="Urieth Attard" userId="75441522-1268-482d-b74b-a084f810ee66" providerId="ADAL" clId="{462C1207-84E6-4D32-BB34-6A285A0DB805}" dt="2021-03-12T12:12:25.163" v="19" actId="20577"/>
          <ac:spMkLst>
            <pc:docMk/>
            <pc:sldMk cId="2557293982" sldId="335"/>
            <ac:spMk id="8" creationId="{945E5973-3448-4F74-9CF8-E75332B10A92}"/>
          </ac:spMkLst>
        </pc:spChg>
      </pc:sldChg>
      <pc:sldChg chg="modAnim">
        <pc:chgData name="Urieth Attard" userId="75441522-1268-482d-b74b-a084f810ee66" providerId="ADAL" clId="{462C1207-84E6-4D32-BB34-6A285A0DB805}" dt="2021-03-12T12:15:22.962" v="27"/>
        <pc:sldMkLst>
          <pc:docMk/>
          <pc:sldMk cId="2348094648" sldId="337"/>
        </pc:sldMkLst>
      </pc:sldChg>
      <pc:sldChg chg="modAnim">
        <pc:chgData name="Urieth Attard" userId="75441522-1268-482d-b74b-a084f810ee66" providerId="ADAL" clId="{462C1207-84E6-4D32-BB34-6A285A0DB805}" dt="2021-03-12T12:12:53.745" v="23"/>
        <pc:sldMkLst>
          <pc:docMk/>
          <pc:sldMk cId="2358879640" sldId="338"/>
        </pc:sldMkLst>
      </pc:sldChg>
      <pc:sldChg chg="delSp modSp modAnim">
        <pc:chgData name="Urieth Attard" userId="75441522-1268-482d-b74b-a084f810ee66" providerId="ADAL" clId="{462C1207-84E6-4D32-BB34-6A285A0DB805}" dt="2021-03-12T12:16:00.209" v="34"/>
        <pc:sldMkLst>
          <pc:docMk/>
          <pc:sldMk cId="3626219344" sldId="339"/>
        </pc:sldMkLst>
        <pc:spChg chg="del">
          <ac:chgData name="Urieth Attard" userId="75441522-1268-482d-b74b-a084f810ee66" providerId="ADAL" clId="{462C1207-84E6-4D32-BB34-6A285A0DB805}" dt="2021-03-12T12:15:50.999" v="31" actId="478"/>
          <ac:spMkLst>
            <pc:docMk/>
            <pc:sldMk cId="3626219344" sldId="339"/>
            <ac:spMk id="2" creationId="{9559F530-6442-46EA-B6F8-1CE6ED7FCDA7}"/>
          </ac:spMkLst>
        </pc:spChg>
        <pc:spChg chg="mod">
          <ac:chgData name="Urieth Attard" userId="75441522-1268-482d-b74b-a084f810ee66" providerId="ADAL" clId="{462C1207-84E6-4D32-BB34-6A285A0DB805}" dt="2021-03-12T12:15:49.223" v="30" actId="1076"/>
          <ac:spMkLst>
            <pc:docMk/>
            <pc:sldMk cId="3626219344" sldId="339"/>
            <ac:spMk id="5" creationId="{497BDD1B-1BA1-438A-8160-3BAB29F4E24F}"/>
          </ac:spMkLst>
        </pc:spChg>
      </pc:sldChg>
      <pc:sldChg chg="modAnim">
        <pc:chgData name="Urieth Attard" userId="75441522-1268-482d-b74b-a084f810ee66" providerId="ADAL" clId="{462C1207-84E6-4D32-BB34-6A285A0DB805}" dt="2021-03-12T12:16:08.701" v="36"/>
        <pc:sldMkLst>
          <pc:docMk/>
          <pc:sldMk cId="1339247840" sldId="340"/>
        </pc:sldMkLst>
      </pc:sldChg>
      <pc:sldChg chg="modAnim modNotesTx">
        <pc:chgData name="Urieth Attard" userId="75441522-1268-482d-b74b-a084f810ee66" providerId="ADAL" clId="{462C1207-84E6-4D32-BB34-6A285A0DB805}" dt="2021-03-12T12:17:02.078" v="117" actId="20577"/>
        <pc:sldMkLst>
          <pc:docMk/>
          <pc:sldMk cId="2783992274" sldId="341"/>
        </pc:sldMkLst>
      </pc:sldChg>
      <pc:sldChg chg="modAnim">
        <pc:chgData name="Urieth Attard" userId="75441522-1268-482d-b74b-a084f810ee66" providerId="ADAL" clId="{462C1207-84E6-4D32-BB34-6A285A0DB805}" dt="2021-03-12T12:17:11.247" v="120"/>
        <pc:sldMkLst>
          <pc:docMk/>
          <pc:sldMk cId="77274376" sldId="342"/>
        </pc:sldMkLst>
      </pc:sldChg>
      <pc:sldChg chg="modAnim">
        <pc:chgData name="Urieth Attard" userId="75441522-1268-482d-b74b-a084f810ee66" providerId="ADAL" clId="{462C1207-84E6-4D32-BB34-6A285A0DB805}" dt="2021-03-12T12:12:44.002" v="21"/>
        <pc:sldMkLst>
          <pc:docMk/>
          <pc:sldMk cId="2102043983" sldId="347"/>
        </pc:sldMkLst>
      </pc:sldChg>
      <pc:sldChg chg="modNotesTx">
        <pc:chgData name="Urieth Attard" userId="75441522-1268-482d-b74b-a084f810ee66" providerId="ADAL" clId="{462C1207-84E6-4D32-BB34-6A285A0DB805}" dt="2021-03-12T12:10:14.818" v="3" actId="404"/>
        <pc:sldMkLst>
          <pc:docMk/>
          <pc:sldMk cId="2335036710" sldId="348"/>
        </pc:sldMkLst>
      </pc:sldChg>
      <pc:sldChg chg="del">
        <pc:chgData name="Urieth Attard" userId="75441522-1268-482d-b74b-a084f810ee66" providerId="ADAL" clId="{462C1207-84E6-4D32-BB34-6A285A0DB805}" dt="2021-03-26T10:15:19.145" v="1132" actId="2696"/>
        <pc:sldMkLst>
          <pc:docMk/>
          <pc:sldMk cId="1389226893" sldId="349"/>
        </pc:sldMkLst>
      </pc:sldChg>
      <pc:sldChg chg="ord">
        <pc:chgData name="Urieth Attard" userId="75441522-1268-482d-b74b-a084f810ee66" providerId="ADAL" clId="{462C1207-84E6-4D32-BB34-6A285A0DB805}" dt="2021-03-26T09:09:01.794" v="351"/>
        <pc:sldMkLst>
          <pc:docMk/>
          <pc:sldMk cId="741478650" sldId="351"/>
        </pc:sldMkLst>
      </pc:sldChg>
      <pc:sldChg chg="modAnim">
        <pc:chgData name="Urieth Attard" userId="75441522-1268-482d-b74b-a084f810ee66" providerId="ADAL" clId="{462C1207-84E6-4D32-BB34-6A285A0DB805}" dt="2021-03-12T12:17:41.067" v="124"/>
        <pc:sldMkLst>
          <pc:docMk/>
          <pc:sldMk cId="611617631" sldId="355"/>
        </pc:sldMkLst>
      </pc:sldChg>
      <pc:sldChg chg="modAnim">
        <pc:chgData name="Urieth Attard" userId="75441522-1268-482d-b74b-a084f810ee66" providerId="ADAL" clId="{462C1207-84E6-4D32-BB34-6A285A0DB805}" dt="2021-03-12T12:17:25.395" v="122"/>
        <pc:sldMkLst>
          <pc:docMk/>
          <pc:sldMk cId="259414690" sldId="356"/>
        </pc:sldMkLst>
      </pc:sldChg>
      <pc:sldChg chg="addSp delSp modSp del">
        <pc:chgData name="Urieth Attard" userId="75441522-1268-482d-b74b-a084f810ee66" providerId="ADAL" clId="{462C1207-84E6-4D32-BB34-6A285A0DB805}" dt="2021-03-26T10:01:24.560" v="1046" actId="47"/>
        <pc:sldMkLst>
          <pc:docMk/>
          <pc:sldMk cId="3511075202" sldId="362"/>
        </pc:sldMkLst>
        <pc:spChg chg="del">
          <ac:chgData name="Urieth Attard" userId="75441522-1268-482d-b74b-a084f810ee66" providerId="ADAL" clId="{462C1207-84E6-4D32-BB34-6A285A0DB805}" dt="2021-03-26T09:59:50.461" v="1025" actId="21"/>
          <ac:spMkLst>
            <pc:docMk/>
            <pc:sldMk cId="3511075202" sldId="362"/>
            <ac:spMk id="2" creationId="{7DCEAC03-AAE8-47D2-9537-E0CF48978A9B}"/>
          </ac:spMkLst>
        </pc:spChg>
        <pc:spChg chg="add del">
          <ac:chgData name="Urieth Attard" userId="75441522-1268-482d-b74b-a084f810ee66" providerId="ADAL" clId="{462C1207-84E6-4D32-BB34-6A285A0DB805}" dt="2021-03-26T09:59:13.709" v="1022"/>
          <ac:spMkLst>
            <pc:docMk/>
            <pc:sldMk cId="3511075202" sldId="362"/>
            <ac:spMk id="6" creationId="{33D31A1A-5BF5-435E-AEDF-FC8B7EB96432}"/>
          </ac:spMkLst>
        </pc:spChg>
        <pc:spChg chg="add del">
          <ac:chgData name="Urieth Attard" userId="75441522-1268-482d-b74b-a084f810ee66" providerId="ADAL" clId="{462C1207-84E6-4D32-BB34-6A285A0DB805}" dt="2021-03-26T09:59:12.960" v="1021"/>
          <ac:spMkLst>
            <pc:docMk/>
            <pc:sldMk cId="3511075202" sldId="362"/>
            <ac:spMk id="8" creationId="{67A45CC6-2787-4BE1-BF21-79650D58E5CB}"/>
          </ac:spMkLst>
        </pc:spChg>
        <pc:spChg chg="add mod">
          <ac:chgData name="Urieth Attard" userId="75441522-1268-482d-b74b-a084f810ee66" providerId="ADAL" clId="{462C1207-84E6-4D32-BB34-6A285A0DB805}" dt="2021-03-26T09:59:50.461" v="1025" actId="21"/>
          <ac:spMkLst>
            <pc:docMk/>
            <pc:sldMk cId="3511075202" sldId="362"/>
            <ac:spMk id="9" creationId="{EF2CD439-4E59-4255-A37B-9A3C98F596F2}"/>
          </ac:spMkLst>
        </pc:spChg>
        <pc:picChg chg="add del">
          <ac:chgData name="Urieth Attard" userId="75441522-1268-482d-b74b-a084f810ee66" providerId="ADAL" clId="{462C1207-84E6-4D32-BB34-6A285A0DB805}" dt="2021-03-26T09:59:13.709" v="1022"/>
          <ac:picMkLst>
            <pc:docMk/>
            <pc:sldMk cId="3511075202" sldId="362"/>
            <ac:picMk id="4" creationId="{77AD0426-6032-49D5-8432-EB5395E3A241}"/>
          </ac:picMkLst>
        </pc:picChg>
        <pc:picChg chg="add del">
          <ac:chgData name="Urieth Attard" userId="75441522-1268-482d-b74b-a084f810ee66" providerId="ADAL" clId="{462C1207-84E6-4D32-BB34-6A285A0DB805}" dt="2021-03-26T09:59:12.960" v="1021"/>
          <ac:picMkLst>
            <pc:docMk/>
            <pc:sldMk cId="3511075202" sldId="362"/>
            <ac:picMk id="7" creationId="{31DE1AE4-47DD-4DE0-A30E-FFDE8D431136}"/>
          </ac:picMkLst>
        </pc:picChg>
      </pc:sldChg>
      <pc:sldChg chg="addSp delSp modSp del delAnim modAnim">
        <pc:chgData name="Urieth Attard" userId="75441522-1268-482d-b74b-a084f810ee66" providerId="ADAL" clId="{462C1207-84E6-4D32-BB34-6A285A0DB805}" dt="2021-03-26T10:05:03.832" v="1069" actId="47"/>
        <pc:sldMkLst>
          <pc:docMk/>
          <pc:sldMk cId="1458495336" sldId="363"/>
        </pc:sldMkLst>
        <pc:spChg chg="del">
          <ac:chgData name="Urieth Attard" userId="75441522-1268-482d-b74b-a084f810ee66" providerId="ADAL" clId="{462C1207-84E6-4D32-BB34-6A285A0DB805}" dt="2021-03-26T10:01:30.077" v="1047" actId="21"/>
          <ac:spMkLst>
            <pc:docMk/>
            <pc:sldMk cId="1458495336" sldId="363"/>
            <ac:spMk id="2" creationId="{7DCEAC03-AAE8-47D2-9537-E0CF48978A9B}"/>
          </ac:spMkLst>
        </pc:spChg>
        <pc:spChg chg="del">
          <ac:chgData name="Urieth Attard" userId="75441522-1268-482d-b74b-a084f810ee66" providerId="ADAL" clId="{462C1207-84E6-4D32-BB34-6A285A0DB805}" dt="2021-03-26T10:03:40.817" v="1057" actId="478"/>
          <ac:spMkLst>
            <pc:docMk/>
            <pc:sldMk cId="1458495336" sldId="363"/>
            <ac:spMk id="5" creationId="{CE0013BE-A10F-4EDD-869B-05A955D01697}"/>
          </ac:spMkLst>
        </pc:spChg>
        <pc:spChg chg="add mod">
          <ac:chgData name="Urieth Attard" userId="75441522-1268-482d-b74b-a084f810ee66" providerId="ADAL" clId="{462C1207-84E6-4D32-BB34-6A285A0DB805}" dt="2021-03-26T10:01:30.077" v="1047" actId="21"/>
          <ac:spMkLst>
            <pc:docMk/>
            <pc:sldMk cId="1458495336" sldId="363"/>
            <ac:spMk id="6" creationId="{AF370A15-C9E0-49BC-B838-212BC6E87000}"/>
          </ac:spMkLst>
        </pc:spChg>
        <pc:spChg chg="add del">
          <ac:chgData name="Urieth Attard" userId="75441522-1268-482d-b74b-a084f810ee66" providerId="ADAL" clId="{462C1207-84E6-4D32-BB34-6A285A0DB805}" dt="2021-03-26T10:03:47.599" v="1059" actId="21"/>
          <ac:spMkLst>
            <pc:docMk/>
            <pc:sldMk cId="1458495336" sldId="363"/>
            <ac:spMk id="7" creationId="{C65ABFA4-CAE4-4606-99F4-2E9D8FE4E60C}"/>
          </ac:spMkLst>
        </pc:spChg>
      </pc:sldChg>
      <pc:sldChg chg="addSp modSp">
        <pc:chgData name="Urieth Attard" userId="75441522-1268-482d-b74b-a084f810ee66" providerId="ADAL" clId="{462C1207-84E6-4D32-BB34-6A285A0DB805}" dt="2021-03-26T10:13:32.983" v="1123" actId="1076"/>
        <pc:sldMkLst>
          <pc:docMk/>
          <pc:sldMk cId="2465908207" sldId="368"/>
        </pc:sldMkLst>
        <pc:spChg chg="mod">
          <ac:chgData name="Urieth Attard" userId="75441522-1268-482d-b74b-a084f810ee66" providerId="ADAL" clId="{462C1207-84E6-4D32-BB34-6A285A0DB805}" dt="2021-03-26T10:13:07.576" v="1119" actId="1076"/>
          <ac:spMkLst>
            <pc:docMk/>
            <pc:sldMk cId="2465908207" sldId="368"/>
            <ac:spMk id="20" creationId="{FE8BD3A8-1B3C-4C01-9885-CFCFE95C60B0}"/>
          </ac:spMkLst>
        </pc:spChg>
        <pc:spChg chg="add ord">
          <ac:chgData name="Urieth Attard" userId="75441522-1268-482d-b74b-a084f810ee66" providerId="ADAL" clId="{462C1207-84E6-4D32-BB34-6A285A0DB805}" dt="2021-03-26T10:12:40.899" v="1111" actId="167"/>
          <ac:spMkLst>
            <pc:docMk/>
            <pc:sldMk cId="2465908207" sldId="368"/>
            <ac:spMk id="21" creationId="{1CF1328B-C62C-4390-8854-2D0A9299DBFB}"/>
          </ac:spMkLst>
        </pc:spChg>
        <pc:picChg chg="mod">
          <ac:chgData name="Urieth Attard" userId="75441522-1268-482d-b74b-a084f810ee66" providerId="ADAL" clId="{462C1207-84E6-4D32-BB34-6A285A0DB805}" dt="2021-03-26T10:13:25.855" v="1120" actId="1076"/>
          <ac:picMkLst>
            <pc:docMk/>
            <pc:sldMk cId="2465908207" sldId="368"/>
            <ac:picMk id="5" creationId="{8AF6AA20-9735-4098-AEA2-C3CE55DB8906}"/>
          </ac:picMkLst>
        </pc:picChg>
        <pc:picChg chg="add ord">
          <ac:chgData name="Urieth Attard" userId="75441522-1268-482d-b74b-a084f810ee66" providerId="ADAL" clId="{462C1207-84E6-4D32-BB34-6A285A0DB805}" dt="2021-03-26T10:12:40.899" v="1111" actId="167"/>
          <ac:picMkLst>
            <pc:docMk/>
            <pc:sldMk cId="2465908207" sldId="368"/>
            <ac:picMk id="22" creationId="{E7092296-2B43-4DE3-8CA9-3B5CE50EF28D}"/>
          </ac:picMkLst>
        </pc:picChg>
        <pc:picChg chg="mod">
          <ac:chgData name="Urieth Attard" userId="75441522-1268-482d-b74b-a084f810ee66" providerId="ADAL" clId="{462C1207-84E6-4D32-BB34-6A285A0DB805}" dt="2021-03-26T10:13:32.983" v="1123" actId="1076"/>
          <ac:picMkLst>
            <pc:docMk/>
            <pc:sldMk cId="2465908207" sldId="368"/>
            <ac:picMk id="2050" creationId="{CD85E14A-B012-4BB0-9730-4508D424C9DF}"/>
          </ac:picMkLst>
        </pc:picChg>
        <pc:picChg chg="mod">
          <ac:chgData name="Urieth Attard" userId="75441522-1268-482d-b74b-a084f810ee66" providerId="ADAL" clId="{462C1207-84E6-4D32-BB34-6A285A0DB805}" dt="2021-03-26T10:13:28.047" v="1121" actId="1076"/>
          <ac:picMkLst>
            <pc:docMk/>
            <pc:sldMk cId="2465908207" sldId="368"/>
            <ac:picMk id="2054" creationId="{08AD1916-D425-4DF9-9049-3288C3596A9B}"/>
          </ac:picMkLst>
        </pc:picChg>
        <pc:cxnChg chg="mod">
          <ac:chgData name="Urieth Attard" userId="75441522-1268-482d-b74b-a084f810ee66" providerId="ADAL" clId="{462C1207-84E6-4D32-BB34-6A285A0DB805}" dt="2021-03-26T10:13:30.788" v="1122" actId="14100"/>
          <ac:cxnSpMkLst>
            <pc:docMk/>
            <pc:sldMk cId="2465908207" sldId="368"/>
            <ac:cxnSpMk id="17" creationId="{B303B032-B847-4B23-AC53-8095B0361362}"/>
          </ac:cxnSpMkLst>
        </pc:cxnChg>
      </pc:sldChg>
      <pc:sldChg chg="del">
        <pc:chgData name="Urieth Attard" userId="75441522-1268-482d-b74b-a084f810ee66" providerId="ADAL" clId="{462C1207-84E6-4D32-BB34-6A285A0DB805}" dt="2021-03-26T10:15:19.145" v="1132" actId="2696"/>
        <pc:sldMkLst>
          <pc:docMk/>
          <pc:sldMk cId="3894990547" sldId="369"/>
        </pc:sldMkLst>
      </pc:sldChg>
      <pc:sldChg chg="del modAnim modNotesTx">
        <pc:chgData name="Urieth Attard" userId="75441522-1268-482d-b74b-a084f810ee66" providerId="ADAL" clId="{462C1207-84E6-4D32-BB34-6A285A0DB805}" dt="2021-03-26T10:15:19.145" v="1132" actId="2696"/>
        <pc:sldMkLst>
          <pc:docMk/>
          <pc:sldMk cId="1518573830" sldId="370"/>
        </pc:sldMkLst>
      </pc:sldChg>
      <pc:sldChg chg="del">
        <pc:chgData name="Urieth Attard" userId="75441522-1268-482d-b74b-a084f810ee66" providerId="ADAL" clId="{462C1207-84E6-4D32-BB34-6A285A0DB805}" dt="2021-03-26T10:15:19.145" v="1132" actId="2696"/>
        <pc:sldMkLst>
          <pc:docMk/>
          <pc:sldMk cId="2775452983" sldId="371"/>
        </pc:sldMkLst>
      </pc:sldChg>
      <pc:sldChg chg="del">
        <pc:chgData name="Urieth Attard" userId="75441522-1268-482d-b74b-a084f810ee66" providerId="ADAL" clId="{462C1207-84E6-4D32-BB34-6A285A0DB805}" dt="2021-03-26T10:15:19.145" v="1132" actId="2696"/>
        <pc:sldMkLst>
          <pc:docMk/>
          <pc:sldMk cId="1923293939" sldId="372"/>
        </pc:sldMkLst>
      </pc:sldChg>
      <pc:sldChg chg="del modAnim">
        <pc:chgData name="Urieth Attard" userId="75441522-1268-482d-b74b-a084f810ee66" providerId="ADAL" clId="{462C1207-84E6-4D32-BB34-6A285A0DB805}" dt="2021-03-26T10:15:19.145" v="1132" actId="2696"/>
        <pc:sldMkLst>
          <pc:docMk/>
          <pc:sldMk cId="1807186586" sldId="373"/>
        </pc:sldMkLst>
      </pc:sldChg>
      <pc:sldChg chg="del">
        <pc:chgData name="Urieth Attard" userId="75441522-1268-482d-b74b-a084f810ee66" providerId="ADAL" clId="{462C1207-84E6-4D32-BB34-6A285A0DB805}" dt="2021-03-26T10:15:19.145" v="1132" actId="2696"/>
        <pc:sldMkLst>
          <pc:docMk/>
          <pc:sldMk cId="2877711448" sldId="374"/>
        </pc:sldMkLst>
      </pc:sldChg>
      <pc:sldChg chg="del">
        <pc:chgData name="Urieth Attard" userId="75441522-1268-482d-b74b-a084f810ee66" providerId="ADAL" clId="{462C1207-84E6-4D32-BB34-6A285A0DB805}" dt="2021-03-26T10:15:19.145" v="1132" actId="2696"/>
        <pc:sldMkLst>
          <pc:docMk/>
          <pc:sldMk cId="1969705297" sldId="375"/>
        </pc:sldMkLst>
      </pc:sldChg>
      <pc:sldChg chg="del">
        <pc:chgData name="Urieth Attard" userId="75441522-1268-482d-b74b-a084f810ee66" providerId="ADAL" clId="{462C1207-84E6-4D32-BB34-6A285A0DB805}" dt="2021-03-26T10:15:19.145" v="1132" actId="2696"/>
        <pc:sldMkLst>
          <pc:docMk/>
          <pc:sldMk cId="3423360099" sldId="376"/>
        </pc:sldMkLst>
      </pc:sldChg>
      <pc:sldChg chg="del">
        <pc:chgData name="Urieth Attard" userId="75441522-1268-482d-b74b-a084f810ee66" providerId="ADAL" clId="{462C1207-84E6-4D32-BB34-6A285A0DB805}" dt="2021-03-26T10:15:19.145" v="1132" actId="2696"/>
        <pc:sldMkLst>
          <pc:docMk/>
          <pc:sldMk cId="1959784437" sldId="378"/>
        </pc:sldMkLst>
      </pc:sldChg>
      <pc:sldChg chg="del">
        <pc:chgData name="Urieth Attard" userId="75441522-1268-482d-b74b-a084f810ee66" providerId="ADAL" clId="{462C1207-84E6-4D32-BB34-6A285A0DB805}" dt="2021-03-26T10:15:19.145" v="1132" actId="2696"/>
        <pc:sldMkLst>
          <pc:docMk/>
          <pc:sldMk cId="1992487566" sldId="379"/>
        </pc:sldMkLst>
      </pc:sldChg>
      <pc:sldChg chg="del">
        <pc:chgData name="Urieth Attard" userId="75441522-1268-482d-b74b-a084f810ee66" providerId="ADAL" clId="{462C1207-84E6-4D32-BB34-6A285A0DB805}" dt="2021-03-26T10:15:19.145" v="1132" actId="2696"/>
        <pc:sldMkLst>
          <pc:docMk/>
          <pc:sldMk cId="3567393467" sldId="380"/>
        </pc:sldMkLst>
      </pc:sldChg>
      <pc:sldChg chg="del">
        <pc:chgData name="Urieth Attard" userId="75441522-1268-482d-b74b-a084f810ee66" providerId="ADAL" clId="{462C1207-84E6-4D32-BB34-6A285A0DB805}" dt="2021-03-26T10:15:19.145" v="1132" actId="2696"/>
        <pc:sldMkLst>
          <pc:docMk/>
          <pc:sldMk cId="374023843" sldId="381"/>
        </pc:sldMkLst>
      </pc:sldChg>
      <pc:sldChg chg="del modNotesTx">
        <pc:chgData name="Urieth Attard" userId="75441522-1268-482d-b74b-a084f810ee66" providerId="ADAL" clId="{462C1207-84E6-4D32-BB34-6A285A0DB805}" dt="2021-03-26T10:15:19.145" v="1132" actId="2696"/>
        <pc:sldMkLst>
          <pc:docMk/>
          <pc:sldMk cId="4186290065" sldId="382"/>
        </pc:sldMkLst>
      </pc:sldChg>
      <pc:sldChg chg="del modNotesTx">
        <pc:chgData name="Urieth Attard" userId="75441522-1268-482d-b74b-a084f810ee66" providerId="ADAL" clId="{462C1207-84E6-4D32-BB34-6A285A0DB805}" dt="2021-03-26T09:08:48.087" v="349" actId="47"/>
        <pc:sldMkLst>
          <pc:docMk/>
          <pc:sldMk cId="3750486389" sldId="383"/>
        </pc:sldMkLst>
      </pc:sldChg>
      <pc:sldChg chg="del">
        <pc:chgData name="Urieth Attard" userId="75441522-1268-482d-b74b-a084f810ee66" providerId="ADAL" clId="{462C1207-84E6-4D32-BB34-6A285A0DB805}" dt="2021-03-26T10:15:19.145" v="1132" actId="2696"/>
        <pc:sldMkLst>
          <pc:docMk/>
          <pc:sldMk cId="1000782761" sldId="386"/>
        </pc:sldMkLst>
      </pc:sldChg>
      <pc:sldChg chg="del ord">
        <pc:chgData name="Urieth Attard" userId="75441522-1268-482d-b74b-a084f810ee66" providerId="ADAL" clId="{462C1207-84E6-4D32-BB34-6A285A0DB805}" dt="2021-03-26T10:15:19.145" v="1132" actId="2696"/>
        <pc:sldMkLst>
          <pc:docMk/>
          <pc:sldMk cId="2731517964" sldId="387"/>
        </pc:sldMkLst>
      </pc:sldChg>
      <pc:sldChg chg="addSp delSp modSp del delAnim">
        <pc:chgData name="Urieth Attard" userId="75441522-1268-482d-b74b-a084f810ee66" providerId="ADAL" clId="{462C1207-84E6-4D32-BB34-6A285A0DB805}" dt="2021-03-26T10:06:42.789" v="1086" actId="47"/>
        <pc:sldMkLst>
          <pc:docMk/>
          <pc:sldMk cId="3081142444" sldId="388"/>
        </pc:sldMkLst>
        <pc:spChg chg="del">
          <ac:chgData name="Urieth Attard" userId="75441522-1268-482d-b74b-a084f810ee66" providerId="ADAL" clId="{462C1207-84E6-4D32-BB34-6A285A0DB805}" dt="2021-03-26T10:05:20.943" v="1072" actId="21"/>
          <ac:spMkLst>
            <pc:docMk/>
            <pc:sldMk cId="3081142444" sldId="388"/>
            <ac:spMk id="2" creationId="{7DCEAC03-AAE8-47D2-9537-E0CF48978A9B}"/>
          </ac:spMkLst>
        </pc:spChg>
        <pc:spChg chg="add mod">
          <ac:chgData name="Urieth Attard" userId="75441522-1268-482d-b74b-a084f810ee66" providerId="ADAL" clId="{462C1207-84E6-4D32-BB34-6A285A0DB805}" dt="2021-03-26T10:05:20.943" v="1072" actId="21"/>
          <ac:spMkLst>
            <pc:docMk/>
            <pc:sldMk cId="3081142444" sldId="388"/>
            <ac:spMk id="4" creationId="{4808F32F-58A0-4243-85A2-E51091A7C08E}"/>
          </ac:spMkLst>
        </pc:spChg>
        <pc:spChg chg="del">
          <ac:chgData name="Urieth Attard" userId="75441522-1268-482d-b74b-a084f810ee66" providerId="ADAL" clId="{462C1207-84E6-4D32-BB34-6A285A0DB805}" dt="2021-03-26T10:05:50.662" v="1076" actId="21"/>
          <ac:spMkLst>
            <pc:docMk/>
            <pc:sldMk cId="3081142444" sldId="388"/>
            <ac:spMk id="5" creationId="{CE0013BE-A10F-4EDD-869B-05A955D01697}"/>
          </ac:spMkLst>
        </pc:spChg>
        <pc:picChg chg="del">
          <ac:chgData name="Urieth Attard" userId="75441522-1268-482d-b74b-a084f810ee66" providerId="ADAL" clId="{462C1207-84E6-4D32-BB34-6A285A0DB805}" dt="2021-03-26T10:06:12.131" v="1083" actId="21"/>
          <ac:picMkLst>
            <pc:docMk/>
            <pc:sldMk cId="3081142444" sldId="388"/>
            <ac:picMk id="1026" creationId="{DED057CD-06C5-42FB-A059-775E441E5717}"/>
          </ac:picMkLst>
        </pc:picChg>
      </pc:sldChg>
      <pc:sldChg chg="addSp delSp modSp del">
        <pc:chgData name="Urieth Attard" userId="75441522-1268-482d-b74b-a084f810ee66" providerId="ADAL" clId="{462C1207-84E6-4D32-BB34-6A285A0DB805}" dt="2021-03-26T10:09:05.648" v="1108" actId="47"/>
        <pc:sldMkLst>
          <pc:docMk/>
          <pc:sldMk cId="1280326304" sldId="389"/>
        </pc:sldMkLst>
        <pc:spChg chg="del">
          <ac:chgData name="Urieth Attard" userId="75441522-1268-482d-b74b-a084f810ee66" providerId="ADAL" clId="{462C1207-84E6-4D32-BB34-6A285A0DB805}" dt="2021-03-26T10:06:56.108" v="1089" actId="21"/>
          <ac:spMkLst>
            <pc:docMk/>
            <pc:sldMk cId="1280326304" sldId="389"/>
            <ac:spMk id="2" creationId="{7DCEAC03-AAE8-47D2-9537-E0CF48978A9B}"/>
          </ac:spMkLst>
        </pc:spChg>
        <pc:spChg chg="add mod">
          <ac:chgData name="Urieth Attard" userId="75441522-1268-482d-b74b-a084f810ee66" providerId="ADAL" clId="{462C1207-84E6-4D32-BB34-6A285A0DB805}" dt="2021-03-26T10:06:56.108" v="1089" actId="21"/>
          <ac:spMkLst>
            <pc:docMk/>
            <pc:sldMk cId="1280326304" sldId="389"/>
            <ac:spMk id="4" creationId="{75198EAB-FA05-4579-B981-4919989C8F82}"/>
          </ac:spMkLst>
        </pc:spChg>
        <pc:spChg chg="mod">
          <ac:chgData name="Urieth Attard" userId="75441522-1268-482d-b74b-a084f810ee66" providerId="ADAL" clId="{462C1207-84E6-4D32-BB34-6A285A0DB805}" dt="2021-03-26T10:07:53.754" v="1102" actId="21"/>
          <ac:spMkLst>
            <pc:docMk/>
            <pc:sldMk cId="1280326304" sldId="389"/>
            <ac:spMk id="5" creationId="{CE0013BE-A10F-4EDD-869B-05A955D01697}"/>
          </ac:spMkLst>
        </pc:spChg>
      </pc:sldChg>
      <pc:sldChg chg="ord">
        <pc:chgData name="Urieth Attard" userId="75441522-1268-482d-b74b-a084f810ee66" providerId="ADAL" clId="{462C1207-84E6-4D32-BB34-6A285A0DB805}" dt="2021-03-26T10:11:08.452" v="1109"/>
        <pc:sldMkLst>
          <pc:docMk/>
          <pc:sldMk cId="1917029646" sldId="390"/>
        </pc:sldMkLst>
      </pc:sldChg>
      <pc:sldChg chg="modSp add ord modNotesTx">
        <pc:chgData name="Urieth Attard" userId="75441522-1268-482d-b74b-a084f810ee66" providerId="ADAL" clId="{462C1207-84E6-4D32-BB34-6A285A0DB805}" dt="2021-03-26T09:53:29.773" v="1006" actId="1076"/>
        <pc:sldMkLst>
          <pc:docMk/>
          <pc:sldMk cId="1486363905" sldId="391"/>
        </pc:sldMkLst>
        <pc:spChg chg="mod">
          <ac:chgData name="Urieth Attard" userId="75441522-1268-482d-b74b-a084f810ee66" providerId="ADAL" clId="{462C1207-84E6-4D32-BB34-6A285A0DB805}" dt="2021-03-26T09:53:29.773" v="1006" actId="1076"/>
          <ac:spMkLst>
            <pc:docMk/>
            <pc:sldMk cId="1486363905" sldId="391"/>
            <ac:spMk id="3" creationId="{40F74529-E6ED-4BD4-9A76-1AB17BC47D9B}"/>
          </ac:spMkLst>
        </pc:spChg>
      </pc:sldChg>
      <pc:sldChg chg="addSp delSp modSp add ord setBg modAnim">
        <pc:chgData name="Urieth Attard" userId="75441522-1268-482d-b74b-a084f810ee66" providerId="ADAL" clId="{462C1207-84E6-4D32-BB34-6A285A0DB805}" dt="2021-03-26T09:33:26.459" v="913"/>
        <pc:sldMkLst>
          <pc:docMk/>
          <pc:sldMk cId="3498739456" sldId="392"/>
        </pc:sldMkLst>
        <pc:spChg chg="mod">
          <ac:chgData name="Urieth Attard" userId="75441522-1268-482d-b74b-a084f810ee66" providerId="ADAL" clId="{462C1207-84E6-4D32-BB34-6A285A0DB805}" dt="2021-03-26T09:11:32.655" v="386" actId="20577"/>
          <ac:spMkLst>
            <pc:docMk/>
            <pc:sldMk cId="3498739456" sldId="392"/>
            <ac:spMk id="7" creationId="{EA51D07A-FE00-4DF0-AD15-C2F7F18DA7FC}"/>
          </ac:spMkLst>
        </pc:spChg>
        <pc:graphicFrameChg chg="mod">
          <ac:chgData name="Urieth Attard" userId="75441522-1268-482d-b74b-a084f810ee66" providerId="ADAL" clId="{462C1207-84E6-4D32-BB34-6A285A0DB805}" dt="2021-03-26T09:19:07.801" v="668"/>
          <ac:graphicFrameMkLst>
            <pc:docMk/>
            <pc:sldMk cId="3498739456" sldId="392"/>
            <ac:graphicFrameMk id="2" creationId="{880E3CAB-3FB6-4EAC-95C9-A6D5F8BF3E8F}"/>
          </ac:graphicFrameMkLst>
        </pc:graphicFrameChg>
        <pc:picChg chg="add mod">
          <ac:chgData name="Urieth Attard" userId="75441522-1268-482d-b74b-a084f810ee66" providerId="ADAL" clId="{462C1207-84E6-4D32-BB34-6A285A0DB805}" dt="2021-03-26T09:19:45.588" v="675" actId="1076"/>
          <ac:picMkLst>
            <pc:docMk/>
            <pc:sldMk cId="3498739456" sldId="392"/>
            <ac:picMk id="1026" creationId="{4BBF74AA-CD94-4285-9794-B6825A9D851B}"/>
          </ac:picMkLst>
        </pc:picChg>
        <pc:picChg chg="add mod modCrop">
          <ac:chgData name="Urieth Attard" userId="75441522-1268-482d-b74b-a084f810ee66" providerId="ADAL" clId="{462C1207-84E6-4D32-BB34-6A285A0DB805}" dt="2021-03-26T09:19:34.037" v="671" actId="14100"/>
          <ac:picMkLst>
            <pc:docMk/>
            <pc:sldMk cId="3498739456" sldId="392"/>
            <ac:picMk id="1028" creationId="{B3AD8FFD-99CD-4383-89A5-99BDD8DD8591}"/>
          </ac:picMkLst>
        </pc:picChg>
        <pc:picChg chg="add del">
          <ac:chgData name="Urieth Attard" userId="75441522-1268-482d-b74b-a084f810ee66" providerId="ADAL" clId="{462C1207-84E6-4D32-BB34-6A285A0DB805}" dt="2021-03-26T09:17:36.171" v="656" actId="478"/>
          <ac:picMkLst>
            <pc:docMk/>
            <pc:sldMk cId="3498739456" sldId="392"/>
            <ac:picMk id="1030" creationId="{83509D89-ABD3-4F62-95E6-8E051D661539}"/>
          </ac:picMkLst>
        </pc:picChg>
        <pc:picChg chg="add mod">
          <ac:chgData name="Urieth Attard" userId="75441522-1268-482d-b74b-a084f810ee66" providerId="ADAL" clId="{462C1207-84E6-4D32-BB34-6A285A0DB805}" dt="2021-03-26T09:18:57.042" v="667"/>
          <ac:picMkLst>
            <pc:docMk/>
            <pc:sldMk cId="3498739456" sldId="392"/>
            <ac:picMk id="1032" creationId="{285B7DD9-CADE-429E-8815-1F54F894687D}"/>
          </ac:picMkLst>
        </pc:picChg>
      </pc:sldChg>
      <pc:sldChg chg="addSp delSp modSp new add modAnim">
        <pc:chgData name="Urieth Attard" userId="75441522-1268-482d-b74b-a084f810ee66" providerId="ADAL" clId="{462C1207-84E6-4D32-BB34-6A285A0DB805}" dt="2021-03-26T09:51:27.203" v="1004" actId="688"/>
        <pc:sldMkLst>
          <pc:docMk/>
          <pc:sldMk cId="1479804243" sldId="393"/>
        </pc:sldMkLst>
        <pc:spChg chg="add mod">
          <ac:chgData name="Urieth Attard" userId="75441522-1268-482d-b74b-a084f810ee66" providerId="ADAL" clId="{462C1207-84E6-4D32-BB34-6A285A0DB805}" dt="2021-03-26T09:43:27.614" v="933" actId="208"/>
          <ac:spMkLst>
            <pc:docMk/>
            <pc:sldMk cId="1479804243" sldId="393"/>
            <ac:spMk id="2" creationId="{1ADB90DC-2BFB-4ED2-911B-69198731CADF}"/>
          </ac:spMkLst>
        </pc:spChg>
        <pc:spChg chg="add mod">
          <ac:chgData name="Urieth Attard" userId="75441522-1268-482d-b74b-a084f810ee66" providerId="ADAL" clId="{462C1207-84E6-4D32-BB34-6A285A0DB805}" dt="2021-03-26T09:49:32.763" v="973" actId="688"/>
          <ac:spMkLst>
            <pc:docMk/>
            <pc:sldMk cId="1479804243" sldId="393"/>
            <ac:spMk id="3" creationId="{F9B3FC09-B2A1-4571-B53E-4DF338FD6A31}"/>
          </ac:spMkLst>
        </pc:spChg>
        <pc:spChg chg="add mod">
          <ac:chgData name="Urieth Attard" userId="75441522-1268-482d-b74b-a084f810ee66" providerId="ADAL" clId="{462C1207-84E6-4D32-BB34-6A285A0DB805}" dt="2021-03-26T09:49:28.969" v="971" actId="1076"/>
          <ac:spMkLst>
            <pc:docMk/>
            <pc:sldMk cId="1479804243" sldId="393"/>
            <ac:spMk id="4" creationId="{4023A52F-B744-40BF-B2E4-2F05F7010266}"/>
          </ac:spMkLst>
        </pc:spChg>
        <pc:spChg chg="add del">
          <ac:chgData name="Urieth Attard" userId="75441522-1268-482d-b74b-a084f810ee66" providerId="ADAL" clId="{462C1207-84E6-4D32-BB34-6A285A0DB805}" dt="2021-03-26T09:49:37.407" v="975" actId="478"/>
          <ac:spMkLst>
            <pc:docMk/>
            <pc:sldMk cId="1479804243" sldId="393"/>
            <ac:spMk id="5" creationId="{273D6293-47F0-413D-8F44-03B1C09CF7A9}"/>
          </ac:spMkLst>
        </pc:spChg>
        <pc:spChg chg="add del">
          <ac:chgData name="Urieth Attard" userId="75441522-1268-482d-b74b-a084f810ee66" providerId="ADAL" clId="{462C1207-84E6-4D32-BB34-6A285A0DB805}" dt="2021-03-26T09:49:47.842" v="977" actId="478"/>
          <ac:spMkLst>
            <pc:docMk/>
            <pc:sldMk cId="1479804243" sldId="393"/>
            <ac:spMk id="6" creationId="{FEF89149-49BA-4934-AB6A-E5AA505FE0CA}"/>
          </ac:spMkLst>
        </pc:spChg>
        <pc:spChg chg="add mod">
          <ac:chgData name="Urieth Attard" userId="75441522-1268-482d-b74b-a084f810ee66" providerId="ADAL" clId="{462C1207-84E6-4D32-BB34-6A285A0DB805}" dt="2021-03-26T09:51:14.361" v="995" actId="207"/>
          <ac:spMkLst>
            <pc:docMk/>
            <pc:sldMk cId="1479804243" sldId="393"/>
            <ac:spMk id="7" creationId="{68DD5EEA-9405-45BA-87AC-D2D61E1742A5}"/>
          </ac:spMkLst>
        </pc:spChg>
        <pc:spChg chg="add mod">
          <ac:chgData name="Urieth Attard" userId="75441522-1268-482d-b74b-a084f810ee66" providerId="ADAL" clId="{462C1207-84E6-4D32-BB34-6A285A0DB805}" dt="2021-03-26T09:51:27.203" v="1004" actId="688"/>
          <ac:spMkLst>
            <pc:docMk/>
            <pc:sldMk cId="1479804243" sldId="393"/>
            <ac:spMk id="8" creationId="{43ECC6F8-D8DD-47B6-9098-1646759F4BC0}"/>
          </ac:spMkLst>
        </pc:spChg>
      </pc:sldChg>
      <pc:sldChg chg="addSp delSp modSp add delAnim modAnim">
        <pc:chgData name="Urieth Attard" userId="75441522-1268-482d-b74b-a084f810ee66" providerId="ADAL" clId="{462C1207-84E6-4D32-BB34-6A285A0DB805}" dt="2021-03-26T10:01:22.173" v="1045" actId="1076"/>
        <pc:sldMkLst>
          <pc:docMk/>
          <pc:sldMk cId="2310879543" sldId="394"/>
        </pc:sldMkLst>
        <pc:spChg chg="del">
          <ac:chgData name="Urieth Attard" userId="75441522-1268-482d-b74b-a084f810ee66" providerId="ADAL" clId="{462C1207-84E6-4D32-BB34-6A285A0DB805}" dt="2021-03-26T09:59:55.191" v="1026" actId="478"/>
          <ac:spMkLst>
            <pc:docMk/>
            <pc:sldMk cId="2310879543" sldId="394"/>
            <ac:spMk id="2" creationId="{7DCEAC03-AAE8-47D2-9537-E0CF48978A9B}"/>
          </ac:spMkLst>
        </pc:spChg>
        <pc:spChg chg="del">
          <ac:chgData name="Urieth Attard" userId="75441522-1268-482d-b74b-a084f810ee66" providerId="ADAL" clId="{462C1207-84E6-4D32-BB34-6A285A0DB805}" dt="2021-03-26T10:00:20.988" v="1033" actId="478"/>
          <ac:spMkLst>
            <pc:docMk/>
            <pc:sldMk cId="2310879543" sldId="394"/>
            <ac:spMk id="4" creationId="{ACA58CC0-B50F-417E-A694-2CCB2135EDC9}"/>
          </ac:spMkLst>
        </pc:spChg>
        <pc:spChg chg="del">
          <ac:chgData name="Urieth Attard" userId="75441522-1268-482d-b74b-a084f810ee66" providerId="ADAL" clId="{462C1207-84E6-4D32-BB34-6A285A0DB805}" dt="2021-03-26T10:00:15.158" v="1032" actId="478"/>
          <ac:spMkLst>
            <pc:docMk/>
            <pc:sldMk cId="2310879543" sldId="394"/>
            <ac:spMk id="5" creationId="{CE0013BE-A10F-4EDD-869B-05A955D01697}"/>
          </ac:spMkLst>
        </pc:spChg>
        <pc:spChg chg="del">
          <ac:chgData name="Urieth Attard" userId="75441522-1268-482d-b74b-a084f810ee66" providerId="ADAL" clId="{462C1207-84E6-4D32-BB34-6A285A0DB805}" dt="2021-03-26T10:00:23.562" v="1034" actId="478"/>
          <ac:spMkLst>
            <pc:docMk/>
            <pc:sldMk cId="2310879543" sldId="394"/>
            <ac:spMk id="7" creationId="{C1D7D2EB-4022-4944-9AAF-9660A8DF6705}"/>
          </ac:spMkLst>
        </pc:spChg>
        <pc:spChg chg="add del mod">
          <ac:chgData name="Urieth Attard" userId="75441522-1268-482d-b74b-a084f810ee66" providerId="ADAL" clId="{462C1207-84E6-4D32-BB34-6A285A0DB805}" dt="2021-03-26T09:59:57.695" v="1027" actId="478"/>
          <ac:spMkLst>
            <pc:docMk/>
            <pc:sldMk cId="2310879543" sldId="394"/>
            <ac:spMk id="9" creationId="{7F6B5400-DA6B-4A08-B539-611456A0C0E6}"/>
          </ac:spMkLst>
        </pc:spChg>
        <pc:spChg chg="add mod">
          <ac:chgData name="Urieth Attard" userId="75441522-1268-482d-b74b-a084f810ee66" providerId="ADAL" clId="{462C1207-84E6-4D32-BB34-6A285A0DB805}" dt="2021-03-26T10:00:12.115" v="1031" actId="179"/>
          <ac:spMkLst>
            <pc:docMk/>
            <pc:sldMk cId="2310879543" sldId="394"/>
            <ac:spMk id="10" creationId="{C5F50EB4-2202-4754-8570-885AAC82C8EC}"/>
          </ac:spMkLst>
        </pc:spChg>
        <pc:spChg chg="add mod">
          <ac:chgData name="Urieth Attard" userId="75441522-1268-482d-b74b-a084f810ee66" providerId="ADAL" clId="{462C1207-84E6-4D32-BB34-6A285A0DB805}" dt="2021-03-26T10:01:22.173" v="1045" actId="1076"/>
          <ac:spMkLst>
            <pc:docMk/>
            <pc:sldMk cId="2310879543" sldId="394"/>
            <ac:spMk id="11" creationId="{4705389F-5F9B-4DFB-B0BB-2C217E3DEE21}"/>
          </ac:spMkLst>
        </pc:spChg>
      </pc:sldChg>
      <pc:sldChg chg="addSp delSp modSp add modAnim">
        <pc:chgData name="Urieth Attard" userId="75441522-1268-482d-b74b-a084f810ee66" providerId="ADAL" clId="{462C1207-84E6-4D32-BB34-6A285A0DB805}" dt="2021-03-26T10:05:00.796" v="1068" actId="1076"/>
        <pc:sldMkLst>
          <pc:docMk/>
          <pc:sldMk cId="4172378523" sldId="395"/>
        </pc:sldMkLst>
        <pc:spChg chg="add del mod">
          <ac:chgData name="Urieth Attard" userId="75441522-1268-482d-b74b-a084f810ee66" providerId="ADAL" clId="{462C1207-84E6-4D32-BB34-6A285A0DB805}" dt="2021-03-26T10:03:23.019" v="1056" actId="478"/>
          <ac:spMkLst>
            <pc:docMk/>
            <pc:sldMk cId="4172378523" sldId="395"/>
            <ac:spMk id="3" creationId="{519063EC-1910-476F-998E-BAC4AD270CEE}"/>
          </ac:spMkLst>
        </pc:spChg>
        <pc:spChg chg="add mod">
          <ac:chgData name="Urieth Attard" userId="75441522-1268-482d-b74b-a084f810ee66" providerId="ADAL" clId="{462C1207-84E6-4D32-BB34-6A285A0DB805}" dt="2021-03-26T10:01:37.328" v="1051" actId="1076"/>
          <ac:spMkLst>
            <pc:docMk/>
            <pc:sldMk cId="4172378523" sldId="395"/>
            <ac:spMk id="7" creationId="{7B70BA0B-A6F5-4E55-9AA8-6FF168DB08FB}"/>
          </ac:spMkLst>
        </pc:spChg>
        <pc:spChg chg="del">
          <ac:chgData name="Urieth Attard" userId="75441522-1268-482d-b74b-a084f810ee66" providerId="ADAL" clId="{462C1207-84E6-4D32-BB34-6A285A0DB805}" dt="2021-03-26T10:01:33.978" v="1048" actId="478"/>
          <ac:spMkLst>
            <pc:docMk/>
            <pc:sldMk cId="4172378523" sldId="395"/>
            <ac:spMk id="10" creationId="{C5F50EB4-2202-4754-8570-885AAC82C8EC}"/>
          </ac:spMkLst>
        </pc:spChg>
        <pc:spChg chg="add mod">
          <ac:chgData name="Urieth Attard" userId="75441522-1268-482d-b74b-a084f810ee66" providerId="ADAL" clId="{462C1207-84E6-4D32-BB34-6A285A0DB805}" dt="2021-03-26T10:04:55.249" v="1067" actId="2710"/>
          <ac:spMkLst>
            <pc:docMk/>
            <pc:sldMk cId="4172378523" sldId="395"/>
            <ac:spMk id="11" creationId="{95C9492A-78C1-4E36-BDCA-7F2A1060F5D0}"/>
          </ac:spMkLst>
        </pc:spChg>
        <pc:picChg chg="add del">
          <ac:chgData name="Urieth Attard" userId="75441522-1268-482d-b74b-a084f810ee66" providerId="ADAL" clId="{462C1207-84E6-4D32-BB34-6A285A0DB805}" dt="2021-03-26T10:03:15.753" v="1055" actId="478"/>
          <ac:picMkLst>
            <pc:docMk/>
            <pc:sldMk cId="4172378523" sldId="395"/>
            <ac:picMk id="6" creationId="{E5545EC7-E3A8-43DC-AC39-67563FFBF506}"/>
          </ac:picMkLst>
        </pc:picChg>
        <pc:picChg chg="add mod">
          <ac:chgData name="Urieth Attard" userId="75441522-1268-482d-b74b-a084f810ee66" providerId="ADAL" clId="{462C1207-84E6-4D32-BB34-6A285A0DB805}" dt="2021-03-26T10:05:00.796" v="1068" actId="1076"/>
          <ac:picMkLst>
            <pc:docMk/>
            <pc:sldMk cId="4172378523" sldId="395"/>
            <ac:picMk id="9" creationId="{23E2CC04-1363-4125-8F8E-6588C5725745}"/>
          </ac:picMkLst>
        </pc:picChg>
      </pc:sldChg>
      <pc:sldChg chg="addSp delSp modSp add delAnim modAnim">
        <pc:chgData name="Urieth Attard" userId="75441522-1268-482d-b74b-a084f810ee66" providerId="ADAL" clId="{462C1207-84E6-4D32-BB34-6A285A0DB805}" dt="2021-03-26T10:06:15.656" v="1085" actId="1076"/>
        <pc:sldMkLst>
          <pc:docMk/>
          <pc:sldMk cId="2252163872" sldId="396"/>
        </pc:sldMkLst>
        <pc:spChg chg="del">
          <ac:chgData name="Urieth Attard" userId="75441522-1268-482d-b74b-a084f810ee66" providerId="ADAL" clId="{462C1207-84E6-4D32-BB34-6A285A0DB805}" dt="2021-03-26T10:05:37.983" v="1073" actId="478"/>
          <ac:spMkLst>
            <pc:docMk/>
            <pc:sldMk cId="2252163872" sldId="396"/>
            <ac:spMk id="7" creationId="{7B70BA0B-A6F5-4E55-9AA8-6FF168DB08FB}"/>
          </ac:spMkLst>
        </pc:spChg>
        <pc:spChg chg="add mod">
          <ac:chgData name="Urieth Attard" userId="75441522-1268-482d-b74b-a084f810ee66" providerId="ADAL" clId="{462C1207-84E6-4D32-BB34-6A285A0DB805}" dt="2021-03-26T10:05:42.148" v="1075" actId="1076"/>
          <ac:spMkLst>
            <pc:docMk/>
            <pc:sldMk cId="2252163872" sldId="396"/>
            <ac:spMk id="10" creationId="{634EB28F-6637-42E2-9EC8-4F4E6955042C}"/>
          </ac:spMkLst>
        </pc:spChg>
        <pc:spChg chg="del">
          <ac:chgData name="Urieth Attard" userId="75441522-1268-482d-b74b-a084f810ee66" providerId="ADAL" clId="{462C1207-84E6-4D32-BB34-6A285A0DB805}" dt="2021-03-26T10:05:55.231" v="1077" actId="478"/>
          <ac:spMkLst>
            <pc:docMk/>
            <pc:sldMk cId="2252163872" sldId="396"/>
            <ac:spMk id="11" creationId="{95C9492A-78C1-4E36-BDCA-7F2A1060F5D0}"/>
          </ac:spMkLst>
        </pc:spChg>
        <pc:spChg chg="add mod">
          <ac:chgData name="Urieth Attard" userId="75441522-1268-482d-b74b-a084f810ee66" providerId="ADAL" clId="{462C1207-84E6-4D32-BB34-6A285A0DB805}" dt="2021-03-26T10:06:03.535" v="1081" actId="1076"/>
          <ac:spMkLst>
            <pc:docMk/>
            <pc:sldMk cId="2252163872" sldId="396"/>
            <ac:spMk id="12" creationId="{00CA0FB9-14EE-4EC6-B89E-A06BC60CC6CC}"/>
          </ac:spMkLst>
        </pc:spChg>
        <pc:picChg chg="del">
          <ac:chgData name="Urieth Attard" userId="75441522-1268-482d-b74b-a084f810ee66" providerId="ADAL" clId="{462C1207-84E6-4D32-BB34-6A285A0DB805}" dt="2021-03-26T10:06:04.986" v="1082" actId="478"/>
          <ac:picMkLst>
            <pc:docMk/>
            <pc:sldMk cId="2252163872" sldId="396"/>
            <ac:picMk id="9" creationId="{23E2CC04-1363-4125-8F8E-6588C5725745}"/>
          </ac:picMkLst>
        </pc:picChg>
        <pc:picChg chg="add mod">
          <ac:chgData name="Urieth Attard" userId="75441522-1268-482d-b74b-a084f810ee66" providerId="ADAL" clId="{462C1207-84E6-4D32-BB34-6A285A0DB805}" dt="2021-03-26T10:06:15.656" v="1085" actId="1076"/>
          <ac:picMkLst>
            <pc:docMk/>
            <pc:sldMk cId="2252163872" sldId="396"/>
            <ac:picMk id="13" creationId="{8A0F1E13-B7D7-4D23-A775-C08D98ED6365}"/>
          </ac:picMkLst>
        </pc:picChg>
      </pc:sldChg>
      <pc:sldChg chg="addSp delSp modSp add modAnim">
        <pc:chgData name="Urieth Attard" userId="75441522-1268-482d-b74b-a084f810ee66" providerId="ADAL" clId="{462C1207-84E6-4D32-BB34-6A285A0DB805}" dt="2021-03-26T10:08:24.324" v="1107" actId="108"/>
        <pc:sldMkLst>
          <pc:docMk/>
          <pc:sldMk cId="736270249" sldId="397"/>
        </pc:sldMkLst>
        <pc:spChg chg="add del mod">
          <ac:chgData name="Urieth Attard" userId="75441522-1268-482d-b74b-a084f810ee66" providerId="ADAL" clId="{462C1207-84E6-4D32-BB34-6A285A0DB805}" dt="2021-03-26T10:07:22.912" v="1091" actId="478"/>
          <ac:spMkLst>
            <pc:docMk/>
            <pc:sldMk cId="736270249" sldId="397"/>
            <ac:spMk id="3" creationId="{09CF5B38-3581-4C8C-9891-8CDFD5B40B1A}"/>
          </ac:spMkLst>
        </pc:spChg>
        <pc:spChg chg="add mod">
          <ac:chgData name="Urieth Attard" userId="75441522-1268-482d-b74b-a084f810ee66" providerId="ADAL" clId="{462C1207-84E6-4D32-BB34-6A285A0DB805}" dt="2021-03-26T10:07:47.955" v="1101" actId="1076"/>
          <ac:spMkLst>
            <pc:docMk/>
            <pc:sldMk cId="736270249" sldId="397"/>
            <ac:spMk id="9" creationId="{B8608A9C-C5D0-4D04-AE30-A9C4449E2723}"/>
          </ac:spMkLst>
        </pc:spChg>
        <pc:spChg chg="del">
          <ac:chgData name="Urieth Attard" userId="75441522-1268-482d-b74b-a084f810ee66" providerId="ADAL" clId="{462C1207-84E6-4D32-BB34-6A285A0DB805}" dt="2021-03-26T10:07:17.913" v="1090" actId="478"/>
          <ac:spMkLst>
            <pc:docMk/>
            <pc:sldMk cId="736270249" sldId="397"/>
            <ac:spMk id="10" creationId="{634EB28F-6637-42E2-9EC8-4F4E6955042C}"/>
          </ac:spMkLst>
        </pc:spChg>
        <pc:spChg chg="mod">
          <ac:chgData name="Urieth Attard" userId="75441522-1268-482d-b74b-a084f810ee66" providerId="ADAL" clId="{462C1207-84E6-4D32-BB34-6A285A0DB805}" dt="2021-03-26T10:08:24.324" v="1107" actId="108"/>
          <ac:spMkLst>
            <pc:docMk/>
            <pc:sldMk cId="736270249" sldId="397"/>
            <ac:spMk id="12" creationId="{00CA0FB9-14EE-4EC6-B89E-A06BC60CC6CC}"/>
          </ac:spMkLst>
        </pc:spChg>
        <pc:picChg chg="del">
          <ac:chgData name="Urieth Attard" userId="75441522-1268-482d-b74b-a084f810ee66" providerId="ADAL" clId="{462C1207-84E6-4D32-BB34-6A285A0DB805}" dt="2021-03-26T10:08:17.123" v="1106" actId="478"/>
          <ac:picMkLst>
            <pc:docMk/>
            <pc:sldMk cId="736270249" sldId="397"/>
            <ac:picMk id="13" creationId="{8A0F1E13-B7D7-4D23-A775-C08D98ED636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4896ED-8387-4416-B010-27FBE0F963BE}" type="doc">
      <dgm:prSet loTypeId="urn:microsoft.com/office/officeart/2005/8/layout/lProcess2" loCatId="list" qsTypeId="urn:microsoft.com/office/officeart/2005/8/quickstyle/simple1" qsCatId="simple" csTypeId="urn:microsoft.com/office/officeart/2005/8/colors/colorful1" csCatId="colorful" phldr="1"/>
      <dgm:spPr/>
    </dgm:pt>
    <dgm:pt modelId="{17A9D367-1538-4631-A90C-F761D14F02E3}">
      <dgm:prSet phldrT="[Text]"/>
      <dgm:spPr/>
      <dgm:t>
        <a:bodyPr/>
        <a:lstStyle/>
        <a:p>
          <a:r>
            <a:rPr lang="en-GB" altLang="en-US" b="1" dirty="0">
              <a:latin typeface="Andika" panose="02000000000000000000" pitchFamily="2" charset="0"/>
              <a:ea typeface="Andika" panose="02000000000000000000" pitchFamily="2" charset="0"/>
              <a:cs typeface="Andika" panose="02000000000000000000" pitchFamily="2" charset="0"/>
            </a:rPr>
            <a:t>Shows a list of things that are going to happen.</a:t>
          </a:r>
          <a:endParaRPr lang="en-GB" dirty="0"/>
        </a:p>
      </dgm:t>
    </dgm:pt>
    <dgm:pt modelId="{6E6F4349-689C-4AA7-B4F5-EBE1FF8AA9A7}" type="parTrans" cxnId="{08F98175-699E-4335-A05E-D3D9E7EBD56C}">
      <dgm:prSet/>
      <dgm:spPr/>
      <dgm:t>
        <a:bodyPr/>
        <a:lstStyle/>
        <a:p>
          <a:endParaRPr lang="en-GB"/>
        </a:p>
      </dgm:t>
    </dgm:pt>
    <dgm:pt modelId="{E21982E4-1BFB-4E35-BEE3-656708DC2340}" type="sibTrans" cxnId="{08F98175-699E-4335-A05E-D3D9E7EBD56C}">
      <dgm:prSet/>
      <dgm:spPr/>
      <dgm:t>
        <a:bodyPr/>
        <a:lstStyle/>
        <a:p>
          <a:endParaRPr lang="en-GB"/>
        </a:p>
      </dgm:t>
    </dgm:pt>
    <dgm:pt modelId="{BDE8AEB0-D4BA-4F0F-B4D4-8D18C2A977D3}">
      <dgm:prSet phldrT="[Text]"/>
      <dgm:spPr/>
      <dgm:t>
        <a:bodyPr/>
        <a:lstStyle/>
        <a:p>
          <a:r>
            <a:rPr lang="en-GB" altLang="en-US" b="1" dirty="0">
              <a:latin typeface="Andika" panose="02000000000000000000" pitchFamily="2" charset="0"/>
              <a:ea typeface="Andika" panose="02000000000000000000" pitchFamily="2" charset="0"/>
              <a:cs typeface="Andika" panose="02000000000000000000" pitchFamily="2" charset="0"/>
            </a:rPr>
            <a:t>Shows the time when the activity will start and sometimes the place.</a:t>
          </a:r>
          <a:endParaRPr lang="en-GB" dirty="0"/>
        </a:p>
      </dgm:t>
    </dgm:pt>
    <dgm:pt modelId="{53766ABE-7EA5-4B2E-BA89-71FABA3F5CD5}" type="parTrans" cxnId="{0AFEECD4-D66D-470F-832C-B98256BB145B}">
      <dgm:prSet/>
      <dgm:spPr/>
      <dgm:t>
        <a:bodyPr/>
        <a:lstStyle/>
        <a:p>
          <a:endParaRPr lang="en-GB"/>
        </a:p>
      </dgm:t>
    </dgm:pt>
    <dgm:pt modelId="{4BDE3E0C-125B-45FB-BDAD-9364C8E09BF9}" type="sibTrans" cxnId="{0AFEECD4-D66D-470F-832C-B98256BB145B}">
      <dgm:prSet/>
      <dgm:spPr/>
      <dgm:t>
        <a:bodyPr/>
        <a:lstStyle/>
        <a:p>
          <a:endParaRPr lang="en-GB"/>
        </a:p>
      </dgm:t>
    </dgm:pt>
    <dgm:pt modelId="{09D64280-C37C-4DDB-872F-2AD1ED26E105}">
      <dgm:prSet phldrT="[Text]"/>
      <dgm:spPr/>
      <dgm:t>
        <a:bodyPr/>
        <a:lstStyle/>
        <a:p>
          <a:r>
            <a:rPr lang="en-GB" b="1" dirty="0">
              <a:latin typeface="Andika" panose="02000000000000000000" pitchFamily="2" charset="0"/>
              <a:ea typeface="Andika" panose="02000000000000000000" pitchFamily="2" charset="0"/>
              <a:cs typeface="Andika" panose="02000000000000000000" pitchFamily="2" charset="0"/>
            </a:rPr>
            <a:t>Can include some other information or details.</a:t>
          </a:r>
        </a:p>
      </dgm:t>
    </dgm:pt>
    <dgm:pt modelId="{4F8EDEB9-2D51-4BC3-A602-73FA724323D7}" type="parTrans" cxnId="{C2CF0940-6BD5-4172-8D5E-853B73EB96AA}">
      <dgm:prSet/>
      <dgm:spPr/>
      <dgm:t>
        <a:bodyPr/>
        <a:lstStyle/>
        <a:p>
          <a:endParaRPr lang="en-GB"/>
        </a:p>
      </dgm:t>
    </dgm:pt>
    <dgm:pt modelId="{6B65C8FC-DFC3-478D-8484-63F659B30400}" type="sibTrans" cxnId="{C2CF0940-6BD5-4172-8D5E-853B73EB96AA}">
      <dgm:prSet/>
      <dgm:spPr/>
      <dgm:t>
        <a:bodyPr/>
        <a:lstStyle/>
        <a:p>
          <a:endParaRPr lang="en-GB"/>
        </a:p>
      </dgm:t>
    </dgm:pt>
    <dgm:pt modelId="{57A4F796-2AFD-43CB-8521-FBE19DF7E8A8}" type="pres">
      <dgm:prSet presAssocID="{314896ED-8387-4416-B010-27FBE0F963BE}" presName="theList" presStyleCnt="0">
        <dgm:presLayoutVars>
          <dgm:dir/>
          <dgm:animLvl val="lvl"/>
          <dgm:resizeHandles val="exact"/>
        </dgm:presLayoutVars>
      </dgm:prSet>
      <dgm:spPr/>
    </dgm:pt>
    <dgm:pt modelId="{6645DA06-C00B-403D-AA03-0A5FC98C93D9}" type="pres">
      <dgm:prSet presAssocID="{17A9D367-1538-4631-A90C-F761D14F02E3}" presName="compNode" presStyleCnt="0"/>
      <dgm:spPr/>
    </dgm:pt>
    <dgm:pt modelId="{896459DA-BBF8-4129-B81C-E9A0456BC768}" type="pres">
      <dgm:prSet presAssocID="{17A9D367-1538-4631-A90C-F761D14F02E3}" presName="aNode" presStyleLbl="bgShp" presStyleIdx="0" presStyleCnt="3"/>
      <dgm:spPr/>
    </dgm:pt>
    <dgm:pt modelId="{52F20902-89CD-4DE9-BD64-03A9AF9F3519}" type="pres">
      <dgm:prSet presAssocID="{17A9D367-1538-4631-A90C-F761D14F02E3}" presName="textNode" presStyleLbl="bgShp" presStyleIdx="0" presStyleCnt="3"/>
      <dgm:spPr/>
    </dgm:pt>
    <dgm:pt modelId="{3D2BF30D-294C-41B3-B289-451C0C75EE92}" type="pres">
      <dgm:prSet presAssocID="{17A9D367-1538-4631-A90C-F761D14F02E3}" presName="compChildNode" presStyleCnt="0"/>
      <dgm:spPr/>
    </dgm:pt>
    <dgm:pt modelId="{3D445A38-0EE7-4A4F-9439-D0351397E5C6}" type="pres">
      <dgm:prSet presAssocID="{17A9D367-1538-4631-A90C-F761D14F02E3}" presName="theInnerList" presStyleCnt="0"/>
      <dgm:spPr/>
    </dgm:pt>
    <dgm:pt modelId="{11BB8726-76C9-4C4B-9CB5-58A09AE42B0E}" type="pres">
      <dgm:prSet presAssocID="{17A9D367-1538-4631-A90C-F761D14F02E3}" presName="aSpace" presStyleCnt="0"/>
      <dgm:spPr/>
    </dgm:pt>
    <dgm:pt modelId="{0E2AA153-87AA-4F2D-A114-8265CF48759E}" type="pres">
      <dgm:prSet presAssocID="{BDE8AEB0-D4BA-4F0F-B4D4-8D18C2A977D3}" presName="compNode" presStyleCnt="0"/>
      <dgm:spPr/>
    </dgm:pt>
    <dgm:pt modelId="{8E0B8B17-465B-4637-A47D-E7F7136BCC6E}" type="pres">
      <dgm:prSet presAssocID="{BDE8AEB0-D4BA-4F0F-B4D4-8D18C2A977D3}" presName="aNode" presStyleLbl="bgShp" presStyleIdx="1" presStyleCnt="3"/>
      <dgm:spPr/>
    </dgm:pt>
    <dgm:pt modelId="{E1AC5A99-2E6F-46FB-BA4D-4E0C747E9F76}" type="pres">
      <dgm:prSet presAssocID="{BDE8AEB0-D4BA-4F0F-B4D4-8D18C2A977D3}" presName="textNode" presStyleLbl="bgShp" presStyleIdx="1" presStyleCnt="3"/>
      <dgm:spPr/>
    </dgm:pt>
    <dgm:pt modelId="{69E0A488-F614-4A00-8669-F5E9CD679E66}" type="pres">
      <dgm:prSet presAssocID="{BDE8AEB0-D4BA-4F0F-B4D4-8D18C2A977D3}" presName="compChildNode" presStyleCnt="0"/>
      <dgm:spPr/>
    </dgm:pt>
    <dgm:pt modelId="{96247185-62C2-461C-80DA-B2EBDD3A8C99}" type="pres">
      <dgm:prSet presAssocID="{BDE8AEB0-D4BA-4F0F-B4D4-8D18C2A977D3}" presName="theInnerList" presStyleCnt="0"/>
      <dgm:spPr/>
    </dgm:pt>
    <dgm:pt modelId="{1F4908A9-AC88-4BBD-8935-FBF19F9865BD}" type="pres">
      <dgm:prSet presAssocID="{BDE8AEB0-D4BA-4F0F-B4D4-8D18C2A977D3}" presName="aSpace" presStyleCnt="0"/>
      <dgm:spPr/>
    </dgm:pt>
    <dgm:pt modelId="{83A37AEE-B6E0-48B0-9E0A-631B2A041E0D}" type="pres">
      <dgm:prSet presAssocID="{09D64280-C37C-4DDB-872F-2AD1ED26E105}" presName="compNode" presStyleCnt="0"/>
      <dgm:spPr/>
    </dgm:pt>
    <dgm:pt modelId="{F596E769-0BCF-4B0C-ADB4-F94541331296}" type="pres">
      <dgm:prSet presAssocID="{09D64280-C37C-4DDB-872F-2AD1ED26E105}" presName="aNode" presStyleLbl="bgShp" presStyleIdx="2" presStyleCnt="3" custLinFactNeighborX="1558" custLinFactNeighborY="-1099"/>
      <dgm:spPr/>
    </dgm:pt>
    <dgm:pt modelId="{85386C94-EF32-4384-A0E4-6990E72C1A61}" type="pres">
      <dgm:prSet presAssocID="{09D64280-C37C-4DDB-872F-2AD1ED26E105}" presName="textNode" presStyleLbl="bgShp" presStyleIdx="2" presStyleCnt="3"/>
      <dgm:spPr/>
    </dgm:pt>
    <dgm:pt modelId="{E2F0F545-8908-450D-8D7E-E2FBC8F78BEE}" type="pres">
      <dgm:prSet presAssocID="{09D64280-C37C-4DDB-872F-2AD1ED26E105}" presName="compChildNode" presStyleCnt="0"/>
      <dgm:spPr/>
    </dgm:pt>
    <dgm:pt modelId="{0B377E88-8005-415C-B400-6B080F3F0D76}" type="pres">
      <dgm:prSet presAssocID="{09D64280-C37C-4DDB-872F-2AD1ED26E105}" presName="theInnerList" presStyleCnt="0"/>
      <dgm:spPr/>
    </dgm:pt>
  </dgm:ptLst>
  <dgm:cxnLst>
    <dgm:cxn modelId="{16336839-F3CB-41B0-87A5-7518DF2715BD}" type="presOf" srcId="{17A9D367-1538-4631-A90C-F761D14F02E3}" destId="{52F20902-89CD-4DE9-BD64-03A9AF9F3519}" srcOrd="1" destOrd="0" presId="urn:microsoft.com/office/officeart/2005/8/layout/lProcess2"/>
    <dgm:cxn modelId="{8C5C1D3B-857C-4EFE-AD75-4EFEE220F93E}" type="presOf" srcId="{09D64280-C37C-4DDB-872F-2AD1ED26E105}" destId="{F596E769-0BCF-4B0C-ADB4-F94541331296}" srcOrd="0" destOrd="0" presId="urn:microsoft.com/office/officeart/2005/8/layout/lProcess2"/>
    <dgm:cxn modelId="{A965BE3B-C91D-44C8-9246-29DCA6F8C800}" type="presOf" srcId="{17A9D367-1538-4631-A90C-F761D14F02E3}" destId="{896459DA-BBF8-4129-B81C-E9A0456BC768}" srcOrd="0" destOrd="0" presId="urn:microsoft.com/office/officeart/2005/8/layout/lProcess2"/>
    <dgm:cxn modelId="{C2CF0940-6BD5-4172-8D5E-853B73EB96AA}" srcId="{314896ED-8387-4416-B010-27FBE0F963BE}" destId="{09D64280-C37C-4DDB-872F-2AD1ED26E105}" srcOrd="2" destOrd="0" parTransId="{4F8EDEB9-2D51-4BC3-A602-73FA724323D7}" sibTransId="{6B65C8FC-DFC3-478D-8484-63F659B30400}"/>
    <dgm:cxn modelId="{08F98175-699E-4335-A05E-D3D9E7EBD56C}" srcId="{314896ED-8387-4416-B010-27FBE0F963BE}" destId="{17A9D367-1538-4631-A90C-F761D14F02E3}" srcOrd="0" destOrd="0" parTransId="{6E6F4349-689C-4AA7-B4F5-EBE1FF8AA9A7}" sibTransId="{E21982E4-1BFB-4E35-BEE3-656708DC2340}"/>
    <dgm:cxn modelId="{255539A6-FAEB-4E1F-A14F-26F8111B8779}" type="presOf" srcId="{09D64280-C37C-4DDB-872F-2AD1ED26E105}" destId="{85386C94-EF32-4384-A0E4-6990E72C1A61}" srcOrd="1" destOrd="0" presId="urn:microsoft.com/office/officeart/2005/8/layout/lProcess2"/>
    <dgm:cxn modelId="{96A2D8C1-AD7E-44E7-ADBA-2A1CBBC1059D}" type="presOf" srcId="{BDE8AEB0-D4BA-4F0F-B4D4-8D18C2A977D3}" destId="{8E0B8B17-465B-4637-A47D-E7F7136BCC6E}" srcOrd="0" destOrd="0" presId="urn:microsoft.com/office/officeart/2005/8/layout/lProcess2"/>
    <dgm:cxn modelId="{0AFEECD4-D66D-470F-832C-B98256BB145B}" srcId="{314896ED-8387-4416-B010-27FBE0F963BE}" destId="{BDE8AEB0-D4BA-4F0F-B4D4-8D18C2A977D3}" srcOrd="1" destOrd="0" parTransId="{53766ABE-7EA5-4B2E-BA89-71FABA3F5CD5}" sibTransId="{4BDE3E0C-125B-45FB-BDAD-9364C8E09BF9}"/>
    <dgm:cxn modelId="{F298DDE1-9C47-459E-92E5-CE81F452F943}" type="presOf" srcId="{314896ED-8387-4416-B010-27FBE0F963BE}" destId="{57A4F796-2AFD-43CB-8521-FBE19DF7E8A8}" srcOrd="0" destOrd="0" presId="urn:microsoft.com/office/officeart/2005/8/layout/lProcess2"/>
    <dgm:cxn modelId="{14F57BFB-D5F9-453F-AC9F-6212C788B7FF}" type="presOf" srcId="{BDE8AEB0-D4BA-4F0F-B4D4-8D18C2A977D3}" destId="{E1AC5A99-2E6F-46FB-BA4D-4E0C747E9F76}" srcOrd="1" destOrd="0" presId="urn:microsoft.com/office/officeart/2005/8/layout/lProcess2"/>
    <dgm:cxn modelId="{9A84F826-A353-4AC6-9D75-E8EAC2E0A5F7}" type="presParOf" srcId="{57A4F796-2AFD-43CB-8521-FBE19DF7E8A8}" destId="{6645DA06-C00B-403D-AA03-0A5FC98C93D9}" srcOrd="0" destOrd="0" presId="urn:microsoft.com/office/officeart/2005/8/layout/lProcess2"/>
    <dgm:cxn modelId="{9696AC71-0A80-43F7-8CB8-8FBBF3A0E9DE}" type="presParOf" srcId="{6645DA06-C00B-403D-AA03-0A5FC98C93D9}" destId="{896459DA-BBF8-4129-B81C-E9A0456BC768}" srcOrd="0" destOrd="0" presId="urn:microsoft.com/office/officeart/2005/8/layout/lProcess2"/>
    <dgm:cxn modelId="{34DCFEA8-DBFB-4843-A661-442374F08C66}" type="presParOf" srcId="{6645DA06-C00B-403D-AA03-0A5FC98C93D9}" destId="{52F20902-89CD-4DE9-BD64-03A9AF9F3519}" srcOrd="1" destOrd="0" presId="urn:microsoft.com/office/officeart/2005/8/layout/lProcess2"/>
    <dgm:cxn modelId="{F434B06C-3C32-4248-BA31-7C52AC7A9690}" type="presParOf" srcId="{6645DA06-C00B-403D-AA03-0A5FC98C93D9}" destId="{3D2BF30D-294C-41B3-B289-451C0C75EE92}" srcOrd="2" destOrd="0" presId="urn:microsoft.com/office/officeart/2005/8/layout/lProcess2"/>
    <dgm:cxn modelId="{E95B1953-2CF0-49AD-B460-537CDA95E2ED}" type="presParOf" srcId="{3D2BF30D-294C-41B3-B289-451C0C75EE92}" destId="{3D445A38-0EE7-4A4F-9439-D0351397E5C6}" srcOrd="0" destOrd="0" presId="urn:microsoft.com/office/officeart/2005/8/layout/lProcess2"/>
    <dgm:cxn modelId="{83A64481-FC98-4196-82B8-D0D3DC44E7AB}" type="presParOf" srcId="{57A4F796-2AFD-43CB-8521-FBE19DF7E8A8}" destId="{11BB8726-76C9-4C4B-9CB5-58A09AE42B0E}" srcOrd="1" destOrd="0" presId="urn:microsoft.com/office/officeart/2005/8/layout/lProcess2"/>
    <dgm:cxn modelId="{4F553856-5E25-4D7B-9FAE-097E3099D86B}" type="presParOf" srcId="{57A4F796-2AFD-43CB-8521-FBE19DF7E8A8}" destId="{0E2AA153-87AA-4F2D-A114-8265CF48759E}" srcOrd="2" destOrd="0" presId="urn:microsoft.com/office/officeart/2005/8/layout/lProcess2"/>
    <dgm:cxn modelId="{0091C5C0-80B0-4C97-B272-CACD27CFB94D}" type="presParOf" srcId="{0E2AA153-87AA-4F2D-A114-8265CF48759E}" destId="{8E0B8B17-465B-4637-A47D-E7F7136BCC6E}" srcOrd="0" destOrd="0" presId="urn:microsoft.com/office/officeart/2005/8/layout/lProcess2"/>
    <dgm:cxn modelId="{0152DE90-5312-4B4A-8748-3523A9780E40}" type="presParOf" srcId="{0E2AA153-87AA-4F2D-A114-8265CF48759E}" destId="{E1AC5A99-2E6F-46FB-BA4D-4E0C747E9F76}" srcOrd="1" destOrd="0" presId="urn:microsoft.com/office/officeart/2005/8/layout/lProcess2"/>
    <dgm:cxn modelId="{095075AB-FD83-4441-9AC6-3987B6FAE11F}" type="presParOf" srcId="{0E2AA153-87AA-4F2D-A114-8265CF48759E}" destId="{69E0A488-F614-4A00-8669-F5E9CD679E66}" srcOrd="2" destOrd="0" presId="urn:microsoft.com/office/officeart/2005/8/layout/lProcess2"/>
    <dgm:cxn modelId="{2D4E6703-AA15-4897-8D7C-EC5CCF414FB9}" type="presParOf" srcId="{69E0A488-F614-4A00-8669-F5E9CD679E66}" destId="{96247185-62C2-461C-80DA-B2EBDD3A8C99}" srcOrd="0" destOrd="0" presId="urn:microsoft.com/office/officeart/2005/8/layout/lProcess2"/>
    <dgm:cxn modelId="{D9F1AAE4-E85C-4CF5-A0EA-5E80070C1B17}" type="presParOf" srcId="{57A4F796-2AFD-43CB-8521-FBE19DF7E8A8}" destId="{1F4908A9-AC88-4BBD-8935-FBF19F9865BD}" srcOrd="3" destOrd="0" presId="urn:microsoft.com/office/officeart/2005/8/layout/lProcess2"/>
    <dgm:cxn modelId="{B346B46A-0AF8-49C2-8660-7F8D99BB7AC7}" type="presParOf" srcId="{57A4F796-2AFD-43CB-8521-FBE19DF7E8A8}" destId="{83A37AEE-B6E0-48B0-9E0A-631B2A041E0D}" srcOrd="4" destOrd="0" presId="urn:microsoft.com/office/officeart/2005/8/layout/lProcess2"/>
    <dgm:cxn modelId="{CBADD57A-0A5D-4998-BD63-ABF22084C8E7}" type="presParOf" srcId="{83A37AEE-B6E0-48B0-9E0A-631B2A041E0D}" destId="{F596E769-0BCF-4B0C-ADB4-F94541331296}" srcOrd="0" destOrd="0" presId="urn:microsoft.com/office/officeart/2005/8/layout/lProcess2"/>
    <dgm:cxn modelId="{15B0D403-9E80-4CFC-A406-6D333EB2AFBB}" type="presParOf" srcId="{83A37AEE-B6E0-48B0-9E0A-631B2A041E0D}" destId="{85386C94-EF32-4384-A0E4-6990E72C1A61}" srcOrd="1" destOrd="0" presId="urn:microsoft.com/office/officeart/2005/8/layout/lProcess2"/>
    <dgm:cxn modelId="{4220D31A-9DF7-4794-95F2-DB9809DCD45F}" type="presParOf" srcId="{83A37AEE-B6E0-48B0-9E0A-631B2A041E0D}" destId="{E2F0F545-8908-450D-8D7E-E2FBC8F78BEE}" srcOrd="2" destOrd="0" presId="urn:microsoft.com/office/officeart/2005/8/layout/lProcess2"/>
    <dgm:cxn modelId="{27D5E1EC-D998-4C2C-891A-E9055993D635}" type="presParOf" srcId="{E2F0F545-8908-450D-8D7E-E2FBC8F78BEE}" destId="{0B377E88-8005-415C-B400-6B080F3F0D76}" srcOrd="0"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6459DA-BBF8-4129-B81C-E9A0456BC768}">
      <dsp:nvSpPr>
        <dsp:cNvPr id="0" name=""/>
        <dsp:cNvSpPr/>
      </dsp:nvSpPr>
      <dsp:spPr>
        <a:xfrm>
          <a:off x="1377" y="0"/>
          <a:ext cx="3582509" cy="444393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altLang="en-US" sz="2100" b="1" kern="1200" dirty="0">
              <a:latin typeface="Andika" panose="02000000000000000000" pitchFamily="2" charset="0"/>
              <a:ea typeface="Andika" panose="02000000000000000000" pitchFamily="2" charset="0"/>
              <a:cs typeface="Andika" panose="02000000000000000000" pitchFamily="2" charset="0"/>
            </a:rPr>
            <a:t>Shows a list of things that are going to happen.</a:t>
          </a:r>
          <a:endParaRPr lang="en-GB" sz="2100" kern="1200" dirty="0"/>
        </a:p>
      </dsp:txBody>
      <dsp:txXfrm>
        <a:off x="1377" y="0"/>
        <a:ext cx="3582509" cy="1333179"/>
      </dsp:txXfrm>
    </dsp:sp>
    <dsp:sp modelId="{8E0B8B17-465B-4637-A47D-E7F7136BCC6E}">
      <dsp:nvSpPr>
        <dsp:cNvPr id="0" name=""/>
        <dsp:cNvSpPr/>
      </dsp:nvSpPr>
      <dsp:spPr>
        <a:xfrm>
          <a:off x="3852575" y="0"/>
          <a:ext cx="3582509" cy="444393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altLang="en-US" sz="2100" b="1" kern="1200" dirty="0">
              <a:latin typeface="Andika" panose="02000000000000000000" pitchFamily="2" charset="0"/>
              <a:ea typeface="Andika" panose="02000000000000000000" pitchFamily="2" charset="0"/>
              <a:cs typeface="Andika" panose="02000000000000000000" pitchFamily="2" charset="0"/>
            </a:rPr>
            <a:t>Shows the time when the activity will start and sometimes the place.</a:t>
          </a:r>
          <a:endParaRPr lang="en-GB" sz="2100" kern="1200" dirty="0"/>
        </a:p>
      </dsp:txBody>
      <dsp:txXfrm>
        <a:off x="3852575" y="0"/>
        <a:ext cx="3582509" cy="1333179"/>
      </dsp:txXfrm>
    </dsp:sp>
    <dsp:sp modelId="{F596E769-0BCF-4B0C-ADB4-F94541331296}">
      <dsp:nvSpPr>
        <dsp:cNvPr id="0" name=""/>
        <dsp:cNvSpPr/>
      </dsp:nvSpPr>
      <dsp:spPr>
        <a:xfrm>
          <a:off x="7705150" y="0"/>
          <a:ext cx="3582509" cy="444393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b="1" kern="1200" dirty="0">
              <a:latin typeface="Andika" panose="02000000000000000000" pitchFamily="2" charset="0"/>
              <a:ea typeface="Andika" panose="02000000000000000000" pitchFamily="2" charset="0"/>
              <a:cs typeface="Andika" panose="02000000000000000000" pitchFamily="2" charset="0"/>
            </a:rPr>
            <a:t>Can include some other information or details.</a:t>
          </a:r>
        </a:p>
      </dsp:txBody>
      <dsp:txXfrm>
        <a:off x="7705150" y="0"/>
        <a:ext cx="3582509" cy="133317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D84A5F-81F6-4017-B255-999EECC372C1}" type="datetimeFigureOut">
              <a:rPr lang="en-GB" smtClean="0"/>
              <a:t>26/03/2021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562CE5-1649-45C7-875F-0744226A6C46}" type="slidenum">
              <a:rPr lang="en-GB" smtClean="0"/>
              <a:t>‹#›</a:t>
            </a:fld>
            <a:endParaRPr lang="en-GB"/>
          </a:p>
        </p:txBody>
      </p:sp>
    </p:spTree>
    <p:extLst>
      <p:ext uri="{BB962C8B-B14F-4D97-AF65-F5344CB8AC3E}">
        <p14:creationId xmlns:p14="http://schemas.microsoft.com/office/powerpoint/2010/main" val="1896816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kern="1200" dirty="0">
                <a:solidFill>
                  <a:schemeClr val="tx1"/>
                </a:solidFill>
                <a:effectLst/>
                <a:latin typeface="+mn-lt"/>
                <a:ea typeface="+mn-ea"/>
                <a:cs typeface="+mn-cs"/>
              </a:rPr>
              <a:t>Hello again children.  I’m so happy to have you here with me for our reading lesson.  Today’s reading lesson is packed with interesting reading material.</a:t>
            </a:r>
          </a:p>
          <a:p>
            <a:r>
              <a:rPr lang="en-GB" sz="900" kern="1200" dirty="0">
                <a:solidFill>
                  <a:schemeClr val="tx1"/>
                </a:solidFill>
                <a:effectLst/>
                <a:latin typeface="+mn-lt"/>
                <a:ea typeface="+mn-ea"/>
                <a:cs typeface="+mn-cs"/>
              </a:rPr>
              <a:t> </a:t>
            </a:r>
          </a:p>
          <a:p>
            <a:r>
              <a:rPr lang="en-GB" sz="900" kern="1200" dirty="0">
                <a:solidFill>
                  <a:schemeClr val="tx1"/>
                </a:solidFill>
                <a:effectLst/>
                <a:latin typeface="+mn-lt"/>
                <a:ea typeface="+mn-ea"/>
                <a:cs typeface="+mn-cs"/>
              </a:rPr>
              <a:t>Do you remember the teenagers from our Listening Lesson – do you remember where they were?  If you said the National Pet Show, then you are right! In this lesson we are going to pretend that we are going to attend the National Pet Show, too! What a fun day out it will be!</a:t>
            </a:r>
          </a:p>
          <a:p>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1</a:t>
            </a:fld>
            <a:endParaRPr lang="en-GB"/>
          </a:p>
        </p:txBody>
      </p:sp>
    </p:spTree>
    <p:extLst>
      <p:ext uri="{BB962C8B-B14F-4D97-AF65-F5344CB8AC3E}">
        <p14:creationId xmlns:p14="http://schemas.microsoft.com/office/powerpoint/2010/main" val="1808351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is what the timetable for the Kids Zone looks like.  Let’s look at it carefully and discuss the way it looks and how to make sense of it.</a:t>
            </a:r>
          </a:p>
        </p:txBody>
      </p:sp>
      <p:sp>
        <p:nvSpPr>
          <p:cNvPr id="4" name="Slide Number Placeholder 3"/>
          <p:cNvSpPr>
            <a:spLocks noGrp="1"/>
          </p:cNvSpPr>
          <p:nvPr>
            <p:ph type="sldNum" sz="quarter" idx="5"/>
          </p:nvPr>
        </p:nvSpPr>
        <p:spPr/>
        <p:txBody>
          <a:bodyPr/>
          <a:lstStyle/>
          <a:p>
            <a:fld id="{26562CE5-1649-45C7-875F-0744226A6C46}" type="slidenum">
              <a:rPr lang="en-GB" smtClean="0"/>
              <a:t>18</a:t>
            </a:fld>
            <a:endParaRPr lang="en-GB"/>
          </a:p>
        </p:txBody>
      </p:sp>
    </p:spTree>
    <p:extLst>
      <p:ext uri="{BB962C8B-B14F-4D97-AF65-F5344CB8AC3E}">
        <p14:creationId xmlns:p14="http://schemas.microsoft.com/office/powerpoint/2010/main" val="408822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Next, I will be reading the timetable aloud to you.  As I am reading, please keep in mind the following questions.  We will have the opportunity to discuss them later.</a:t>
            </a:r>
          </a:p>
          <a:p>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21</a:t>
            </a:fld>
            <a:endParaRPr lang="en-GB"/>
          </a:p>
        </p:txBody>
      </p:sp>
    </p:spTree>
    <p:extLst>
      <p:ext uri="{BB962C8B-B14F-4D97-AF65-F5344CB8AC3E}">
        <p14:creationId xmlns:p14="http://schemas.microsoft.com/office/powerpoint/2010/main" val="2269553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Now that I have read the timetable, take some time to read it.  You can read out loud or silently.  Make sure that there is an adult beside you to help out. </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6562CE5-1649-45C7-875F-0744226A6C46}" type="slidenum">
              <a:rPr lang="en-GB" smtClean="0"/>
              <a:t>22</a:t>
            </a:fld>
            <a:endParaRPr lang="en-GB"/>
          </a:p>
        </p:txBody>
      </p:sp>
    </p:spTree>
    <p:extLst>
      <p:ext uri="{BB962C8B-B14F-4D97-AF65-F5344CB8AC3E}">
        <p14:creationId xmlns:p14="http://schemas.microsoft.com/office/powerpoint/2010/main" val="3653284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looking for keywords here, a word or a short phrase that gives us the answer to our question.</a:t>
            </a:r>
          </a:p>
        </p:txBody>
      </p:sp>
      <p:sp>
        <p:nvSpPr>
          <p:cNvPr id="4" name="Slide Number Placeholder 3"/>
          <p:cNvSpPr>
            <a:spLocks noGrp="1"/>
          </p:cNvSpPr>
          <p:nvPr>
            <p:ph type="sldNum" sz="quarter" idx="5"/>
          </p:nvPr>
        </p:nvSpPr>
        <p:spPr/>
        <p:txBody>
          <a:bodyPr/>
          <a:lstStyle/>
          <a:p>
            <a:fld id="{26562CE5-1649-45C7-875F-0744226A6C46}" type="slidenum">
              <a:rPr lang="en-GB" smtClean="0"/>
              <a:t>28</a:t>
            </a:fld>
            <a:endParaRPr lang="en-GB"/>
          </a:p>
        </p:txBody>
      </p:sp>
    </p:spTree>
    <p:extLst>
      <p:ext uri="{BB962C8B-B14F-4D97-AF65-F5344CB8AC3E}">
        <p14:creationId xmlns:p14="http://schemas.microsoft.com/office/powerpoint/2010/main" val="573167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Right, moving on, let’s see whether these sentences are True or False.  When doing True or False tasks, we also need to go back to the text to find the evidence.  We don’t have to read all the text again, we just need to look for keywords – just like we did in the first task. </a:t>
            </a:r>
          </a:p>
          <a:p>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31</a:t>
            </a:fld>
            <a:endParaRPr lang="en-GB"/>
          </a:p>
        </p:txBody>
      </p:sp>
    </p:spTree>
    <p:extLst>
      <p:ext uri="{BB962C8B-B14F-4D97-AF65-F5344CB8AC3E}">
        <p14:creationId xmlns:p14="http://schemas.microsoft.com/office/powerpoint/2010/main" val="2596556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Right, let’s look at the word cloud I have created with the words I thought of.  What words can you see?</a:t>
            </a:r>
          </a:p>
          <a:p>
            <a:r>
              <a:rPr lang="en-GB" sz="1200" kern="1200">
                <a:solidFill>
                  <a:schemeClr val="tx1"/>
                </a:solidFill>
                <a:effectLst/>
                <a:latin typeface="+mn-lt"/>
                <a:ea typeface="+mn-ea"/>
                <a:cs typeface="+mn-cs"/>
              </a:rPr>
              <a:t>Can you create your own word cloud using the words you have thought about?  You can put the words horizontally and vertically.  </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BA16BC-090B-4809-B51F-B39A798812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0013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4</a:t>
            </a:fld>
            <a:endParaRPr lang="en-GB"/>
          </a:p>
        </p:txBody>
      </p:sp>
    </p:spTree>
    <p:extLst>
      <p:ext uri="{BB962C8B-B14F-4D97-AF65-F5344CB8AC3E}">
        <p14:creationId xmlns:p14="http://schemas.microsoft.com/office/powerpoint/2010/main" val="1120943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alpacas look like a llama but they are generally smaller than the llamas.</a:t>
            </a:r>
          </a:p>
        </p:txBody>
      </p:sp>
      <p:sp>
        <p:nvSpPr>
          <p:cNvPr id="4" name="Slide Number Placeholder 3"/>
          <p:cNvSpPr>
            <a:spLocks noGrp="1"/>
          </p:cNvSpPr>
          <p:nvPr>
            <p:ph type="sldNum" sz="quarter" idx="5"/>
          </p:nvPr>
        </p:nvSpPr>
        <p:spPr/>
        <p:txBody>
          <a:bodyPr/>
          <a:lstStyle/>
          <a:p>
            <a:fld id="{26562CE5-1649-45C7-875F-0744226A6C46}" type="slidenum">
              <a:rPr lang="en-GB" smtClean="0"/>
              <a:t>10</a:t>
            </a:fld>
            <a:endParaRPr lang="en-GB"/>
          </a:p>
        </p:txBody>
      </p:sp>
    </p:spTree>
    <p:extLst>
      <p:ext uri="{BB962C8B-B14F-4D97-AF65-F5344CB8AC3E}">
        <p14:creationId xmlns:p14="http://schemas.microsoft.com/office/powerpoint/2010/main" val="1769606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Rabbit Mountain:, the garden features everything rabbits enjoy including a mound with tunnels and entrances/exits for running in and out of, hollow logs with peep holes, and willow jumps amongst pots of herbs for nibbling on.</a:t>
            </a:r>
          </a:p>
          <a:p>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12</a:t>
            </a:fld>
            <a:endParaRPr lang="en-GB"/>
          </a:p>
        </p:txBody>
      </p:sp>
    </p:spTree>
    <p:extLst>
      <p:ext uri="{BB962C8B-B14F-4D97-AF65-F5344CB8AC3E}">
        <p14:creationId xmlns:p14="http://schemas.microsoft.com/office/powerpoint/2010/main" val="2354935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Giving first aid to your pet</a:t>
            </a:r>
          </a:p>
        </p:txBody>
      </p:sp>
      <p:sp>
        <p:nvSpPr>
          <p:cNvPr id="4" name="Slide Number Placeholder 3"/>
          <p:cNvSpPr>
            <a:spLocks noGrp="1"/>
          </p:cNvSpPr>
          <p:nvPr>
            <p:ph type="sldNum" sz="quarter" idx="5"/>
          </p:nvPr>
        </p:nvSpPr>
        <p:spPr/>
        <p:txBody>
          <a:bodyPr/>
          <a:lstStyle/>
          <a:p>
            <a:fld id="{26562CE5-1649-45C7-875F-0744226A6C46}" type="slidenum">
              <a:rPr lang="en-GB" smtClean="0"/>
              <a:t>13</a:t>
            </a:fld>
            <a:endParaRPr lang="en-GB"/>
          </a:p>
        </p:txBody>
      </p:sp>
    </p:spTree>
    <p:extLst>
      <p:ext uri="{BB962C8B-B14F-4D97-AF65-F5344CB8AC3E}">
        <p14:creationId xmlns:p14="http://schemas.microsoft.com/office/powerpoint/2010/main" val="3311614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After going through the photos, you find the online show guide to find out what’s on at the show.  You are especially interested in what’s going on in the Kids’  Zone, an area at the show aimed at children.   Have you ever read a timetable?</a:t>
            </a:r>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15</a:t>
            </a:fld>
            <a:endParaRPr lang="en-GB"/>
          </a:p>
        </p:txBody>
      </p:sp>
    </p:spTree>
    <p:extLst>
      <p:ext uri="{BB962C8B-B14F-4D97-AF65-F5344CB8AC3E}">
        <p14:creationId xmlns:p14="http://schemas.microsoft.com/office/powerpoint/2010/main" val="2290359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a:latin typeface="Andika" panose="02000000000000000000" pitchFamily="2" charset="0"/>
                <a:ea typeface="Andika" panose="02000000000000000000" pitchFamily="2" charset="0"/>
                <a:cs typeface="Andika" panose="02000000000000000000" pitchFamily="2" charset="0"/>
              </a:rPr>
              <a:t>How many types of written instructions can learners think of?</a:t>
            </a:r>
          </a:p>
          <a:p>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16</a:t>
            </a:fld>
            <a:endParaRPr lang="en-GB"/>
          </a:p>
        </p:txBody>
      </p:sp>
    </p:spTree>
    <p:extLst>
      <p:ext uri="{BB962C8B-B14F-4D97-AF65-F5344CB8AC3E}">
        <p14:creationId xmlns:p14="http://schemas.microsoft.com/office/powerpoint/2010/main" val="691895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Share success criteria for looking at timetables.</a:t>
            </a:r>
            <a:endParaRPr lang="en-GB" dirty="0"/>
          </a:p>
        </p:txBody>
      </p:sp>
      <p:sp>
        <p:nvSpPr>
          <p:cNvPr id="4" name="Slide Number Placeholder 3"/>
          <p:cNvSpPr>
            <a:spLocks noGrp="1"/>
          </p:cNvSpPr>
          <p:nvPr>
            <p:ph type="sldNum" sz="quarter" idx="5"/>
          </p:nvPr>
        </p:nvSpPr>
        <p:spPr/>
        <p:txBody>
          <a:bodyPr/>
          <a:lstStyle/>
          <a:p>
            <a:fld id="{AA7E4206-08BD-4AB4-8C6A-4726E646DF73}" type="slidenum">
              <a:rPr lang="en-GB" smtClean="0"/>
              <a:t>17</a:t>
            </a:fld>
            <a:endParaRPr lang="en-GB"/>
          </a:p>
        </p:txBody>
      </p:sp>
    </p:spTree>
    <p:extLst>
      <p:ext uri="{BB962C8B-B14F-4D97-AF65-F5344CB8AC3E}">
        <p14:creationId xmlns:p14="http://schemas.microsoft.com/office/powerpoint/2010/main" val="2242660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9D5FE-144C-491C-87C5-DE2FECACA7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D46D4E1-1264-4C8A-9EDD-D678C0E275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F187885-FC0E-40E5-B457-7713798D7629}"/>
              </a:ext>
            </a:extLst>
          </p:cNvPr>
          <p:cNvSpPr>
            <a:spLocks noGrp="1"/>
          </p:cNvSpPr>
          <p:nvPr>
            <p:ph type="dt" sz="half" idx="10"/>
          </p:nvPr>
        </p:nvSpPr>
        <p:spPr/>
        <p:txBody>
          <a:bodyPr/>
          <a:lstStyle/>
          <a:p>
            <a:fld id="{6AC141AA-F8E7-4BB8-9229-18B233EF0567}" type="datetimeFigureOut">
              <a:rPr lang="en-GB" smtClean="0"/>
              <a:t>26/03/2021</a:t>
            </a:fld>
            <a:endParaRPr lang="en-GB"/>
          </a:p>
        </p:txBody>
      </p:sp>
      <p:sp>
        <p:nvSpPr>
          <p:cNvPr id="5" name="Footer Placeholder 4">
            <a:extLst>
              <a:ext uri="{FF2B5EF4-FFF2-40B4-BE49-F238E27FC236}">
                <a16:creationId xmlns:a16="http://schemas.microsoft.com/office/drawing/2014/main" id="{E6A6AEF2-DF8D-4611-951A-70A2324DE6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600C69-3FA5-4A25-BADF-D42CEDF12ECE}"/>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3636904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D65CB-C744-4463-A23C-20A8089E1CD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23BAF5-4BF7-4238-9573-2130DB7F482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F9AA5E-05EC-470A-90C2-3CA5B9FBC662}"/>
              </a:ext>
            </a:extLst>
          </p:cNvPr>
          <p:cNvSpPr>
            <a:spLocks noGrp="1"/>
          </p:cNvSpPr>
          <p:nvPr>
            <p:ph type="dt" sz="half" idx="10"/>
          </p:nvPr>
        </p:nvSpPr>
        <p:spPr/>
        <p:txBody>
          <a:bodyPr/>
          <a:lstStyle/>
          <a:p>
            <a:fld id="{6AC141AA-F8E7-4BB8-9229-18B233EF0567}" type="datetimeFigureOut">
              <a:rPr lang="en-GB" smtClean="0"/>
              <a:t>26/03/2021</a:t>
            </a:fld>
            <a:endParaRPr lang="en-GB"/>
          </a:p>
        </p:txBody>
      </p:sp>
      <p:sp>
        <p:nvSpPr>
          <p:cNvPr id="5" name="Footer Placeholder 4">
            <a:extLst>
              <a:ext uri="{FF2B5EF4-FFF2-40B4-BE49-F238E27FC236}">
                <a16:creationId xmlns:a16="http://schemas.microsoft.com/office/drawing/2014/main" id="{6201CCA8-ED66-464D-84A7-0B895DEE75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4E4896-D37A-41CC-B082-092EEE8F9D18}"/>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1982655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CFEB4C-3EB6-40F6-9B5F-39AFF3ED97F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95F6A80-8763-4DCB-989E-E57DDAB7224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91309E-D3C9-4295-9AFC-D76BA7FC2A3E}"/>
              </a:ext>
            </a:extLst>
          </p:cNvPr>
          <p:cNvSpPr>
            <a:spLocks noGrp="1"/>
          </p:cNvSpPr>
          <p:nvPr>
            <p:ph type="dt" sz="half" idx="10"/>
          </p:nvPr>
        </p:nvSpPr>
        <p:spPr/>
        <p:txBody>
          <a:bodyPr/>
          <a:lstStyle/>
          <a:p>
            <a:fld id="{6AC141AA-F8E7-4BB8-9229-18B233EF0567}" type="datetimeFigureOut">
              <a:rPr lang="en-GB" smtClean="0"/>
              <a:t>26/03/2021</a:t>
            </a:fld>
            <a:endParaRPr lang="en-GB"/>
          </a:p>
        </p:txBody>
      </p:sp>
      <p:sp>
        <p:nvSpPr>
          <p:cNvPr id="5" name="Footer Placeholder 4">
            <a:extLst>
              <a:ext uri="{FF2B5EF4-FFF2-40B4-BE49-F238E27FC236}">
                <a16:creationId xmlns:a16="http://schemas.microsoft.com/office/drawing/2014/main" id="{88C4D1EF-71AB-4CB5-830A-E21BA7CDEE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EE3CE8-99FE-4DF0-A8A2-334AB694185E}"/>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433358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26/03/2021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730518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26/03/2021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3822225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4821BE-082A-491D-BD5C-D1E820985500}" type="datetimeFigureOut">
              <a:rPr lang="en-GB" smtClean="0"/>
              <a:t>26/03/2021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2443973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4821BE-082A-491D-BD5C-D1E820985500}" type="datetimeFigureOut">
              <a:rPr lang="en-GB" smtClean="0"/>
              <a:t>26/03/2021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2528395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4821BE-082A-491D-BD5C-D1E820985500}" type="datetimeFigureOut">
              <a:rPr lang="en-GB" smtClean="0"/>
              <a:t>26/03/2021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2176397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4821BE-082A-491D-BD5C-D1E820985500}" type="datetimeFigureOut">
              <a:rPr lang="en-GB" smtClean="0"/>
              <a:t>26/03/2021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2868015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4821BE-082A-491D-BD5C-D1E820985500}" type="datetimeFigureOut">
              <a:rPr lang="en-GB" smtClean="0"/>
              <a:t>26/03/2021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915531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4821BE-082A-491D-BD5C-D1E820985500}" type="datetimeFigureOut">
              <a:rPr lang="en-GB" smtClean="0"/>
              <a:t>26/03/2021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860970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17C94-3C5D-4C4D-92BF-3258E8DE1EF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0D7B62-C121-4D97-8351-69D50510A12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742719-5220-44C3-803D-C6C3CD53959F}"/>
              </a:ext>
            </a:extLst>
          </p:cNvPr>
          <p:cNvSpPr>
            <a:spLocks noGrp="1"/>
          </p:cNvSpPr>
          <p:nvPr>
            <p:ph type="dt" sz="half" idx="10"/>
          </p:nvPr>
        </p:nvSpPr>
        <p:spPr/>
        <p:txBody>
          <a:bodyPr/>
          <a:lstStyle/>
          <a:p>
            <a:fld id="{6AC141AA-F8E7-4BB8-9229-18B233EF0567}" type="datetimeFigureOut">
              <a:rPr lang="en-GB" smtClean="0"/>
              <a:t>26/03/2021</a:t>
            </a:fld>
            <a:endParaRPr lang="en-GB"/>
          </a:p>
        </p:txBody>
      </p:sp>
      <p:sp>
        <p:nvSpPr>
          <p:cNvPr id="5" name="Footer Placeholder 4">
            <a:extLst>
              <a:ext uri="{FF2B5EF4-FFF2-40B4-BE49-F238E27FC236}">
                <a16:creationId xmlns:a16="http://schemas.microsoft.com/office/drawing/2014/main" id="{6A1C2B48-6667-4E7E-BD7D-C318586929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A76432-D722-44E2-8D00-E115E4240AFE}"/>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4161260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4821BE-082A-491D-BD5C-D1E820985500}" type="datetimeFigureOut">
              <a:rPr lang="en-GB" smtClean="0"/>
              <a:t>26/03/2021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4284326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26/03/2021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3070557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26/03/2021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3555747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5AC42-786D-4DB8-84CB-346C286681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87C41C9-F368-47F2-8EB1-A135A43BE5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73579AF-279A-4B5E-B0D0-90D21C5D979B}"/>
              </a:ext>
            </a:extLst>
          </p:cNvPr>
          <p:cNvSpPr>
            <a:spLocks noGrp="1"/>
          </p:cNvSpPr>
          <p:nvPr>
            <p:ph type="dt" sz="half" idx="10"/>
          </p:nvPr>
        </p:nvSpPr>
        <p:spPr/>
        <p:txBody>
          <a:bodyPr/>
          <a:lstStyle/>
          <a:p>
            <a:fld id="{6AC141AA-F8E7-4BB8-9229-18B233EF0567}" type="datetimeFigureOut">
              <a:rPr lang="en-GB" smtClean="0"/>
              <a:t>26/03/2021</a:t>
            </a:fld>
            <a:endParaRPr lang="en-GB"/>
          </a:p>
        </p:txBody>
      </p:sp>
      <p:sp>
        <p:nvSpPr>
          <p:cNvPr id="5" name="Footer Placeholder 4">
            <a:extLst>
              <a:ext uri="{FF2B5EF4-FFF2-40B4-BE49-F238E27FC236}">
                <a16:creationId xmlns:a16="http://schemas.microsoft.com/office/drawing/2014/main" id="{F8B269C8-FB53-4C7F-8AC5-12D48FCE99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4F3CC3-6AD1-4E2F-A4E9-55062BCF4DD6}"/>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3756709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03E1B-07D9-45DB-AFD5-F1BFA2EAE5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F07198-EF65-4E1F-A141-BF62E20ECBF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F2478BD-6493-4426-8BEE-20F0428FC59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7778C70-A5E5-4DC2-9B6D-D50A874476D2}"/>
              </a:ext>
            </a:extLst>
          </p:cNvPr>
          <p:cNvSpPr>
            <a:spLocks noGrp="1"/>
          </p:cNvSpPr>
          <p:nvPr>
            <p:ph type="dt" sz="half" idx="10"/>
          </p:nvPr>
        </p:nvSpPr>
        <p:spPr/>
        <p:txBody>
          <a:bodyPr/>
          <a:lstStyle/>
          <a:p>
            <a:fld id="{6AC141AA-F8E7-4BB8-9229-18B233EF0567}" type="datetimeFigureOut">
              <a:rPr lang="en-GB" smtClean="0"/>
              <a:t>26/03/2021</a:t>
            </a:fld>
            <a:endParaRPr lang="en-GB"/>
          </a:p>
        </p:txBody>
      </p:sp>
      <p:sp>
        <p:nvSpPr>
          <p:cNvPr id="6" name="Footer Placeholder 5">
            <a:extLst>
              <a:ext uri="{FF2B5EF4-FFF2-40B4-BE49-F238E27FC236}">
                <a16:creationId xmlns:a16="http://schemas.microsoft.com/office/drawing/2014/main" id="{A9C83FE1-E110-4DCE-BA6C-6DC2D9FD272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031579-8D27-4B1E-8528-D12F71F891E7}"/>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756212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EF7D2-6341-424F-9DD5-E598DA6AD57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45E7D8F-1A53-40F1-A65A-CFE09D4487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129A68C-5B38-42E6-83D4-6276EA05172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B6F4105-BB85-4BEA-B5CC-47E5DCC073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DCB7AC8-6CF7-4750-96FC-69D4C11EB8D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19C9D2B-CAAC-447F-BC4E-70BC607E35A7}"/>
              </a:ext>
            </a:extLst>
          </p:cNvPr>
          <p:cNvSpPr>
            <a:spLocks noGrp="1"/>
          </p:cNvSpPr>
          <p:nvPr>
            <p:ph type="dt" sz="half" idx="10"/>
          </p:nvPr>
        </p:nvSpPr>
        <p:spPr/>
        <p:txBody>
          <a:bodyPr/>
          <a:lstStyle/>
          <a:p>
            <a:fld id="{6AC141AA-F8E7-4BB8-9229-18B233EF0567}" type="datetimeFigureOut">
              <a:rPr lang="en-GB" smtClean="0"/>
              <a:t>26/03/2021</a:t>
            </a:fld>
            <a:endParaRPr lang="en-GB"/>
          </a:p>
        </p:txBody>
      </p:sp>
      <p:sp>
        <p:nvSpPr>
          <p:cNvPr id="8" name="Footer Placeholder 7">
            <a:extLst>
              <a:ext uri="{FF2B5EF4-FFF2-40B4-BE49-F238E27FC236}">
                <a16:creationId xmlns:a16="http://schemas.microsoft.com/office/drawing/2014/main" id="{9FA8D35A-3883-46D3-A894-D155812E158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54CCB2F-3AAB-4D6A-80DF-85E2CA80BFCC}"/>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2013039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D800D-D02A-4286-A80D-05C41760E38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61FE031-2EFB-42E5-82C1-13481C092644}"/>
              </a:ext>
            </a:extLst>
          </p:cNvPr>
          <p:cNvSpPr>
            <a:spLocks noGrp="1"/>
          </p:cNvSpPr>
          <p:nvPr>
            <p:ph type="dt" sz="half" idx="10"/>
          </p:nvPr>
        </p:nvSpPr>
        <p:spPr/>
        <p:txBody>
          <a:bodyPr/>
          <a:lstStyle/>
          <a:p>
            <a:fld id="{6AC141AA-F8E7-4BB8-9229-18B233EF0567}" type="datetimeFigureOut">
              <a:rPr lang="en-GB" smtClean="0"/>
              <a:t>26/03/2021</a:t>
            </a:fld>
            <a:endParaRPr lang="en-GB"/>
          </a:p>
        </p:txBody>
      </p:sp>
      <p:sp>
        <p:nvSpPr>
          <p:cNvPr id="4" name="Footer Placeholder 3">
            <a:extLst>
              <a:ext uri="{FF2B5EF4-FFF2-40B4-BE49-F238E27FC236}">
                <a16:creationId xmlns:a16="http://schemas.microsoft.com/office/drawing/2014/main" id="{93F7506E-8AF7-46CA-9C8C-30C09406817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0454B05-596D-4DA3-87B2-9C9276908E8F}"/>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1541437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B579DA-740B-4F74-8D6E-D980FACAE48B}"/>
              </a:ext>
            </a:extLst>
          </p:cNvPr>
          <p:cNvSpPr>
            <a:spLocks noGrp="1"/>
          </p:cNvSpPr>
          <p:nvPr>
            <p:ph type="dt" sz="half" idx="10"/>
          </p:nvPr>
        </p:nvSpPr>
        <p:spPr/>
        <p:txBody>
          <a:bodyPr/>
          <a:lstStyle/>
          <a:p>
            <a:fld id="{6AC141AA-F8E7-4BB8-9229-18B233EF0567}" type="datetimeFigureOut">
              <a:rPr lang="en-GB" smtClean="0"/>
              <a:t>26/03/2021</a:t>
            </a:fld>
            <a:endParaRPr lang="en-GB"/>
          </a:p>
        </p:txBody>
      </p:sp>
      <p:sp>
        <p:nvSpPr>
          <p:cNvPr id="3" name="Footer Placeholder 2">
            <a:extLst>
              <a:ext uri="{FF2B5EF4-FFF2-40B4-BE49-F238E27FC236}">
                <a16:creationId xmlns:a16="http://schemas.microsoft.com/office/drawing/2014/main" id="{4CF10452-B555-4D63-AEB2-8EBBC861EEB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D37E7AF-84D0-4C7A-9DD8-F94B80576B90}"/>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3417470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33291-400D-4A0C-B454-5EA9025E8D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591C73D-C67A-45F5-8272-D43629600E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79CDF8F-6E6E-45D1-B1BA-B28CF6AD15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95FD478-FC31-47DE-8794-5B66FA166E5E}"/>
              </a:ext>
            </a:extLst>
          </p:cNvPr>
          <p:cNvSpPr>
            <a:spLocks noGrp="1"/>
          </p:cNvSpPr>
          <p:nvPr>
            <p:ph type="dt" sz="half" idx="10"/>
          </p:nvPr>
        </p:nvSpPr>
        <p:spPr/>
        <p:txBody>
          <a:bodyPr/>
          <a:lstStyle/>
          <a:p>
            <a:fld id="{6AC141AA-F8E7-4BB8-9229-18B233EF0567}" type="datetimeFigureOut">
              <a:rPr lang="en-GB" smtClean="0"/>
              <a:t>26/03/2021</a:t>
            </a:fld>
            <a:endParaRPr lang="en-GB"/>
          </a:p>
        </p:txBody>
      </p:sp>
      <p:sp>
        <p:nvSpPr>
          <p:cNvPr id="6" name="Footer Placeholder 5">
            <a:extLst>
              <a:ext uri="{FF2B5EF4-FFF2-40B4-BE49-F238E27FC236}">
                <a16:creationId xmlns:a16="http://schemas.microsoft.com/office/drawing/2014/main" id="{E813C2B3-77B1-421B-8827-B8DF370393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D211FB-ED09-4F22-AFE3-831F8D86E496}"/>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1741165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2D02A-A1EB-490F-8F43-AC65BABCED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948AE29-6A2E-4CDC-8294-AC9C2C8D22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47EB0FB-FCF6-4BAD-9359-7A64E7D26C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1F2BD1A-CE6B-4299-85C9-53447FF92AC0}"/>
              </a:ext>
            </a:extLst>
          </p:cNvPr>
          <p:cNvSpPr>
            <a:spLocks noGrp="1"/>
          </p:cNvSpPr>
          <p:nvPr>
            <p:ph type="dt" sz="half" idx="10"/>
          </p:nvPr>
        </p:nvSpPr>
        <p:spPr/>
        <p:txBody>
          <a:bodyPr/>
          <a:lstStyle/>
          <a:p>
            <a:fld id="{6AC141AA-F8E7-4BB8-9229-18B233EF0567}" type="datetimeFigureOut">
              <a:rPr lang="en-GB" smtClean="0"/>
              <a:t>26/03/2021</a:t>
            </a:fld>
            <a:endParaRPr lang="en-GB"/>
          </a:p>
        </p:txBody>
      </p:sp>
      <p:sp>
        <p:nvSpPr>
          <p:cNvPr id="6" name="Footer Placeholder 5">
            <a:extLst>
              <a:ext uri="{FF2B5EF4-FFF2-40B4-BE49-F238E27FC236}">
                <a16:creationId xmlns:a16="http://schemas.microsoft.com/office/drawing/2014/main" id="{C2C351B9-2721-42AF-A3F5-7972F853EB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5841FC-296A-4EB6-B1D4-1C020F2E273D}"/>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502410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A3396B-9AAE-4CBD-86B0-F64DFA038A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810FEC6-224C-402C-9731-9075886A13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C1523C-B47E-4A00-8B26-13A776F21C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C141AA-F8E7-4BB8-9229-18B233EF0567}" type="datetimeFigureOut">
              <a:rPr lang="en-GB" smtClean="0"/>
              <a:t>26/03/2021</a:t>
            </a:fld>
            <a:endParaRPr lang="en-GB"/>
          </a:p>
        </p:txBody>
      </p:sp>
      <p:sp>
        <p:nvSpPr>
          <p:cNvPr id="5" name="Footer Placeholder 4">
            <a:extLst>
              <a:ext uri="{FF2B5EF4-FFF2-40B4-BE49-F238E27FC236}">
                <a16:creationId xmlns:a16="http://schemas.microsoft.com/office/drawing/2014/main" id="{EF5A89F6-B2C4-426F-8A75-AD7A61A2C8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0DA209E-3220-4FFE-A1FF-B5346E8E12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410260-A665-4B7D-BD30-0D48F4E3C61A}" type="slidenum">
              <a:rPr lang="en-GB" smtClean="0"/>
              <a:t>‹#›</a:t>
            </a:fld>
            <a:endParaRPr lang="en-GB"/>
          </a:p>
        </p:txBody>
      </p:sp>
    </p:spTree>
    <p:extLst>
      <p:ext uri="{BB962C8B-B14F-4D97-AF65-F5344CB8AC3E}">
        <p14:creationId xmlns:p14="http://schemas.microsoft.com/office/powerpoint/2010/main" val="2558696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4821BE-082A-491D-BD5C-D1E820985500}" type="datetimeFigureOut">
              <a:rPr lang="en-GB" smtClean="0"/>
              <a:t>26/03/2021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0BE9DF-ED45-47FD-B67E-6E18596E34C9}" type="slidenum">
              <a:rPr lang="en-GB" smtClean="0"/>
              <a:t>‹#›</a:t>
            </a:fld>
            <a:endParaRPr lang="en-GB"/>
          </a:p>
        </p:txBody>
      </p:sp>
    </p:spTree>
    <p:extLst>
      <p:ext uri="{BB962C8B-B14F-4D97-AF65-F5344CB8AC3E}">
        <p14:creationId xmlns:p14="http://schemas.microsoft.com/office/powerpoint/2010/main" val="32146281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1.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24.jpeg"/><Relationship Id="rId5" Type="http://schemas.openxmlformats.org/officeDocument/2006/relationships/diagramLayout" Target="../diagrams/layout1.xml"/><Relationship Id="rId10" Type="http://schemas.openxmlformats.org/officeDocument/2006/relationships/image" Target="../media/image23.jpeg"/><Relationship Id="rId4" Type="http://schemas.openxmlformats.org/officeDocument/2006/relationships/diagramData" Target="../diagrams/data1.xml"/><Relationship Id="rId9"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marie-claire.camilleri@ilearn.edu.mt"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JPG"/><Relationship Id="rId5" Type="http://schemas.openxmlformats.org/officeDocument/2006/relationships/hyperlink" Target="mailto:mary.jude.camilleri@ilearn.edu.mt" TargetMode="External"/><Relationship Id="rId4" Type="http://schemas.openxmlformats.org/officeDocument/2006/relationships/hyperlink" Target="mailto:urieth.attard@ilearn.edu.mt"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11.jpe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englishprimarymalta.com"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Pet - Scenic Roots Garden Center">
            <a:extLst>
              <a:ext uri="{FF2B5EF4-FFF2-40B4-BE49-F238E27FC236}">
                <a16:creationId xmlns:a16="http://schemas.microsoft.com/office/drawing/2014/main" id="{71C3B158-3C51-4F1A-AA6A-0190C1208F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E8D0916-1146-4848-8F04-554AA4584025}"/>
              </a:ext>
            </a:extLst>
          </p:cNvPr>
          <p:cNvSpPr>
            <a:spLocks noGrp="1"/>
          </p:cNvSpPr>
          <p:nvPr>
            <p:ph type="ctrTitle"/>
          </p:nvPr>
        </p:nvSpPr>
        <p:spPr>
          <a:xfrm>
            <a:off x="8022021" y="3231931"/>
            <a:ext cx="3852041" cy="1834056"/>
          </a:xfrm>
        </p:spPr>
        <p:txBody>
          <a:bodyPr>
            <a:normAutofit/>
          </a:bodyPr>
          <a:lstStyle/>
          <a:p>
            <a:r>
              <a:rPr lang="en-GB" sz="4000" b="1">
                <a:ln w="22225">
                  <a:solidFill>
                    <a:schemeClr val="tx1"/>
                  </a:solidFill>
                  <a:prstDash val="solid"/>
                </a:ln>
                <a:latin typeface="Andika" panose="02000000000000000000" pitchFamily="2" charset="0"/>
                <a:ea typeface="Andika" panose="02000000000000000000" pitchFamily="2" charset="0"/>
                <a:cs typeface="Andika" panose="02000000000000000000" pitchFamily="2" charset="0"/>
              </a:rPr>
              <a:t>Pets</a:t>
            </a:r>
          </a:p>
        </p:txBody>
      </p:sp>
      <p:sp>
        <p:nvSpPr>
          <p:cNvPr id="3" name="Subtitle 2">
            <a:extLst>
              <a:ext uri="{FF2B5EF4-FFF2-40B4-BE49-F238E27FC236}">
                <a16:creationId xmlns:a16="http://schemas.microsoft.com/office/drawing/2014/main" id="{400C2842-0827-4AED-BCA2-5C8FD3F3C1C3}"/>
              </a:ext>
            </a:extLst>
          </p:cNvPr>
          <p:cNvSpPr>
            <a:spLocks noGrp="1"/>
          </p:cNvSpPr>
          <p:nvPr>
            <p:ph type="subTitle" idx="1"/>
          </p:nvPr>
        </p:nvSpPr>
        <p:spPr>
          <a:xfrm>
            <a:off x="7782910" y="5242675"/>
            <a:ext cx="4330262" cy="683284"/>
          </a:xfrm>
        </p:spPr>
        <p:txBody>
          <a:bodyPr>
            <a:normAutofit/>
          </a:bodyPr>
          <a:lstStyle/>
          <a:p>
            <a:r>
              <a:rPr lang="en-GB" sz="20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Lesson 2 – Reading </a:t>
            </a:r>
            <a:r>
              <a:rPr lang="en-GB" sz="200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a Ti</a:t>
            </a:r>
            <a:endParaRPr lang="en-GB" sz="20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Tree>
    <p:extLst>
      <p:ext uri="{BB962C8B-B14F-4D97-AF65-F5344CB8AC3E}">
        <p14:creationId xmlns:p14="http://schemas.microsoft.com/office/powerpoint/2010/main" val="2335036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57A05-1DCA-4B15-8550-A4432A2D8D6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F81D563-7F2E-4BE8-A6B0-BBDFF3CADBBE}"/>
              </a:ext>
            </a:extLst>
          </p:cNvPr>
          <p:cNvSpPr>
            <a:spLocks noGrp="1"/>
          </p:cNvSpPr>
          <p:nvPr>
            <p:ph idx="1"/>
          </p:nvPr>
        </p:nvSpPr>
        <p:spPr/>
        <p:txBody>
          <a:bodyPr/>
          <a:lstStyle/>
          <a:p>
            <a:endParaRPr lang="en-GB"/>
          </a:p>
        </p:txBody>
      </p:sp>
      <p:pic>
        <p:nvPicPr>
          <p:cNvPr id="8194" name="Picture 2" descr="No photo description available.">
            <a:extLst>
              <a:ext uri="{FF2B5EF4-FFF2-40B4-BE49-F238E27FC236}">
                <a16:creationId xmlns:a16="http://schemas.microsoft.com/office/drawing/2014/main" id="{A7F91DAC-5482-4B28-9F02-3DE406A2F4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121" y="0"/>
            <a:ext cx="51435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196" name="Picture 4" descr="May be an image of 1 person">
            <a:extLst>
              <a:ext uri="{FF2B5EF4-FFF2-40B4-BE49-F238E27FC236}">
                <a16:creationId xmlns:a16="http://schemas.microsoft.com/office/drawing/2014/main" id="{50156795-5C00-4233-8D64-43693096CC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0300" y="0"/>
            <a:ext cx="51435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Rectangle 5">
            <a:extLst>
              <a:ext uri="{FF2B5EF4-FFF2-40B4-BE49-F238E27FC236}">
                <a16:creationId xmlns:a16="http://schemas.microsoft.com/office/drawing/2014/main" id="{DEB4CA4C-757A-49DC-8B4C-9706790D980F}"/>
              </a:ext>
            </a:extLst>
          </p:cNvPr>
          <p:cNvSpPr/>
          <p:nvPr/>
        </p:nvSpPr>
        <p:spPr>
          <a:xfrm>
            <a:off x="0" y="4226316"/>
            <a:ext cx="2946640" cy="1200329"/>
          </a:xfrm>
          <a:prstGeom prst="rect">
            <a:avLst/>
          </a:prstGeom>
          <a:noFill/>
        </p:spPr>
        <p:txBody>
          <a:bodyPr wrap="none" lIns="91440" tIns="45720" rIns="91440" bIns="45720">
            <a:spAutoFit/>
          </a:bodyPr>
          <a:lstStyle/>
          <a:p>
            <a:pPr algn="ctr"/>
            <a:r>
              <a:rPr lang="en-US" sz="7200" b="1" dirty="0">
                <a:ln w="22225">
                  <a:solidFill>
                    <a:schemeClr val="tx1"/>
                  </a:solidFill>
                  <a:prstDash val="solid"/>
                </a:ln>
                <a:solidFill>
                  <a:srgbClr val="CC66FF"/>
                </a:solidFill>
                <a:latin typeface="Andika" panose="02000000000000000000" pitchFamily="2" charset="0"/>
                <a:ea typeface="Andika" panose="02000000000000000000" pitchFamily="2" charset="0"/>
                <a:cs typeface="Andika" panose="02000000000000000000" pitchFamily="2" charset="0"/>
              </a:rPr>
              <a:t>ponies</a:t>
            </a:r>
          </a:p>
        </p:txBody>
      </p:sp>
      <p:sp>
        <p:nvSpPr>
          <p:cNvPr id="7" name="Rectangle 6">
            <a:extLst>
              <a:ext uri="{FF2B5EF4-FFF2-40B4-BE49-F238E27FC236}">
                <a16:creationId xmlns:a16="http://schemas.microsoft.com/office/drawing/2014/main" id="{0FE0C34C-F14E-46A6-A115-247EB3863CC9}"/>
              </a:ext>
            </a:extLst>
          </p:cNvPr>
          <p:cNvSpPr/>
          <p:nvPr/>
        </p:nvSpPr>
        <p:spPr>
          <a:xfrm>
            <a:off x="8169916" y="5576798"/>
            <a:ext cx="3421129" cy="1200329"/>
          </a:xfrm>
          <a:prstGeom prst="rect">
            <a:avLst/>
          </a:prstGeom>
          <a:noFill/>
        </p:spPr>
        <p:txBody>
          <a:bodyPr wrap="none" lIns="91440" tIns="45720" rIns="91440" bIns="45720">
            <a:spAutoFit/>
          </a:bodyPr>
          <a:lstStyle/>
          <a:p>
            <a:pPr algn="ctr"/>
            <a:r>
              <a:rPr lang="en-US" sz="7200" b="1" dirty="0">
                <a:ln w="22225">
                  <a:solidFill>
                    <a:schemeClr val="tx1"/>
                  </a:solidFill>
                  <a:prstDash val="solid"/>
                </a:ln>
                <a:solidFill>
                  <a:srgbClr val="CC66FF"/>
                </a:solidFill>
                <a:latin typeface="Andika" panose="02000000000000000000" pitchFamily="2" charset="0"/>
                <a:ea typeface="Andika" panose="02000000000000000000" pitchFamily="2" charset="0"/>
                <a:cs typeface="Andika" panose="02000000000000000000" pitchFamily="2" charset="0"/>
              </a:rPr>
              <a:t>alpacas</a:t>
            </a:r>
          </a:p>
        </p:txBody>
      </p:sp>
    </p:spTree>
    <p:extLst>
      <p:ext uri="{BB962C8B-B14F-4D97-AF65-F5344CB8AC3E}">
        <p14:creationId xmlns:p14="http://schemas.microsoft.com/office/powerpoint/2010/main" val="278399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30F46-3B87-4E3D-8BA7-47000C80CB7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1B81827-35AB-4D7C-B8C6-DD3286B1A33B}"/>
              </a:ext>
            </a:extLst>
          </p:cNvPr>
          <p:cNvSpPr>
            <a:spLocks noGrp="1"/>
          </p:cNvSpPr>
          <p:nvPr>
            <p:ph idx="1"/>
          </p:nvPr>
        </p:nvSpPr>
        <p:spPr/>
        <p:txBody>
          <a:bodyPr/>
          <a:lstStyle/>
          <a:p>
            <a:endParaRPr lang="en-GB" dirty="0"/>
          </a:p>
        </p:txBody>
      </p:sp>
      <p:pic>
        <p:nvPicPr>
          <p:cNvPr id="9218" name="Picture 2" descr="May be an image of 3 people">
            <a:extLst>
              <a:ext uri="{FF2B5EF4-FFF2-40B4-BE49-F238E27FC236}">
                <a16:creationId xmlns:a16="http://schemas.microsoft.com/office/drawing/2014/main" id="{E306362B-8599-4E24-9344-3F41E8B326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4135" y="0"/>
            <a:ext cx="5143500" cy="6858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 name="Rectangle 4">
            <a:extLst>
              <a:ext uri="{FF2B5EF4-FFF2-40B4-BE49-F238E27FC236}">
                <a16:creationId xmlns:a16="http://schemas.microsoft.com/office/drawing/2014/main" id="{CCC21635-EE09-4996-BE55-D541D41E9EB0}"/>
              </a:ext>
            </a:extLst>
          </p:cNvPr>
          <p:cNvSpPr/>
          <p:nvPr/>
        </p:nvSpPr>
        <p:spPr>
          <a:xfrm>
            <a:off x="617157" y="5238419"/>
            <a:ext cx="1712328" cy="1200329"/>
          </a:xfrm>
          <a:prstGeom prst="rect">
            <a:avLst/>
          </a:prstGeom>
          <a:noFill/>
        </p:spPr>
        <p:txBody>
          <a:bodyPr wrap="none" lIns="91440" tIns="45720" rIns="91440" bIns="45720">
            <a:spAutoFit/>
          </a:bodyPr>
          <a:lstStyle/>
          <a:p>
            <a:pPr algn="ctr"/>
            <a:r>
              <a:rPr lang="en-US" sz="7200" b="1" dirty="0">
                <a:ln w="22225">
                  <a:solidFill>
                    <a:schemeClr val="tx1"/>
                  </a:solidFill>
                  <a:prstDash val="solid"/>
                </a:ln>
                <a:solidFill>
                  <a:srgbClr val="CC66FF"/>
                </a:solidFill>
                <a:latin typeface="Andika" panose="02000000000000000000" pitchFamily="2" charset="0"/>
                <a:ea typeface="Andika" panose="02000000000000000000" pitchFamily="2" charset="0"/>
                <a:cs typeface="Andika" panose="02000000000000000000" pitchFamily="2" charset="0"/>
              </a:rPr>
              <a:t>hay</a:t>
            </a:r>
          </a:p>
        </p:txBody>
      </p:sp>
      <p:sp>
        <p:nvSpPr>
          <p:cNvPr id="6" name="Rectangle 5">
            <a:extLst>
              <a:ext uri="{FF2B5EF4-FFF2-40B4-BE49-F238E27FC236}">
                <a16:creationId xmlns:a16="http://schemas.microsoft.com/office/drawing/2014/main" id="{87AC4764-969C-47B2-8067-334460ECDC6B}"/>
              </a:ext>
            </a:extLst>
          </p:cNvPr>
          <p:cNvSpPr/>
          <p:nvPr/>
        </p:nvSpPr>
        <p:spPr>
          <a:xfrm>
            <a:off x="-65109" y="1923072"/>
            <a:ext cx="3478837" cy="1200329"/>
          </a:xfrm>
          <a:prstGeom prst="rect">
            <a:avLst/>
          </a:prstGeom>
          <a:noFill/>
        </p:spPr>
        <p:txBody>
          <a:bodyPr wrap="none" lIns="91440" tIns="45720" rIns="91440" bIns="45720">
            <a:spAutoFit/>
          </a:bodyPr>
          <a:lstStyle/>
          <a:p>
            <a:pPr algn="ctr"/>
            <a:r>
              <a:rPr lang="en-US" sz="7200" b="1" dirty="0">
                <a:ln w="22225">
                  <a:solidFill>
                    <a:schemeClr val="tx1"/>
                  </a:solidFill>
                  <a:prstDash val="solid"/>
                </a:ln>
                <a:solidFill>
                  <a:srgbClr val="CC66FF"/>
                </a:solidFill>
                <a:latin typeface="Andika" panose="02000000000000000000" pitchFamily="2" charset="0"/>
                <a:ea typeface="Andika" panose="02000000000000000000" pitchFamily="2" charset="0"/>
                <a:cs typeface="Andika" panose="02000000000000000000" pitchFamily="2" charset="0"/>
              </a:rPr>
              <a:t>friendly</a:t>
            </a:r>
          </a:p>
        </p:txBody>
      </p:sp>
      <p:sp>
        <p:nvSpPr>
          <p:cNvPr id="7" name="Rectangle 6">
            <a:extLst>
              <a:ext uri="{FF2B5EF4-FFF2-40B4-BE49-F238E27FC236}">
                <a16:creationId xmlns:a16="http://schemas.microsoft.com/office/drawing/2014/main" id="{4B8507D7-4C4B-4672-B7C4-07D6712F54AB}"/>
              </a:ext>
            </a:extLst>
          </p:cNvPr>
          <p:cNvSpPr/>
          <p:nvPr/>
        </p:nvSpPr>
        <p:spPr>
          <a:xfrm>
            <a:off x="831352" y="3258338"/>
            <a:ext cx="3679213" cy="1200329"/>
          </a:xfrm>
          <a:prstGeom prst="rect">
            <a:avLst/>
          </a:prstGeom>
          <a:noFill/>
        </p:spPr>
        <p:txBody>
          <a:bodyPr wrap="none" lIns="91440" tIns="45720" rIns="91440" bIns="45720">
            <a:spAutoFit/>
          </a:bodyPr>
          <a:lstStyle/>
          <a:p>
            <a:pPr algn="ctr"/>
            <a:r>
              <a:rPr lang="en-US" sz="7200" b="1" dirty="0">
                <a:ln w="22225">
                  <a:solidFill>
                    <a:schemeClr val="tx1"/>
                  </a:solidFill>
                  <a:prstDash val="solid"/>
                </a:ln>
                <a:solidFill>
                  <a:srgbClr val="CC66FF"/>
                </a:solidFill>
                <a:latin typeface="Andika" panose="02000000000000000000" pitchFamily="2" charset="0"/>
                <a:ea typeface="Andika" panose="02000000000000000000" pitchFamily="2" charset="0"/>
                <a:cs typeface="Andika" panose="02000000000000000000" pitchFamily="2" charset="0"/>
              </a:rPr>
              <a:t>stroking</a:t>
            </a:r>
          </a:p>
        </p:txBody>
      </p:sp>
    </p:spTree>
    <p:extLst>
      <p:ext uri="{BB962C8B-B14F-4D97-AF65-F5344CB8AC3E}">
        <p14:creationId xmlns:p14="http://schemas.microsoft.com/office/powerpoint/2010/main" val="7727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66183-A876-4216-9534-D84A6C90ED6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2810682-80C0-4EAC-8DB0-E83653F72313}"/>
              </a:ext>
            </a:extLst>
          </p:cNvPr>
          <p:cNvSpPr>
            <a:spLocks noGrp="1"/>
          </p:cNvSpPr>
          <p:nvPr>
            <p:ph idx="1"/>
          </p:nvPr>
        </p:nvSpPr>
        <p:spPr/>
        <p:txBody>
          <a:bodyPr/>
          <a:lstStyle/>
          <a:p>
            <a:endParaRPr lang="en-GB"/>
          </a:p>
        </p:txBody>
      </p:sp>
      <p:pic>
        <p:nvPicPr>
          <p:cNvPr id="2050" name="Picture 2" descr="No photo description available.">
            <a:extLst>
              <a:ext uri="{FF2B5EF4-FFF2-40B4-BE49-F238E27FC236}">
                <a16:creationId xmlns:a16="http://schemas.microsoft.com/office/drawing/2014/main" id="{A3B4D867-5F13-42D1-B591-7BE801549D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72708">
            <a:off x="473055" y="429017"/>
            <a:ext cx="7999956" cy="599996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4" name="TextBox 3">
            <a:extLst>
              <a:ext uri="{FF2B5EF4-FFF2-40B4-BE49-F238E27FC236}">
                <a16:creationId xmlns:a16="http://schemas.microsoft.com/office/drawing/2014/main" id="{CE7E814E-0B42-45F8-A4D6-B5344D699C94}"/>
              </a:ext>
            </a:extLst>
          </p:cNvPr>
          <p:cNvSpPr txBox="1"/>
          <p:nvPr/>
        </p:nvSpPr>
        <p:spPr>
          <a:xfrm>
            <a:off x="1052186" y="5649238"/>
            <a:ext cx="8805798" cy="369332"/>
          </a:xfrm>
          <a:prstGeom prst="rect">
            <a:avLst/>
          </a:prstGeom>
          <a:noFill/>
        </p:spPr>
        <p:txBody>
          <a:bodyPr wrap="square" rtlCol="0">
            <a:spAutoFit/>
          </a:bodyPr>
          <a:lstStyle/>
          <a:p>
            <a:endParaRPr lang="en-GB" dirty="0"/>
          </a:p>
        </p:txBody>
      </p:sp>
      <p:sp>
        <p:nvSpPr>
          <p:cNvPr id="6" name="Rectangle 5">
            <a:extLst>
              <a:ext uri="{FF2B5EF4-FFF2-40B4-BE49-F238E27FC236}">
                <a16:creationId xmlns:a16="http://schemas.microsoft.com/office/drawing/2014/main" id="{8F5EF7F4-123D-4873-923F-79796CA60A53}"/>
              </a:ext>
            </a:extLst>
          </p:cNvPr>
          <p:cNvSpPr/>
          <p:nvPr/>
        </p:nvSpPr>
        <p:spPr>
          <a:xfrm>
            <a:off x="8107866" y="365125"/>
            <a:ext cx="4216219" cy="2308324"/>
          </a:xfrm>
          <a:prstGeom prst="rect">
            <a:avLst/>
          </a:prstGeom>
          <a:noFill/>
        </p:spPr>
        <p:txBody>
          <a:bodyPr wrap="none" lIns="91440" tIns="45720" rIns="91440" bIns="45720">
            <a:spAutoFit/>
          </a:bodyPr>
          <a:lstStyle/>
          <a:p>
            <a:pPr algn="ctr"/>
            <a:r>
              <a:rPr lang="en-US" sz="7200" b="1" dirty="0">
                <a:ln w="22225">
                  <a:solidFill>
                    <a:schemeClr val="tx1"/>
                  </a:solidFill>
                  <a:prstDash val="solid"/>
                </a:ln>
                <a:solidFill>
                  <a:srgbClr val="CC66FF"/>
                </a:solidFill>
                <a:latin typeface="Andika" panose="02000000000000000000" pitchFamily="2" charset="0"/>
                <a:ea typeface="Andika" panose="02000000000000000000" pitchFamily="2" charset="0"/>
                <a:cs typeface="Andika" panose="02000000000000000000" pitchFamily="2" charset="0"/>
              </a:rPr>
              <a:t>rabbit</a:t>
            </a:r>
          </a:p>
          <a:p>
            <a:pPr algn="ctr"/>
            <a:r>
              <a:rPr lang="en-US" sz="7200" b="1" dirty="0">
                <a:ln w="22225">
                  <a:solidFill>
                    <a:schemeClr val="tx1"/>
                  </a:solidFill>
                  <a:prstDash val="solid"/>
                </a:ln>
                <a:solidFill>
                  <a:srgbClr val="CC66FF"/>
                </a:solidFill>
                <a:latin typeface="Andika" panose="02000000000000000000" pitchFamily="2" charset="0"/>
                <a:ea typeface="Andika" panose="02000000000000000000" pitchFamily="2" charset="0"/>
                <a:cs typeface="Andika" panose="02000000000000000000" pitchFamily="2" charset="0"/>
              </a:rPr>
              <a:t>mountain</a:t>
            </a:r>
          </a:p>
        </p:txBody>
      </p:sp>
      <p:sp>
        <p:nvSpPr>
          <p:cNvPr id="7" name="Rectangle 6">
            <a:extLst>
              <a:ext uri="{FF2B5EF4-FFF2-40B4-BE49-F238E27FC236}">
                <a16:creationId xmlns:a16="http://schemas.microsoft.com/office/drawing/2014/main" id="{C4A5BC23-460A-4882-B2A2-B23F691498C5}"/>
              </a:ext>
            </a:extLst>
          </p:cNvPr>
          <p:cNvSpPr/>
          <p:nvPr/>
        </p:nvSpPr>
        <p:spPr>
          <a:xfrm>
            <a:off x="8459698" y="3939170"/>
            <a:ext cx="3352201" cy="1200329"/>
          </a:xfrm>
          <a:prstGeom prst="rect">
            <a:avLst/>
          </a:prstGeom>
          <a:noFill/>
        </p:spPr>
        <p:txBody>
          <a:bodyPr wrap="none" lIns="91440" tIns="45720" rIns="91440" bIns="45720">
            <a:spAutoFit/>
          </a:bodyPr>
          <a:lstStyle/>
          <a:p>
            <a:pPr algn="ctr"/>
            <a:r>
              <a:rPr lang="en-US" sz="7200" b="1" dirty="0">
                <a:ln w="22225">
                  <a:solidFill>
                    <a:schemeClr val="tx1"/>
                  </a:solidFill>
                  <a:prstDash val="solid"/>
                </a:ln>
                <a:solidFill>
                  <a:srgbClr val="CC66FF"/>
                </a:solidFill>
                <a:latin typeface="Andika" panose="02000000000000000000" pitchFamily="2" charset="0"/>
                <a:ea typeface="Andika" panose="02000000000000000000" pitchFamily="2" charset="0"/>
                <a:cs typeface="Andika" panose="02000000000000000000" pitchFamily="2" charset="0"/>
              </a:rPr>
              <a:t>tunnels</a:t>
            </a:r>
          </a:p>
        </p:txBody>
      </p:sp>
    </p:spTree>
    <p:extLst>
      <p:ext uri="{BB962C8B-B14F-4D97-AF65-F5344CB8AC3E}">
        <p14:creationId xmlns:p14="http://schemas.microsoft.com/office/powerpoint/2010/main" val="25941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F47C18-5989-4C3C-AA7C-684A0F3025B1}"/>
              </a:ext>
            </a:extLst>
          </p:cNvPr>
          <p:cNvSpPr>
            <a:spLocks noGrp="1"/>
          </p:cNvSpPr>
          <p:nvPr>
            <p:ph idx="1"/>
          </p:nvPr>
        </p:nvSpPr>
        <p:spPr/>
        <p:txBody>
          <a:bodyPr/>
          <a:lstStyle/>
          <a:p>
            <a:endParaRPr lang="en-GB"/>
          </a:p>
        </p:txBody>
      </p:sp>
      <p:pic>
        <p:nvPicPr>
          <p:cNvPr id="1026" name="Picture 2" descr="May be an image of 1 person">
            <a:extLst>
              <a:ext uri="{FF2B5EF4-FFF2-40B4-BE49-F238E27FC236}">
                <a16:creationId xmlns:a16="http://schemas.microsoft.com/office/drawing/2014/main" id="{08530FEB-863A-497E-8CA5-44027264E5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84568">
            <a:off x="487470" y="469726"/>
            <a:ext cx="5918548" cy="59185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6" name="Picture 2" descr="No photo description available.">
            <a:extLst>
              <a:ext uri="{FF2B5EF4-FFF2-40B4-BE49-F238E27FC236}">
                <a16:creationId xmlns:a16="http://schemas.microsoft.com/office/drawing/2014/main" id="{BBF3F9C5-8C81-4015-831B-54FCFC2BE8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92912">
            <a:off x="5902302" y="1513799"/>
            <a:ext cx="6189763" cy="464232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7" name="Title 6">
            <a:extLst>
              <a:ext uri="{FF2B5EF4-FFF2-40B4-BE49-F238E27FC236}">
                <a16:creationId xmlns:a16="http://schemas.microsoft.com/office/drawing/2014/main" id="{616A2F05-42BD-4F71-AD76-ED8B4495BEE3}"/>
              </a:ext>
            </a:extLst>
          </p:cNvPr>
          <p:cNvSpPr>
            <a:spLocks noGrp="1"/>
          </p:cNvSpPr>
          <p:nvPr>
            <p:ph type="title"/>
          </p:nvPr>
        </p:nvSpPr>
        <p:spPr>
          <a:xfrm>
            <a:off x="4616129" y="235177"/>
            <a:ext cx="7419019" cy="1108830"/>
          </a:xfrm>
          <a:prstGeom prst="rect">
            <a:avLst/>
          </a:prstGeom>
          <a:noFill/>
        </p:spPr>
        <p:txBody>
          <a:bodyPr wrap="none" lIns="91440" tIns="45720" rIns="91440" bIns="45720">
            <a:spAutoFit/>
          </a:bodyPr>
          <a:lstStyle/>
          <a:p>
            <a:pPr algn="ctr"/>
            <a:r>
              <a:rPr lang="en-US" sz="7200" b="1" dirty="0">
                <a:ln w="22225">
                  <a:solidFill>
                    <a:schemeClr val="tx1"/>
                  </a:solidFill>
                  <a:prstDash val="solid"/>
                </a:ln>
                <a:solidFill>
                  <a:srgbClr val="CC66FF"/>
                </a:solidFill>
                <a:latin typeface="Andika" panose="02000000000000000000" pitchFamily="2" charset="0"/>
                <a:ea typeface="Andika" panose="02000000000000000000" pitchFamily="2" charset="0"/>
                <a:cs typeface="Andika" panose="02000000000000000000" pitchFamily="2" charset="0"/>
              </a:rPr>
              <a:t>informative talks</a:t>
            </a:r>
          </a:p>
        </p:txBody>
      </p:sp>
      <p:sp>
        <p:nvSpPr>
          <p:cNvPr id="8" name="Title 6">
            <a:extLst>
              <a:ext uri="{FF2B5EF4-FFF2-40B4-BE49-F238E27FC236}">
                <a16:creationId xmlns:a16="http://schemas.microsoft.com/office/drawing/2014/main" id="{67E7657F-70FF-4E69-A015-4B04C4370BFD}"/>
              </a:ext>
            </a:extLst>
          </p:cNvPr>
          <p:cNvSpPr txBox="1">
            <a:spLocks/>
          </p:cNvSpPr>
          <p:nvPr/>
        </p:nvSpPr>
        <p:spPr>
          <a:xfrm>
            <a:off x="6302236" y="5693342"/>
            <a:ext cx="4652236" cy="1108830"/>
          </a:xfrm>
          <a:prstGeom prst="rect">
            <a:avLst/>
          </a:prstGeom>
          <a:noFill/>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dirty="0">
                <a:ln w="22225">
                  <a:solidFill>
                    <a:schemeClr val="tx1"/>
                  </a:solidFill>
                  <a:prstDash val="solid"/>
                </a:ln>
                <a:solidFill>
                  <a:srgbClr val="CC66FF"/>
                </a:solidFill>
                <a:latin typeface="Andika" panose="02000000000000000000" pitchFamily="2" charset="0"/>
                <a:ea typeface="Andika" panose="02000000000000000000" pitchFamily="2" charset="0"/>
                <a:cs typeface="Andika" panose="02000000000000000000" pitchFamily="2" charset="0"/>
              </a:rPr>
              <a:t>pet rescue</a:t>
            </a:r>
          </a:p>
        </p:txBody>
      </p:sp>
    </p:spTree>
    <p:extLst>
      <p:ext uri="{BB962C8B-B14F-4D97-AF65-F5344CB8AC3E}">
        <p14:creationId xmlns:p14="http://schemas.microsoft.com/office/powerpoint/2010/main" val="61161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0" name="Rectangle 74">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76">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9"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8" name="Picture 6" descr="Image result for question clipart">
            <a:extLst>
              <a:ext uri="{FF2B5EF4-FFF2-40B4-BE49-F238E27FC236}">
                <a16:creationId xmlns:a16="http://schemas.microsoft.com/office/drawing/2014/main" id="{BF0A632D-DC3C-486A-9108-0FD5A3DF593C}"/>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2756" r="-3" b="-3"/>
          <a:stretch/>
        </p:blipFill>
        <p:spPr bwMode="auto">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4EEA270-4A5A-4D87-96EB-275442F993E3}"/>
              </a:ext>
            </a:extLst>
          </p:cNvPr>
          <p:cNvSpPr>
            <a:spLocks noGrp="1"/>
          </p:cNvSpPr>
          <p:nvPr>
            <p:ph idx="1"/>
          </p:nvPr>
        </p:nvSpPr>
        <p:spPr>
          <a:xfrm>
            <a:off x="5288115" y="1094090"/>
            <a:ext cx="6985084" cy="5648016"/>
          </a:xfrm>
        </p:spPr>
        <p:txBody>
          <a:bodyPr anchor="ctr">
            <a:normAutofit fontScale="85000" lnSpcReduction="20000"/>
          </a:bodyPr>
          <a:lstStyle/>
          <a:p>
            <a:pPr lvl="0">
              <a:lnSpc>
                <a:spcPct val="200000"/>
              </a:lnSpc>
            </a:pPr>
            <a:r>
              <a:rPr lang="en-GB" sz="3600" dirty="0">
                <a:latin typeface="Andika" panose="02000000000000000000" pitchFamily="2" charset="0"/>
                <a:ea typeface="Andika" panose="02000000000000000000" pitchFamily="2" charset="0"/>
                <a:cs typeface="Andika" panose="02000000000000000000" pitchFamily="2" charset="0"/>
              </a:rPr>
              <a:t>What would you see at the show?</a:t>
            </a:r>
          </a:p>
          <a:p>
            <a:pPr lvl="0">
              <a:lnSpc>
                <a:spcPct val="200000"/>
              </a:lnSpc>
            </a:pPr>
            <a:r>
              <a:rPr lang="en-GB" sz="3600" dirty="0">
                <a:latin typeface="Andika" panose="02000000000000000000" pitchFamily="2" charset="0"/>
                <a:ea typeface="Andika" panose="02000000000000000000" pitchFamily="2" charset="0"/>
                <a:cs typeface="Andika" panose="02000000000000000000" pitchFamily="2" charset="0"/>
              </a:rPr>
              <a:t>What interesting things would you learn?</a:t>
            </a:r>
          </a:p>
          <a:p>
            <a:pPr lvl="0">
              <a:lnSpc>
                <a:spcPct val="200000"/>
              </a:lnSpc>
            </a:pPr>
            <a:r>
              <a:rPr lang="en-GB" sz="3600" dirty="0">
                <a:latin typeface="Andika" panose="02000000000000000000" pitchFamily="2" charset="0"/>
                <a:ea typeface="Andika" panose="02000000000000000000" pitchFamily="2" charset="0"/>
                <a:cs typeface="Andika" panose="02000000000000000000" pitchFamily="2" charset="0"/>
              </a:rPr>
              <a:t>What could you buy?</a:t>
            </a:r>
          </a:p>
          <a:p>
            <a:pPr lvl="0">
              <a:lnSpc>
                <a:spcPct val="200000"/>
              </a:lnSpc>
            </a:pPr>
            <a:r>
              <a:rPr lang="en-GB" sz="3600" dirty="0">
                <a:latin typeface="Andika" panose="02000000000000000000" pitchFamily="2" charset="0"/>
                <a:ea typeface="Andika" panose="02000000000000000000" pitchFamily="2" charset="0"/>
                <a:cs typeface="Andika" panose="02000000000000000000" pitchFamily="2" charset="0"/>
              </a:rPr>
              <a:t>Mention three (3) things that you can do at the show.</a:t>
            </a:r>
          </a:p>
          <a:p>
            <a:pPr marL="514350" indent="-514350">
              <a:lnSpc>
                <a:spcPct val="200000"/>
              </a:lnSpc>
              <a:buFont typeface="+mj-lt"/>
              <a:buAutoNum type="arabicPeriod"/>
            </a:pPr>
            <a:endParaRPr lang="en-GB" sz="3600" dirty="0">
              <a:solidFill>
                <a:srgbClr val="000000"/>
              </a:solidFill>
              <a:latin typeface="Andika" panose="02000000000000000000" pitchFamily="2" charset="0"/>
              <a:ea typeface="Andika" panose="02000000000000000000" pitchFamily="2" charset="0"/>
              <a:cs typeface="Andika" panose="02000000000000000000" pitchFamily="2" charset="0"/>
            </a:endParaRPr>
          </a:p>
        </p:txBody>
      </p:sp>
    </p:spTree>
    <p:extLst>
      <p:ext uri="{BB962C8B-B14F-4D97-AF65-F5344CB8AC3E}">
        <p14:creationId xmlns:p14="http://schemas.microsoft.com/office/powerpoint/2010/main" val="74147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022CD96-0A82-469A-B255-BAD27E5F8545}"/>
              </a:ext>
            </a:extLst>
          </p:cNvPr>
          <p:cNvSpPr/>
          <p:nvPr/>
        </p:nvSpPr>
        <p:spPr>
          <a:xfrm>
            <a:off x="1" y="185876"/>
            <a:ext cx="12192000" cy="1561901"/>
          </a:xfrm>
          <a:prstGeom prst="rect">
            <a:avLst/>
          </a:prstGeom>
          <a:solidFill>
            <a:srgbClr val="CC99F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EA51D07A-FE00-4DF0-AD15-C2F7F18DA7FC}"/>
              </a:ext>
            </a:extLst>
          </p:cNvPr>
          <p:cNvSpPr>
            <a:spLocks noGrp="1"/>
          </p:cNvSpPr>
          <p:nvPr>
            <p:ph type="title"/>
          </p:nvPr>
        </p:nvSpPr>
        <p:spPr>
          <a:xfrm>
            <a:off x="1549828" y="344737"/>
            <a:ext cx="10515600" cy="1325563"/>
          </a:xfrm>
        </p:spPr>
        <p:txBody>
          <a:bodyPr/>
          <a:lstStyle/>
          <a:p>
            <a:r>
              <a:rPr lang="en-GB" dirty="0">
                <a:latin typeface="Andika" panose="02000000000000000000" pitchFamily="2" charset="0"/>
                <a:ea typeface="Andika" panose="02000000000000000000" pitchFamily="2" charset="0"/>
                <a:cs typeface="Andika" panose="02000000000000000000" pitchFamily="2" charset="0"/>
              </a:rPr>
              <a:t>What are timetables?</a:t>
            </a:r>
          </a:p>
        </p:txBody>
      </p:sp>
      <p:pic>
        <p:nvPicPr>
          <p:cNvPr id="8" name="Picture 2" descr="Idea Think Vector SVG Icon - SVG Repo">
            <a:extLst>
              <a:ext uri="{FF2B5EF4-FFF2-40B4-BE49-F238E27FC236}">
                <a16:creationId xmlns:a16="http://schemas.microsoft.com/office/drawing/2014/main" id="{82406B49-4F4C-4162-A71D-8D253F320DA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6574" y="295891"/>
            <a:ext cx="1374410" cy="137441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25F94B12-3D2A-4C78-8F43-6757752CDB9E}"/>
              </a:ext>
            </a:extLst>
          </p:cNvPr>
          <p:cNvGrpSpPr/>
          <p:nvPr/>
        </p:nvGrpSpPr>
        <p:grpSpPr>
          <a:xfrm>
            <a:off x="498021" y="2118178"/>
            <a:ext cx="11287660" cy="4443931"/>
            <a:chOff x="498021" y="2118178"/>
            <a:chExt cx="11287660" cy="4443931"/>
          </a:xfrm>
        </p:grpSpPr>
        <p:graphicFrame>
          <p:nvGraphicFramePr>
            <p:cNvPr id="2" name="Diagram 1">
              <a:extLst>
                <a:ext uri="{FF2B5EF4-FFF2-40B4-BE49-F238E27FC236}">
                  <a16:creationId xmlns:a16="http://schemas.microsoft.com/office/drawing/2014/main" id="{880E3CAB-3FB6-4EAC-95C9-A6D5F8BF3E8F}"/>
                </a:ext>
              </a:extLst>
            </p:cNvPr>
            <p:cNvGraphicFramePr/>
            <p:nvPr>
              <p:extLst>
                <p:ext uri="{D42A27DB-BD31-4B8C-83A1-F6EECF244321}">
                  <p14:modId xmlns:p14="http://schemas.microsoft.com/office/powerpoint/2010/main" val="2751619541"/>
                </p:ext>
              </p:extLst>
            </p:nvPr>
          </p:nvGraphicFramePr>
          <p:xfrm>
            <a:off x="498021" y="2118178"/>
            <a:ext cx="11287660" cy="44439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Picture 2" descr="Library of clipart royalty free download long list png files ▻▻▻ Clipart  Art 2019">
              <a:extLst>
                <a:ext uri="{FF2B5EF4-FFF2-40B4-BE49-F238E27FC236}">
                  <a16:creationId xmlns:a16="http://schemas.microsoft.com/office/drawing/2014/main" id="{4BBF74AA-CD94-4285-9794-B6825A9D851B}"/>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1421" y="3614224"/>
              <a:ext cx="2966868" cy="23734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lock Clipart Images, Stock Photos &amp; Vectors | Shutterstock">
              <a:extLst>
                <a:ext uri="{FF2B5EF4-FFF2-40B4-BE49-F238E27FC236}">
                  <a16:creationId xmlns:a16="http://schemas.microsoft.com/office/drawing/2014/main" id="{B3AD8FFD-99CD-4383-89A5-99BDD8DD8591}"/>
                </a:ext>
              </a:extLst>
            </p:cNvPr>
            <p:cNvPicPr>
              <a:picLocks noChangeAspect="1" noChangeArrowheads="1"/>
            </p:cNvPicPr>
            <p:nvPr/>
          </p:nvPicPr>
          <p:blipFill rotWithShape="1">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b="6734"/>
            <a:stretch/>
          </p:blipFill>
          <p:spPr bwMode="auto">
            <a:xfrm>
              <a:off x="4903600" y="3614225"/>
              <a:ext cx="2562053" cy="257331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Visual timetable - ClipArt Best - ClipArt Best">
              <a:extLst>
                <a:ext uri="{FF2B5EF4-FFF2-40B4-BE49-F238E27FC236}">
                  <a16:creationId xmlns:a16="http://schemas.microsoft.com/office/drawing/2014/main" id="{285B7DD9-CADE-429E-8815-1F54F894687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84125" y="3614224"/>
              <a:ext cx="2482848" cy="257331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9873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8E2AC46-272F-4C68-9350-4FE24FB024FA}"/>
              </a:ext>
            </a:extLst>
          </p:cNvPr>
          <p:cNvSpPr>
            <a:spLocks noGrp="1" noChangeArrowheads="1"/>
          </p:cNvSpPr>
          <p:nvPr>
            <p:ph type="title"/>
          </p:nvPr>
        </p:nvSpPr>
        <p:spPr>
          <a:xfrm>
            <a:off x="838200" y="365125"/>
            <a:ext cx="10515600" cy="1325563"/>
          </a:xfrm>
        </p:spPr>
        <p:txBody>
          <a:bodyPr vert="horz" lIns="91440" tIns="45720" rIns="91440" bIns="45720" rtlCol="0" anchor="ctr">
            <a:normAutofit/>
          </a:bodyPr>
          <a:lstStyle/>
          <a:p>
            <a:pPr algn="ctr"/>
            <a:r>
              <a:rPr lang="en-US" altLang="en-US" sz="4600" kern="1200" dirty="0">
                <a:solidFill>
                  <a:srgbClr val="FFFFFF"/>
                </a:solidFill>
                <a:latin typeface="Andika" panose="02000000000000000000" pitchFamily="2" charset="0"/>
                <a:ea typeface="Andika" panose="02000000000000000000" pitchFamily="2" charset="0"/>
                <a:cs typeface="Andika" panose="02000000000000000000" pitchFamily="2" charset="0"/>
              </a:rPr>
              <a:t>Types of instructions </a:t>
            </a:r>
          </a:p>
        </p:txBody>
      </p:sp>
      <p:sp>
        <p:nvSpPr>
          <p:cNvPr id="5" name="Rectangle 4">
            <a:extLst>
              <a:ext uri="{FF2B5EF4-FFF2-40B4-BE49-F238E27FC236}">
                <a16:creationId xmlns:a16="http://schemas.microsoft.com/office/drawing/2014/main" id="{E2D780B5-EC2D-4B82-8A42-02DDD945D95D}"/>
              </a:ext>
            </a:extLst>
          </p:cNvPr>
          <p:cNvSpPr/>
          <p:nvPr/>
        </p:nvSpPr>
        <p:spPr>
          <a:xfrm>
            <a:off x="1" y="185876"/>
            <a:ext cx="12192000" cy="1561901"/>
          </a:xfrm>
          <a:prstGeom prst="rect">
            <a:avLst/>
          </a:prstGeom>
          <a:solidFill>
            <a:srgbClr val="CC99F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6" name="Picture 2" descr="Idea Think Vector SVG Icon - SVG Repo">
            <a:extLst>
              <a:ext uri="{FF2B5EF4-FFF2-40B4-BE49-F238E27FC236}">
                <a16:creationId xmlns:a16="http://schemas.microsoft.com/office/drawing/2014/main" id="{3D2FACC7-33A0-4CD3-ADF0-4A35550C1BA7}"/>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5946" y="279621"/>
            <a:ext cx="1374410" cy="137441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a:extLst>
              <a:ext uri="{FF2B5EF4-FFF2-40B4-BE49-F238E27FC236}">
                <a16:creationId xmlns:a16="http://schemas.microsoft.com/office/drawing/2014/main" id="{42136A0E-9F59-4FAD-A03F-163E5A502C41}"/>
              </a:ext>
            </a:extLst>
          </p:cNvPr>
          <p:cNvSpPr txBox="1">
            <a:spLocks noChangeArrowheads="1"/>
          </p:cNvSpPr>
          <p:nvPr/>
        </p:nvSpPr>
        <p:spPr>
          <a:xfrm>
            <a:off x="838200" y="45971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600" dirty="0">
                <a:solidFill>
                  <a:srgbClr val="FFFFFF"/>
                </a:solidFill>
                <a:latin typeface="Andika" panose="02000000000000000000" pitchFamily="2" charset="0"/>
                <a:ea typeface="Andika" panose="02000000000000000000" pitchFamily="2" charset="0"/>
                <a:cs typeface="Andika" panose="02000000000000000000" pitchFamily="2" charset="0"/>
              </a:rPr>
              <a:t>Types of timetables </a:t>
            </a:r>
          </a:p>
        </p:txBody>
      </p:sp>
      <p:pic>
        <p:nvPicPr>
          <p:cNvPr id="2050" name="Picture 2" descr="School timetable | LearnEnglish Kids | British Council">
            <a:extLst>
              <a:ext uri="{FF2B5EF4-FFF2-40B4-BE49-F238E27FC236}">
                <a16:creationId xmlns:a16="http://schemas.microsoft.com/office/drawing/2014/main" id="{558C5D5F-6965-4FA4-893A-DD6A3EC44A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43654">
            <a:off x="255476" y="1907439"/>
            <a:ext cx="3422197" cy="23955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luewater Bus Station: Real time bus timetable - YouTube">
            <a:extLst>
              <a:ext uri="{FF2B5EF4-FFF2-40B4-BE49-F238E27FC236}">
                <a16:creationId xmlns:a16="http://schemas.microsoft.com/office/drawing/2014/main" id="{7CA79184-4A83-47D0-86B6-72AE888774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6617" y="1830885"/>
            <a:ext cx="4023482" cy="226320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cheduling Changes">
            <a:extLst>
              <a:ext uri="{FF2B5EF4-FFF2-40B4-BE49-F238E27FC236}">
                <a16:creationId xmlns:a16="http://schemas.microsoft.com/office/drawing/2014/main" id="{9FA07CC6-6F47-4CD1-96DD-4198EC6856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8261">
            <a:off x="9296239" y="794384"/>
            <a:ext cx="2525646" cy="560389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9 Flight APIs You Can Create Apps on to Get Live Flight Data | itnext.in">
            <a:extLst>
              <a:ext uri="{FF2B5EF4-FFF2-40B4-BE49-F238E27FC236}">
                <a16:creationId xmlns:a16="http://schemas.microsoft.com/office/drawing/2014/main" id="{1DB46741-46F0-489E-ADA7-46EA163608A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0359" y="4414226"/>
            <a:ext cx="3527569" cy="24026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67DB90-85D3-4756-9EC2-6EB94DB1C20F}"/>
              </a:ext>
            </a:extLst>
          </p:cNvPr>
          <p:cNvSpPr/>
          <p:nvPr/>
        </p:nvSpPr>
        <p:spPr>
          <a:xfrm>
            <a:off x="0" y="156741"/>
            <a:ext cx="12192000" cy="1561901"/>
          </a:xfrm>
          <a:prstGeom prst="rect">
            <a:avLst/>
          </a:prstGeom>
          <a:solidFill>
            <a:srgbClr val="CC99F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D4ED53B-8230-4C36-9720-599714DF2D7B}"/>
              </a:ext>
            </a:extLst>
          </p:cNvPr>
          <p:cNvSpPr>
            <a:spLocks noGrp="1"/>
          </p:cNvSpPr>
          <p:nvPr>
            <p:ph type="title"/>
          </p:nvPr>
        </p:nvSpPr>
        <p:spPr>
          <a:xfrm>
            <a:off x="2100158" y="486844"/>
            <a:ext cx="9411659" cy="901693"/>
          </a:xfrm>
        </p:spPr>
        <p:txBody>
          <a:bodyPr anchor="b">
            <a:normAutofit/>
          </a:bodyPr>
          <a:lstStyle/>
          <a:p>
            <a:pPr>
              <a:lnSpc>
                <a:spcPct val="150000"/>
              </a:lnSpc>
            </a:pPr>
            <a:r>
              <a:rPr lang="en-GB" sz="3700" b="1" dirty="0">
                <a:ln w="22225">
                  <a:noFill/>
                  <a:prstDash val="solid"/>
                </a:ln>
                <a:solidFill>
                  <a:schemeClr val="bg1"/>
                </a:solidFill>
                <a:latin typeface="Andika" panose="02000000000000000000" pitchFamily="2" charset="0"/>
                <a:ea typeface="Andika" panose="02000000000000000000" pitchFamily="2" charset="0"/>
                <a:cs typeface="Andika" panose="02000000000000000000" pitchFamily="2" charset="0"/>
              </a:rPr>
              <a:t>I am learning how to read a timetable.</a:t>
            </a:r>
          </a:p>
        </p:txBody>
      </p:sp>
      <p:grpSp>
        <p:nvGrpSpPr>
          <p:cNvPr id="3" name="Group 2">
            <a:extLst>
              <a:ext uri="{FF2B5EF4-FFF2-40B4-BE49-F238E27FC236}">
                <a16:creationId xmlns:a16="http://schemas.microsoft.com/office/drawing/2014/main" id="{5E5BE279-A8ED-4B09-92FF-B1D1CFD7D7BA}"/>
              </a:ext>
            </a:extLst>
          </p:cNvPr>
          <p:cNvGrpSpPr/>
          <p:nvPr/>
        </p:nvGrpSpPr>
        <p:grpSpPr>
          <a:xfrm>
            <a:off x="4874395" y="2053339"/>
            <a:ext cx="7130026" cy="4551808"/>
            <a:chOff x="4919219" y="2196774"/>
            <a:chExt cx="7130026" cy="4551808"/>
          </a:xfrm>
        </p:grpSpPr>
        <p:sp>
          <p:nvSpPr>
            <p:cNvPr id="5" name="Freeform: Shape 4">
              <a:extLst>
                <a:ext uri="{FF2B5EF4-FFF2-40B4-BE49-F238E27FC236}">
                  <a16:creationId xmlns:a16="http://schemas.microsoft.com/office/drawing/2014/main" id="{33ABF8D6-6C2B-4903-98CE-1F144FCF99A6}"/>
                </a:ext>
              </a:extLst>
            </p:cNvPr>
            <p:cNvSpPr/>
            <p:nvPr/>
          </p:nvSpPr>
          <p:spPr>
            <a:xfrm>
              <a:off x="4919219" y="2196774"/>
              <a:ext cx="7130026" cy="1449073"/>
            </a:xfrm>
            <a:custGeom>
              <a:avLst/>
              <a:gdLst>
                <a:gd name="connsiteX0" fmla="*/ 0 w 7130026"/>
                <a:gd name="connsiteY0" fmla="*/ 241517 h 1449073"/>
                <a:gd name="connsiteX1" fmla="*/ 241517 w 7130026"/>
                <a:gd name="connsiteY1" fmla="*/ 0 h 1449073"/>
                <a:gd name="connsiteX2" fmla="*/ 6888509 w 7130026"/>
                <a:gd name="connsiteY2" fmla="*/ 0 h 1449073"/>
                <a:gd name="connsiteX3" fmla="*/ 7130026 w 7130026"/>
                <a:gd name="connsiteY3" fmla="*/ 241517 h 1449073"/>
                <a:gd name="connsiteX4" fmla="*/ 7130026 w 7130026"/>
                <a:gd name="connsiteY4" fmla="*/ 1207556 h 1449073"/>
                <a:gd name="connsiteX5" fmla="*/ 6888509 w 7130026"/>
                <a:gd name="connsiteY5" fmla="*/ 1449073 h 1449073"/>
                <a:gd name="connsiteX6" fmla="*/ 241517 w 7130026"/>
                <a:gd name="connsiteY6" fmla="*/ 1449073 h 1449073"/>
                <a:gd name="connsiteX7" fmla="*/ 0 w 7130026"/>
                <a:gd name="connsiteY7" fmla="*/ 1207556 h 1449073"/>
                <a:gd name="connsiteX8" fmla="*/ 0 w 7130026"/>
                <a:gd name="connsiteY8" fmla="*/ 241517 h 144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449073">
                  <a:moveTo>
                    <a:pt x="0" y="241517"/>
                  </a:moveTo>
                  <a:cubicBezTo>
                    <a:pt x="0" y="108131"/>
                    <a:pt x="108131" y="0"/>
                    <a:pt x="241517" y="0"/>
                  </a:cubicBezTo>
                  <a:lnTo>
                    <a:pt x="6888509" y="0"/>
                  </a:lnTo>
                  <a:cubicBezTo>
                    <a:pt x="7021895" y="0"/>
                    <a:pt x="7130026" y="108131"/>
                    <a:pt x="7130026" y="241517"/>
                  </a:cubicBezTo>
                  <a:lnTo>
                    <a:pt x="7130026" y="1207556"/>
                  </a:lnTo>
                  <a:cubicBezTo>
                    <a:pt x="7130026" y="1340942"/>
                    <a:pt x="7021895" y="1449073"/>
                    <a:pt x="6888509" y="1449073"/>
                  </a:cubicBezTo>
                  <a:lnTo>
                    <a:pt x="241517" y="1449073"/>
                  </a:lnTo>
                  <a:cubicBezTo>
                    <a:pt x="108131" y="1449073"/>
                    <a:pt x="0" y="1340942"/>
                    <a:pt x="0" y="1207556"/>
                  </a:cubicBezTo>
                  <a:lnTo>
                    <a:pt x="0" y="241517"/>
                  </a:lnTo>
                  <a:close/>
                </a:path>
              </a:pathLst>
            </a:cu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192658" tIns="192658" rIns="192658" bIns="192658" numCol="1" spcCol="1270" anchor="ctr" anchorCtr="0">
              <a:noAutofit/>
            </a:bodyPr>
            <a:lstStyle/>
            <a:p>
              <a:pPr marL="0" lvl="0" indent="0" algn="l" defTabSz="1422400">
                <a:lnSpc>
                  <a:spcPct val="100000"/>
                </a:lnSpc>
                <a:spcBef>
                  <a:spcPct val="0"/>
                </a:spcBef>
                <a:spcAft>
                  <a:spcPts val="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a:t>
              </a:r>
              <a:r>
                <a:rPr lang="en-GB" sz="3200" b="1" dirty="0">
                  <a:latin typeface="Andika" panose="02000000000000000000" pitchFamily="2" charset="0"/>
                  <a:ea typeface="Andika" panose="02000000000000000000" pitchFamily="2" charset="0"/>
                  <a:cs typeface="Andika" panose="02000000000000000000" pitchFamily="2" charset="0"/>
                </a:rPr>
                <a:t>identify the different parts of a timetable.</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sp>
          <p:nvSpPr>
            <p:cNvPr id="6" name="Freeform: Shape 5">
              <a:extLst>
                <a:ext uri="{FF2B5EF4-FFF2-40B4-BE49-F238E27FC236}">
                  <a16:creationId xmlns:a16="http://schemas.microsoft.com/office/drawing/2014/main" id="{5D6D1D10-0D77-4C11-992F-E55367ABD66A}"/>
                </a:ext>
              </a:extLst>
            </p:cNvPr>
            <p:cNvSpPr/>
            <p:nvPr/>
          </p:nvSpPr>
          <p:spPr>
            <a:xfrm>
              <a:off x="4919219" y="3806863"/>
              <a:ext cx="7130026" cy="1390352"/>
            </a:xfrm>
            <a:custGeom>
              <a:avLst/>
              <a:gdLst>
                <a:gd name="connsiteX0" fmla="*/ 0 w 7130026"/>
                <a:gd name="connsiteY0" fmla="*/ 231730 h 1390352"/>
                <a:gd name="connsiteX1" fmla="*/ 231730 w 7130026"/>
                <a:gd name="connsiteY1" fmla="*/ 0 h 1390352"/>
                <a:gd name="connsiteX2" fmla="*/ 6898296 w 7130026"/>
                <a:gd name="connsiteY2" fmla="*/ 0 h 1390352"/>
                <a:gd name="connsiteX3" fmla="*/ 7130026 w 7130026"/>
                <a:gd name="connsiteY3" fmla="*/ 231730 h 1390352"/>
                <a:gd name="connsiteX4" fmla="*/ 7130026 w 7130026"/>
                <a:gd name="connsiteY4" fmla="*/ 1158622 h 1390352"/>
                <a:gd name="connsiteX5" fmla="*/ 6898296 w 7130026"/>
                <a:gd name="connsiteY5" fmla="*/ 1390352 h 1390352"/>
                <a:gd name="connsiteX6" fmla="*/ 231730 w 7130026"/>
                <a:gd name="connsiteY6" fmla="*/ 1390352 h 1390352"/>
                <a:gd name="connsiteX7" fmla="*/ 0 w 7130026"/>
                <a:gd name="connsiteY7" fmla="*/ 1158622 h 1390352"/>
                <a:gd name="connsiteX8" fmla="*/ 0 w 7130026"/>
                <a:gd name="connsiteY8" fmla="*/ 231730 h 139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390352">
                  <a:moveTo>
                    <a:pt x="0" y="231730"/>
                  </a:moveTo>
                  <a:cubicBezTo>
                    <a:pt x="0" y="103749"/>
                    <a:pt x="103749" y="0"/>
                    <a:pt x="231730" y="0"/>
                  </a:cubicBezTo>
                  <a:lnTo>
                    <a:pt x="6898296" y="0"/>
                  </a:lnTo>
                  <a:cubicBezTo>
                    <a:pt x="7026277" y="0"/>
                    <a:pt x="7130026" y="103749"/>
                    <a:pt x="7130026" y="231730"/>
                  </a:cubicBezTo>
                  <a:lnTo>
                    <a:pt x="7130026" y="1158622"/>
                  </a:lnTo>
                  <a:cubicBezTo>
                    <a:pt x="7130026" y="1286603"/>
                    <a:pt x="7026277" y="1390352"/>
                    <a:pt x="6898296" y="1390352"/>
                  </a:cubicBezTo>
                  <a:lnTo>
                    <a:pt x="231730" y="1390352"/>
                  </a:lnTo>
                  <a:cubicBezTo>
                    <a:pt x="103749" y="1390352"/>
                    <a:pt x="0" y="1286603"/>
                    <a:pt x="0" y="1158622"/>
                  </a:cubicBezTo>
                  <a:lnTo>
                    <a:pt x="0" y="231730"/>
                  </a:lnTo>
                  <a:close/>
                </a:path>
              </a:pathLst>
            </a:custGeom>
          </p:spPr>
          <p:style>
            <a:lnRef idx="3">
              <a:schemeClr val="lt1">
                <a:hueOff val="0"/>
                <a:satOff val="0"/>
                <a:lumOff val="0"/>
                <a:alphaOff val="0"/>
              </a:schemeClr>
            </a:lnRef>
            <a:fillRef idx="1">
              <a:schemeClr val="accent4">
                <a:hueOff val="4900445"/>
                <a:satOff val="-20388"/>
                <a:lumOff val="4804"/>
                <a:alphaOff val="0"/>
              </a:schemeClr>
            </a:fillRef>
            <a:effectRef idx="1">
              <a:schemeClr val="accent4">
                <a:hueOff val="4900445"/>
                <a:satOff val="-20388"/>
                <a:lumOff val="4804"/>
                <a:alphaOff val="0"/>
              </a:schemeClr>
            </a:effectRef>
            <a:fontRef idx="minor">
              <a:schemeClr val="lt1"/>
            </a:fontRef>
          </p:style>
          <p:txBody>
            <a:bodyPr spcFirstLastPara="0" vert="horz" wrap="square" lIns="189791" tIns="189791" rIns="189791" bIns="189791" numCol="1" spcCol="1270" anchor="ctr" anchorCtr="0">
              <a:noAutofit/>
            </a:bodyPr>
            <a:lstStyle/>
            <a:p>
              <a:pPr marL="0" lvl="0" indent="0" algn="l" defTabSz="1422400">
                <a:lnSpc>
                  <a:spcPct val="100000"/>
                </a:lnSpc>
                <a:spcBef>
                  <a:spcPct val="0"/>
                </a:spcBef>
                <a:spcAft>
                  <a:spcPts val="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understand how information is displayed in columns and rows.</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sp>
          <p:nvSpPr>
            <p:cNvPr id="7" name="Freeform: Shape 6">
              <a:extLst>
                <a:ext uri="{FF2B5EF4-FFF2-40B4-BE49-F238E27FC236}">
                  <a16:creationId xmlns:a16="http://schemas.microsoft.com/office/drawing/2014/main" id="{BA911828-3A78-4DAF-8F68-92BF7072A3C8}"/>
                </a:ext>
              </a:extLst>
            </p:cNvPr>
            <p:cNvSpPr/>
            <p:nvPr/>
          </p:nvSpPr>
          <p:spPr>
            <a:xfrm>
              <a:off x="4919219" y="5358230"/>
              <a:ext cx="7130026" cy="1390352"/>
            </a:xfrm>
            <a:custGeom>
              <a:avLst/>
              <a:gdLst>
                <a:gd name="connsiteX0" fmla="*/ 0 w 7130026"/>
                <a:gd name="connsiteY0" fmla="*/ 144197 h 865162"/>
                <a:gd name="connsiteX1" fmla="*/ 144197 w 7130026"/>
                <a:gd name="connsiteY1" fmla="*/ 0 h 865162"/>
                <a:gd name="connsiteX2" fmla="*/ 6985829 w 7130026"/>
                <a:gd name="connsiteY2" fmla="*/ 0 h 865162"/>
                <a:gd name="connsiteX3" fmla="*/ 7130026 w 7130026"/>
                <a:gd name="connsiteY3" fmla="*/ 144197 h 865162"/>
                <a:gd name="connsiteX4" fmla="*/ 7130026 w 7130026"/>
                <a:gd name="connsiteY4" fmla="*/ 720965 h 865162"/>
                <a:gd name="connsiteX5" fmla="*/ 6985829 w 7130026"/>
                <a:gd name="connsiteY5" fmla="*/ 865162 h 865162"/>
                <a:gd name="connsiteX6" fmla="*/ 144197 w 7130026"/>
                <a:gd name="connsiteY6" fmla="*/ 865162 h 865162"/>
                <a:gd name="connsiteX7" fmla="*/ 0 w 7130026"/>
                <a:gd name="connsiteY7" fmla="*/ 720965 h 865162"/>
                <a:gd name="connsiteX8" fmla="*/ 0 w 7130026"/>
                <a:gd name="connsiteY8" fmla="*/ 144197 h 86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865162">
                  <a:moveTo>
                    <a:pt x="0" y="144197"/>
                  </a:moveTo>
                  <a:cubicBezTo>
                    <a:pt x="0" y="64559"/>
                    <a:pt x="64559" y="0"/>
                    <a:pt x="144197" y="0"/>
                  </a:cubicBezTo>
                  <a:lnTo>
                    <a:pt x="6985829" y="0"/>
                  </a:lnTo>
                  <a:cubicBezTo>
                    <a:pt x="7065467" y="0"/>
                    <a:pt x="7130026" y="64559"/>
                    <a:pt x="7130026" y="144197"/>
                  </a:cubicBezTo>
                  <a:lnTo>
                    <a:pt x="7130026" y="720965"/>
                  </a:lnTo>
                  <a:cubicBezTo>
                    <a:pt x="7130026" y="800603"/>
                    <a:pt x="7065467" y="865162"/>
                    <a:pt x="6985829" y="865162"/>
                  </a:cubicBezTo>
                  <a:lnTo>
                    <a:pt x="144197" y="865162"/>
                  </a:lnTo>
                  <a:cubicBezTo>
                    <a:pt x="64559" y="865162"/>
                    <a:pt x="0" y="800603"/>
                    <a:pt x="0" y="720965"/>
                  </a:cubicBezTo>
                  <a:lnTo>
                    <a:pt x="0" y="144197"/>
                  </a:lnTo>
                  <a:close/>
                </a:path>
              </a:pathLst>
            </a:custGeom>
          </p:spPr>
          <p:style>
            <a:lnRef idx="3">
              <a:schemeClr val="lt1">
                <a:hueOff val="0"/>
                <a:satOff val="0"/>
                <a:lumOff val="0"/>
                <a:alphaOff val="0"/>
              </a:schemeClr>
            </a:lnRef>
            <a:fillRef idx="1">
              <a:schemeClr val="accent4">
                <a:hueOff val="9800891"/>
                <a:satOff val="-40777"/>
                <a:lumOff val="9608"/>
                <a:alphaOff val="0"/>
              </a:schemeClr>
            </a:fillRef>
            <a:effectRef idx="1">
              <a:schemeClr val="accent4">
                <a:hueOff val="9800891"/>
                <a:satOff val="-40777"/>
                <a:lumOff val="9608"/>
                <a:alphaOff val="0"/>
              </a:schemeClr>
            </a:effectRef>
            <a:fontRef idx="minor">
              <a:schemeClr val="lt1"/>
            </a:fontRef>
          </p:style>
          <p:txBody>
            <a:bodyPr spcFirstLastPara="0" vert="horz" wrap="square" lIns="164154" tIns="164154" rIns="164154" bIns="164154" numCol="1" spcCol="1270" anchor="ctr" anchorCtr="0">
              <a:noAutofit/>
            </a:bodyPr>
            <a:lstStyle/>
            <a:p>
              <a:pPr marL="0" lvl="0" indent="0" algn="l" defTabSz="1422400">
                <a:spcBef>
                  <a:spcPct val="0"/>
                </a:spcBef>
                <a:spcAft>
                  <a:spcPct val="3500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use different strategies to read and find information.</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grpSp>
      <p:pic>
        <p:nvPicPr>
          <p:cNvPr id="4098" name="Picture 2" descr="Reading - Free people icons">
            <a:extLst>
              <a:ext uri="{FF2B5EF4-FFF2-40B4-BE49-F238E27FC236}">
                <a16:creationId xmlns:a16="http://schemas.microsoft.com/office/drawing/2014/main" id="{07E050BF-ED3A-461D-A302-E8FE9262DE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630" y="286886"/>
            <a:ext cx="1359877" cy="135987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and Drawn Cartoon Boy Reading Book Decoration Png - Boy Reading A Book  Cartoon , Free Transparent Clipart - ClipartKey">
            <a:extLst>
              <a:ext uri="{FF2B5EF4-FFF2-40B4-BE49-F238E27FC236}">
                <a16:creationId xmlns:a16="http://schemas.microsoft.com/office/drawing/2014/main" id="{EE85E67D-8587-41A8-AB0E-C6399312DC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043" y="1799150"/>
            <a:ext cx="3038230" cy="5224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31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F74529-E6ED-4BD4-9A76-1AB17BC47D9B}"/>
              </a:ext>
            </a:extLst>
          </p:cNvPr>
          <p:cNvSpPr>
            <a:spLocks noGrp="1"/>
          </p:cNvSpPr>
          <p:nvPr>
            <p:ph idx="1"/>
          </p:nvPr>
        </p:nvSpPr>
        <p:spPr>
          <a:xfrm>
            <a:off x="236951" y="610600"/>
            <a:ext cx="5483131" cy="4351338"/>
          </a:xfrm>
        </p:spPr>
        <p:txBody>
          <a:bodyPr/>
          <a:lstStyle/>
          <a:p>
            <a:pPr marL="0" indent="0">
              <a:lnSpc>
                <a:spcPct val="200000"/>
              </a:lnSpc>
              <a:buNone/>
            </a:pPr>
            <a:r>
              <a:rPr lang="en-GB" dirty="0">
                <a:latin typeface="Andika" panose="02000000000000000000" pitchFamily="2" charset="0"/>
                <a:ea typeface="Andika" panose="02000000000000000000" pitchFamily="2" charset="0"/>
                <a:cs typeface="Andika" panose="02000000000000000000" pitchFamily="2" charset="0"/>
              </a:rPr>
              <a:t>Look at the timetable and note down things that you notice about the way the text is.  You can write down points on your copy.</a:t>
            </a:r>
          </a:p>
        </p:txBody>
      </p:sp>
      <p:pic>
        <p:nvPicPr>
          <p:cNvPr id="2" name="Picture 1">
            <a:extLst>
              <a:ext uri="{FF2B5EF4-FFF2-40B4-BE49-F238E27FC236}">
                <a16:creationId xmlns:a16="http://schemas.microsoft.com/office/drawing/2014/main" id="{A3E1FC6C-FD03-400B-93D7-F7CDAC87C86C}"/>
              </a:ext>
            </a:extLst>
          </p:cNvPr>
          <p:cNvPicPr>
            <a:picLocks noChangeAspect="1"/>
          </p:cNvPicPr>
          <p:nvPr/>
        </p:nvPicPr>
        <p:blipFill>
          <a:blip r:embed="rId3"/>
          <a:stretch>
            <a:fillRect/>
          </a:stretch>
        </p:blipFill>
        <p:spPr>
          <a:xfrm rot="16200000">
            <a:off x="5310496" y="1023758"/>
            <a:ext cx="6845077" cy="4823407"/>
          </a:xfrm>
          <a:prstGeom prst="rect">
            <a:avLst/>
          </a:prstGeom>
        </p:spPr>
      </p:pic>
    </p:spTree>
    <p:extLst>
      <p:ext uri="{BB962C8B-B14F-4D97-AF65-F5344CB8AC3E}">
        <p14:creationId xmlns:p14="http://schemas.microsoft.com/office/powerpoint/2010/main" val="110200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lowchart: Terminator 30">
            <a:extLst>
              <a:ext uri="{FF2B5EF4-FFF2-40B4-BE49-F238E27FC236}">
                <a16:creationId xmlns:a16="http://schemas.microsoft.com/office/drawing/2014/main" id="{FFC2BCE1-DBDB-4608-9FD6-C7C42B7272E0}"/>
              </a:ext>
            </a:extLst>
          </p:cNvPr>
          <p:cNvSpPr/>
          <p:nvPr/>
        </p:nvSpPr>
        <p:spPr>
          <a:xfrm>
            <a:off x="174319" y="5165009"/>
            <a:ext cx="4034426" cy="590255"/>
          </a:xfrm>
          <a:prstGeom prst="flowChartTermina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10" name="Flowchart: Terminator 9">
            <a:extLst>
              <a:ext uri="{FF2B5EF4-FFF2-40B4-BE49-F238E27FC236}">
                <a16:creationId xmlns:a16="http://schemas.microsoft.com/office/drawing/2014/main" id="{FE70FA21-F0FE-4127-BFA0-D70A5FE9E77F}"/>
              </a:ext>
            </a:extLst>
          </p:cNvPr>
          <p:cNvSpPr/>
          <p:nvPr/>
        </p:nvSpPr>
        <p:spPr>
          <a:xfrm>
            <a:off x="174320" y="914400"/>
            <a:ext cx="2781822" cy="624560"/>
          </a:xfrm>
          <a:prstGeom prst="flowChartTermina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pic>
        <p:nvPicPr>
          <p:cNvPr id="2" name="Picture 1">
            <a:extLst>
              <a:ext uri="{FF2B5EF4-FFF2-40B4-BE49-F238E27FC236}">
                <a16:creationId xmlns:a16="http://schemas.microsoft.com/office/drawing/2014/main" id="{A3E1FC6C-FD03-400B-93D7-F7CDAC87C86C}"/>
              </a:ext>
            </a:extLst>
          </p:cNvPr>
          <p:cNvPicPr>
            <a:picLocks noChangeAspect="1"/>
          </p:cNvPicPr>
          <p:nvPr/>
        </p:nvPicPr>
        <p:blipFill>
          <a:blip r:embed="rId2"/>
          <a:stretch>
            <a:fillRect/>
          </a:stretch>
        </p:blipFill>
        <p:spPr>
          <a:xfrm rot="16200000">
            <a:off x="5661225" y="1023758"/>
            <a:ext cx="6845077" cy="4823407"/>
          </a:xfrm>
          <a:prstGeom prst="rect">
            <a:avLst/>
          </a:prstGeom>
        </p:spPr>
      </p:pic>
      <p:cxnSp>
        <p:nvCxnSpPr>
          <p:cNvPr id="4" name="Straight Arrow Connector 3">
            <a:extLst>
              <a:ext uri="{FF2B5EF4-FFF2-40B4-BE49-F238E27FC236}">
                <a16:creationId xmlns:a16="http://schemas.microsoft.com/office/drawing/2014/main" id="{62FE7759-0927-41D1-BBE9-C49E24D1ADBD}"/>
              </a:ext>
            </a:extLst>
          </p:cNvPr>
          <p:cNvCxnSpPr>
            <a:cxnSpLocks/>
          </p:cNvCxnSpPr>
          <p:nvPr/>
        </p:nvCxnSpPr>
        <p:spPr>
          <a:xfrm flipV="1">
            <a:off x="2956142" y="1102291"/>
            <a:ext cx="3883069" cy="10020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84069B6-8E55-4A63-B12B-43DC12DC19C3}"/>
              </a:ext>
            </a:extLst>
          </p:cNvPr>
          <p:cNvSpPr txBox="1"/>
          <p:nvPr/>
        </p:nvSpPr>
        <p:spPr>
          <a:xfrm>
            <a:off x="452502" y="1002444"/>
            <a:ext cx="2685268" cy="400110"/>
          </a:xfrm>
          <a:prstGeom prst="rect">
            <a:avLst/>
          </a:prstGeom>
          <a:noFill/>
        </p:spPr>
        <p:txBody>
          <a:bodyPr wrap="square" rtlCol="0">
            <a:spAutoFit/>
          </a:bodyPr>
          <a:lstStyle/>
          <a:p>
            <a:r>
              <a:rPr lang="en-GB" sz="2000" b="1" dirty="0">
                <a:latin typeface="Andika" panose="02000000000000000000" pitchFamily="2" charset="0"/>
                <a:ea typeface="Andika" panose="02000000000000000000" pitchFamily="2" charset="0"/>
                <a:cs typeface="Andika" panose="02000000000000000000" pitchFamily="2" charset="0"/>
              </a:rPr>
              <a:t>Dates of the event</a:t>
            </a:r>
          </a:p>
        </p:txBody>
      </p:sp>
      <p:sp>
        <p:nvSpPr>
          <p:cNvPr id="16" name="Flowchart: Terminator 15">
            <a:extLst>
              <a:ext uri="{FF2B5EF4-FFF2-40B4-BE49-F238E27FC236}">
                <a16:creationId xmlns:a16="http://schemas.microsoft.com/office/drawing/2014/main" id="{7F0B9A0C-D10B-4055-91AA-041B76F8F635}"/>
              </a:ext>
            </a:extLst>
          </p:cNvPr>
          <p:cNvSpPr/>
          <p:nvPr/>
        </p:nvSpPr>
        <p:spPr>
          <a:xfrm>
            <a:off x="174320" y="1867363"/>
            <a:ext cx="3683696" cy="624560"/>
          </a:xfrm>
          <a:prstGeom prst="flowChartTermina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17" name="TextBox 16">
            <a:extLst>
              <a:ext uri="{FF2B5EF4-FFF2-40B4-BE49-F238E27FC236}">
                <a16:creationId xmlns:a16="http://schemas.microsoft.com/office/drawing/2014/main" id="{F5056115-D83A-4F09-B8AC-BED589560524}"/>
              </a:ext>
            </a:extLst>
          </p:cNvPr>
          <p:cNvSpPr txBox="1"/>
          <p:nvPr/>
        </p:nvSpPr>
        <p:spPr>
          <a:xfrm>
            <a:off x="452502" y="1959436"/>
            <a:ext cx="3405514" cy="400110"/>
          </a:xfrm>
          <a:prstGeom prst="rect">
            <a:avLst/>
          </a:prstGeom>
          <a:noFill/>
        </p:spPr>
        <p:txBody>
          <a:bodyPr wrap="square" rtlCol="0">
            <a:spAutoFit/>
          </a:bodyPr>
          <a:lstStyle/>
          <a:p>
            <a:r>
              <a:rPr lang="en-GB" sz="2000" b="1" dirty="0">
                <a:latin typeface="Andika" panose="02000000000000000000" pitchFamily="2" charset="0"/>
                <a:ea typeface="Andika" panose="02000000000000000000" pitchFamily="2" charset="0"/>
                <a:cs typeface="Andika" panose="02000000000000000000" pitchFamily="2" charset="0"/>
              </a:rPr>
              <a:t>Starting and ending times</a:t>
            </a:r>
          </a:p>
        </p:txBody>
      </p:sp>
      <p:cxnSp>
        <p:nvCxnSpPr>
          <p:cNvPr id="18" name="Straight Arrow Connector 17">
            <a:extLst>
              <a:ext uri="{FF2B5EF4-FFF2-40B4-BE49-F238E27FC236}">
                <a16:creationId xmlns:a16="http://schemas.microsoft.com/office/drawing/2014/main" id="{1B2B33F8-6BE6-4A0B-A7EE-8079F6F6DF27}"/>
              </a:ext>
            </a:extLst>
          </p:cNvPr>
          <p:cNvCxnSpPr>
            <a:cxnSpLocks/>
            <a:stCxn id="17" idx="3"/>
          </p:cNvCxnSpPr>
          <p:nvPr/>
        </p:nvCxnSpPr>
        <p:spPr>
          <a:xfrm flipV="1">
            <a:off x="3858016" y="1612719"/>
            <a:ext cx="3081403" cy="54677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Flowchart: Terminator 20">
            <a:extLst>
              <a:ext uri="{FF2B5EF4-FFF2-40B4-BE49-F238E27FC236}">
                <a16:creationId xmlns:a16="http://schemas.microsoft.com/office/drawing/2014/main" id="{B19CBF39-6D94-4CE8-8219-C1C888D5A9B8}"/>
              </a:ext>
            </a:extLst>
          </p:cNvPr>
          <p:cNvSpPr/>
          <p:nvPr/>
        </p:nvSpPr>
        <p:spPr>
          <a:xfrm>
            <a:off x="174319" y="2883084"/>
            <a:ext cx="4034425" cy="624560"/>
          </a:xfrm>
          <a:prstGeom prst="flowChartTermina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22" name="TextBox 21">
            <a:extLst>
              <a:ext uri="{FF2B5EF4-FFF2-40B4-BE49-F238E27FC236}">
                <a16:creationId xmlns:a16="http://schemas.microsoft.com/office/drawing/2014/main" id="{BA2426AB-1A66-4B3E-81BC-48388E08C5DC}"/>
              </a:ext>
            </a:extLst>
          </p:cNvPr>
          <p:cNvSpPr txBox="1"/>
          <p:nvPr/>
        </p:nvSpPr>
        <p:spPr>
          <a:xfrm>
            <a:off x="339767" y="2995309"/>
            <a:ext cx="3630983" cy="400110"/>
          </a:xfrm>
          <a:prstGeom prst="rect">
            <a:avLst/>
          </a:prstGeom>
          <a:noFill/>
        </p:spPr>
        <p:txBody>
          <a:bodyPr wrap="square" rtlCol="0">
            <a:spAutoFit/>
          </a:bodyPr>
          <a:lstStyle/>
          <a:p>
            <a:r>
              <a:rPr lang="en-GB" sz="2000" b="1" dirty="0">
                <a:latin typeface="Andika" panose="02000000000000000000" pitchFamily="2" charset="0"/>
                <a:ea typeface="Andika" panose="02000000000000000000" pitchFamily="2" charset="0"/>
                <a:cs typeface="Andika" panose="02000000000000000000" pitchFamily="2" charset="0"/>
              </a:rPr>
              <a:t>Place where activities will be</a:t>
            </a:r>
          </a:p>
        </p:txBody>
      </p:sp>
      <p:cxnSp>
        <p:nvCxnSpPr>
          <p:cNvPr id="23" name="Straight Arrow Connector 22">
            <a:extLst>
              <a:ext uri="{FF2B5EF4-FFF2-40B4-BE49-F238E27FC236}">
                <a16:creationId xmlns:a16="http://schemas.microsoft.com/office/drawing/2014/main" id="{9EBABEA4-EDF5-46AD-BF13-FCE0EC265F15}"/>
              </a:ext>
            </a:extLst>
          </p:cNvPr>
          <p:cNvCxnSpPr>
            <a:cxnSpLocks/>
          </p:cNvCxnSpPr>
          <p:nvPr/>
        </p:nvCxnSpPr>
        <p:spPr>
          <a:xfrm flipV="1">
            <a:off x="4208744" y="1226680"/>
            <a:ext cx="6300593" cy="198787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Flowchart: Terminator 25">
            <a:extLst>
              <a:ext uri="{FF2B5EF4-FFF2-40B4-BE49-F238E27FC236}">
                <a16:creationId xmlns:a16="http://schemas.microsoft.com/office/drawing/2014/main" id="{8F152CFD-CB42-40D1-B7B6-0A00FFE823C7}"/>
              </a:ext>
            </a:extLst>
          </p:cNvPr>
          <p:cNvSpPr/>
          <p:nvPr/>
        </p:nvSpPr>
        <p:spPr>
          <a:xfrm>
            <a:off x="174319" y="3968425"/>
            <a:ext cx="4620787" cy="590255"/>
          </a:xfrm>
          <a:prstGeom prst="flowChartTermina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27" name="TextBox 26">
            <a:extLst>
              <a:ext uri="{FF2B5EF4-FFF2-40B4-BE49-F238E27FC236}">
                <a16:creationId xmlns:a16="http://schemas.microsoft.com/office/drawing/2014/main" id="{4A81A3BB-0E1E-4E67-8549-345DE5B453B4}"/>
              </a:ext>
            </a:extLst>
          </p:cNvPr>
          <p:cNvSpPr txBox="1"/>
          <p:nvPr/>
        </p:nvSpPr>
        <p:spPr>
          <a:xfrm>
            <a:off x="376039" y="4031182"/>
            <a:ext cx="4419067" cy="400110"/>
          </a:xfrm>
          <a:prstGeom prst="rect">
            <a:avLst/>
          </a:prstGeom>
          <a:noFill/>
        </p:spPr>
        <p:txBody>
          <a:bodyPr wrap="square" rtlCol="0">
            <a:spAutoFit/>
          </a:bodyPr>
          <a:lstStyle/>
          <a:p>
            <a:r>
              <a:rPr lang="en-GB" sz="2000" b="1" dirty="0">
                <a:latin typeface="Andika" panose="02000000000000000000" pitchFamily="2" charset="0"/>
                <a:ea typeface="Andika" panose="02000000000000000000" pitchFamily="2" charset="0"/>
                <a:cs typeface="Andika" panose="02000000000000000000" pitchFamily="2" charset="0"/>
              </a:rPr>
              <a:t>Subheadings: names of activities</a:t>
            </a:r>
          </a:p>
        </p:txBody>
      </p:sp>
      <p:sp>
        <p:nvSpPr>
          <p:cNvPr id="28" name="TextBox 27">
            <a:extLst>
              <a:ext uri="{FF2B5EF4-FFF2-40B4-BE49-F238E27FC236}">
                <a16:creationId xmlns:a16="http://schemas.microsoft.com/office/drawing/2014/main" id="{2FB8CFA5-BD6E-49B9-A57C-5C1EA6121EA8}"/>
              </a:ext>
            </a:extLst>
          </p:cNvPr>
          <p:cNvSpPr txBox="1"/>
          <p:nvPr/>
        </p:nvSpPr>
        <p:spPr>
          <a:xfrm>
            <a:off x="452502" y="5203019"/>
            <a:ext cx="3630983" cy="400110"/>
          </a:xfrm>
          <a:prstGeom prst="rect">
            <a:avLst/>
          </a:prstGeom>
          <a:noFill/>
        </p:spPr>
        <p:txBody>
          <a:bodyPr wrap="square" rtlCol="0">
            <a:spAutoFit/>
          </a:bodyPr>
          <a:lstStyle/>
          <a:p>
            <a:r>
              <a:rPr lang="en-GB" sz="2000" b="1" dirty="0">
                <a:latin typeface="Andika" panose="02000000000000000000" pitchFamily="2" charset="0"/>
                <a:ea typeface="Andika" panose="02000000000000000000" pitchFamily="2" charset="0"/>
                <a:cs typeface="Andika" panose="02000000000000000000" pitchFamily="2" charset="0"/>
              </a:rPr>
              <a:t>Online link and page number</a:t>
            </a:r>
          </a:p>
        </p:txBody>
      </p:sp>
      <p:cxnSp>
        <p:nvCxnSpPr>
          <p:cNvPr id="29" name="Straight Arrow Connector 28">
            <a:extLst>
              <a:ext uri="{FF2B5EF4-FFF2-40B4-BE49-F238E27FC236}">
                <a16:creationId xmlns:a16="http://schemas.microsoft.com/office/drawing/2014/main" id="{96BB6A50-992D-496C-A498-184D7229E84E}"/>
              </a:ext>
            </a:extLst>
          </p:cNvPr>
          <p:cNvCxnSpPr>
            <a:cxnSpLocks/>
            <a:stCxn id="27" idx="3"/>
          </p:cNvCxnSpPr>
          <p:nvPr/>
        </p:nvCxnSpPr>
        <p:spPr>
          <a:xfrm flipV="1">
            <a:off x="4795106" y="4175697"/>
            <a:ext cx="3008609" cy="555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C19AA3B7-CF4A-497C-A19A-8AF4C200295B}"/>
              </a:ext>
            </a:extLst>
          </p:cNvPr>
          <p:cNvCxnSpPr>
            <a:cxnSpLocks/>
          </p:cNvCxnSpPr>
          <p:nvPr/>
        </p:nvCxnSpPr>
        <p:spPr>
          <a:xfrm>
            <a:off x="4208744" y="5460137"/>
            <a:ext cx="2630467" cy="115360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342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0" grpId="0" animBg="1"/>
      <p:bldP spid="15" grpId="0"/>
      <p:bldP spid="16" grpId="0" animBg="1"/>
      <p:bldP spid="17" grpId="0"/>
      <p:bldP spid="21" grpId="0" animBg="1"/>
      <p:bldP spid="22" grpId="0"/>
      <p:bldP spid="26" grpId="0" animBg="1"/>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F2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10">
            <a:extLst>
              <a:ext uri="{FF2B5EF4-FFF2-40B4-BE49-F238E27FC236}">
                <a16:creationId xmlns:a16="http://schemas.microsoft.com/office/drawing/2014/main" id="{D6BE8F0F-99CA-4624-BE99-E95152857094}"/>
              </a:ext>
            </a:extLst>
          </p:cNvPr>
          <p:cNvSpPr>
            <a:spLocks noGrp="1"/>
          </p:cNvSpPr>
          <p:nvPr>
            <p:ph idx="1"/>
          </p:nvPr>
        </p:nvSpPr>
        <p:spPr>
          <a:xfrm>
            <a:off x="477011" y="1516429"/>
            <a:ext cx="11127159" cy="4844425"/>
          </a:xfrm>
        </p:spPr>
        <p:txBody>
          <a:bodyPr vert="horz" lIns="91440" tIns="45720" rIns="91440" bIns="45720" rtlCol="0" anchor="t">
            <a:normAutofit/>
          </a:bodyPr>
          <a:lstStyle/>
          <a:p>
            <a:pPr>
              <a:lnSpc>
                <a:spcPct val="150000"/>
              </a:lnSpc>
            </a:pPr>
            <a:r>
              <a:rPr lang="en-GB" sz="1200" dirty="0">
                <a:latin typeface="Andika" panose="02000000000000000000" pitchFamily="2" charset="0"/>
                <a:ea typeface="Andika" panose="02000000000000000000" pitchFamily="2" charset="0"/>
                <a:cs typeface="Andika" panose="02000000000000000000" pitchFamily="2" charset="0"/>
              </a:rPr>
              <a:t>This lesson is pegged directly to Learning Outcome </a:t>
            </a:r>
            <a:r>
              <a:rPr lang="en-GB" sz="1200" i="1" dirty="0">
                <a:latin typeface="Andika" panose="02000000000000000000" pitchFamily="2" charset="0"/>
                <a:ea typeface="Andika" panose="02000000000000000000" pitchFamily="2" charset="0"/>
                <a:cs typeface="Andika" panose="02000000000000000000" pitchFamily="2" charset="0"/>
              </a:rPr>
              <a:t>R 5.5 I can use a range of strategies to aid comprehension and find the required information in the text </a:t>
            </a:r>
            <a:r>
              <a:rPr lang="en-GB" sz="1200" dirty="0">
                <a:latin typeface="Andika" panose="02000000000000000000" pitchFamily="2" charset="0"/>
                <a:ea typeface="Andika" panose="02000000000000000000" pitchFamily="2" charset="0"/>
                <a:cs typeface="Andika" panose="02000000000000000000" pitchFamily="2" charset="0"/>
              </a:rPr>
              <a:t>and</a:t>
            </a:r>
            <a:r>
              <a:rPr lang="en-GB" sz="1200" i="1" dirty="0">
                <a:latin typeface="Andika" panose="02000000000000000000" pitchFamily="2" charset="0"/>
                <a:ea typeface="Andika" panose="02000000000000000000" pitchFamily="2" charset="0"/>
                <a:cs typeface="Andika" panose="02000000000000000000" pitchFamily="2" charset="0"/>
              </a:rPr>
              <a:t> R 5.7 I can make informed assumptions about a text or long work from its title and introductory material</a:t>
            </a:r>
          </a:p>
          <a:p>
            <a:pPr>
              <a:lnSpc>
                <a:spcPct val="150000"/>
              </a:lnSpc>
            </a:pPr>
            <a:r>
              <a:rPr lang="en-GB" sz="1200" dirty="0">
                <a:latin typeface="Andika" panose="02000000000000000000" pitchFamily="2" charset="0"/>
                <a:ea typeface="Andika" panose="02000000000000000000" pitchFamily="2" charset="0"/>
                <a:cs typeface="Andika" panose="02000000000000000000" pitchFamily="2" charset="0"/>
              </a:rPr>
              <a:t>Teachers are to refer to the Scheme of Work where each lesson is explained in more detail.</a:t>
            </a:r>
          </a:p>
          <a:p>
            <a:pPr>
              <a:lnSpc>
                <a:spcPct val="150000"/>
              </a:lnSpc>
            </a:pPr>
            <a:r>
              <a:rPr lang="en-GB" sz="1200" dirty="0">
                <a:latin typeface="Andika"/>
                <a:ea typeface="Andika"/>
                <a:cs typeface="Andika"/>
              </a:rPr>
              <a:t>Effects are included to make the presentation more interactive.  Please present the PowerPoint in Slideshow mode. </a:t>
            </a:r>
            <a:endParaRPr lang="en-GB" sz="1200" dirty="0">
              <a:latin typeface="Andika" panose="02000000000000000000" pitchFamily="2" charset="0"/>
              <a:ea typeface="Andika" panose="02000000000000000000" pitchFamily="2" charset="0"/>
              <a:cs typeface="Andika" panose="02000000000000000000" pitchFamily="2" charset="0"/>
            </a:endParaRPr>
          </a:p>
          <a:p>
            <a:pPr>
              <a:lnSpc>
                <a:spcPct val="150000"/>
              </a:lnSpc>
            </a:pPr>
            <a:r>
              <a:rPr lang="en-GB" sz="1200" dirty="0">
                <a:latin typeface="Andika"/>
                <a:ea typeface="Andika"/>
                <a:cs typeface="Andika"/>
              </a:rPr>
              <a:t>Wherever possible we have included the use of online apps to enhance the teaching and learning experience.</a:t>
            </a:r>
          </a:p>
          <a:p>
            <a:pPr>
              <a:lnSpc>
                <a:spcPct val="150000"/>
              </a:lnSpc>
            </a:pPr>
            <a:r>
              <a:rPr lang="en-GB" sz="1200" dirty="0">
                <a:latin typeface="Andika"/>
                <a:ea typeface="Andika"/>
                <a:cs typeface="Andika"/>
              </a:rPr>
              <a:t>The Notes section underneath the slides may contain some further points which can be developed during the lesson.</a:t>
            </a:r>
          </a:p>
          <a:p>
            <a:pPr>
              <a:lnSpc>
                <a:spcPct val="150000"/>
              </a:lnSpc>
            </a:pPr>
            <a:r>
              <a:rPr lang="en-GB" sz="1200" dirty="0">
                <a:latin typeface="Andika"/>
                <a:ea typeface="Andika"/>
                <a:cs typeface="Andika"/>
              </a:rPr>
              <a:t>Teachers are encouraged to adapt this PowerPoint presentation to meet the learners’ language needs.</a:t>
            </a:r>
          </a:p>
          <a:p>
            <a:pPr>
              <a:lnSpc>
                <a:spcPct val="150000"/>
              </a:lnSpc>
            </a:pPr>
            <a:r>
              <a:rPr lang="en-GB" sz="1200" dirty="0">
                <a:latin typeface="Andika" panose="02000000000000000000" pitchFamily="2" charset="0"/>
                <a:ea typeface="Andika" panose="02000000000000000000" pitchFamily="2" charset="0"/>
                <a:cs typeface="Andika" panose="02000000000000000000" pitchFamily="2" charset="0"/>
              </a:rPr>
              <a:t>Audio files or links to websites may be included.</a:t>
            </a:r>
          </a:p>
          <a:p>
            <a:pPr>
              <a:lnSpc>
                <a:spcPct val="150000"/>
              </a:lnSpc>
            </a:pPr>
            <a:r>
              <a:rPr lang="en-GB" sz="1200" dirty="0">
                <a:latin typeface="Andika"/>
                <a:ea typeface="Andika"/>
                <a:cs typeface="Andika"/>
              </a:rPr>
              <a:t>Tasks included in the PowerPoint presentation are also being shared as handouts.  </a:t>
            </a:r>
            <a:endParaRPr lang="en-GB" sz="1200" dirty="0">
              <a:latin typeface="Andika" panose="02000000000000000000" pitchFamily="2" charset="0"/>
              <a:ea typeface="Andika" panose="02000000000000000000" pitchFamily="2" charset="0"/>
              <a:cs typeface="Andika" panose="02000000000000000000" pitchFamily="2" charset="0"/>
            </a:endParaRPr>
          </a:p>
          <a:p>
            <a:pPr>
              <a:lnSpc>
                <a:spcPct val="150000"/>
              </a:lnSpc>
            </a:pPr>
            <a:r>
              <a:rPr lang="en-GB" sz="1200" dirty="0">
                <a:latin typeface="Andika"/>
                <a:ea typeface="Andika"/>
                <a:cs typeface="Andika"/>
              </a:rPr>
              <a:t>For any comments, feedback or suggestions please email us at: </a:t>
            </a:r>
            <a:r>
              <a:rPr lang="en-GB" sz="1200" dirty="0">
                <a:latin typeface="Andika"/>
                <a:ea typeface="Andika"/>
                <a:cs typeface="Andika"/>
                <a:hlinkClick r:id="rId3"/>
              </a:rPr>
              <a:t>marie-claire.camilleri@ilearn.edu.mt</a:t>
            </a:r>
            <a:r>
              <a:rPr lang="en-GB" sz="1200" dirty="0">
                <a:latin typeface="Andika"/>
                <a:ea typeface="Andika"/>
                <a:cs typeface="Andika"/>
              </a:rPr>
              <a:t>; </a:t>
            </a:r>
            <a:r>
              <a:rPr lang="en-GB" sz="1200" dirty="0">
                <a:latin typeface="Andika"/>
                <a:ea typeface="Andika"/>
                <a:cs typeface="Andika"/>
                <a:hlinkClick r:id="rId4"/>
              </a:rPr>
              <a:t>urieth.attard@ilearn.edu.mt</a:t>
            </a:r>
            <a:r>
              <a:rPr lang="en-GB" sz="1200" dirty="0">
                <a:latin typeface="Andika"/>
                <a:ea typeface="Andika"/>
                <a:cs typeface="Andika"/>
              </a:rPr>
              <a:t>; </a:t>
            </a:r>
            <a:r>
              <a:rPr lang="en-GB" sz="1200" dirty="0">
                <a:latin typeface="Andika"/>
                <a:ea typeface="Andika"/>
                <a:cs typeface="Andika"/>
                <a:hlinkClick r:id="rId5"/>
              </a:rPr>
              <a:t>mary.jude.camilleri@ilearn.edu.mt</a:t>
            </a:r>
            <a:r>
              <a:rPr lang="en-GB" sz="1200" dirty="0">
                <a:latin typeface="Andika"/>
                <a:ea typeface="Andika"/>
                <a:cs typeface="Andika"/>
              </a:rPr>
              <a:t>.   You may also call the office on: 25983683.</a:t>
            </a:r>
            <a:endParaRPr lang="en-GB" sz="1200" dirty="0">
              <a:latin typeface="Andika" panose="02000000000000000000" pitchFamily="2" charset="0"/>
              <a:ea typeface="Andika" panose="02000000000000000000" pitchFamily="2" charset="0"/>
              <a:cs typeface="Andika" panose="02000000000000000000" pitchFamily="2" charset="0"/>
            </a:endParaRPr>
          </a:p>
        </p:txBody>
      </p:sp>
      <p:sp>
        <p:nvSpPr>
          <p:cNvPr id="6" name="Title 9">
            <a:extLst>
              <a:ext uri="{FF2B5EF4-FFF2-40B4-BE49-F238E27FC236}">
                <a16:creationId xmlns:a16="http://schemas.microsoft.com/office/drawing/2014/main" id="{C23546BF-0A39-49B5-836F-A418306918DF}"/>
              </a:ext>
            </a:extLst>
          </p:cNvPr>
          <p:cNvSpPr>
            <a:spLocks noGrp="1"/>
          </p:cNvSpPr>
          <p:nvPr>
            <p:ph type="title"/>
          </p:nvPr>
        </p:nvSpPr>
        <p:spPr>
          <a:xfrm>
            <a:off x="621737" y="480060"/>
            <a:ext cx="10515600" cy="805785"/>
          </a:xfrm>
        </p:spPr>
        <p:txBody>
          <a:bodyPr>
            <a:normAutofit/>
          </a:bodyPr>
          <a:lstStyle/>
          <a:p>
            <a:r>
              <a:rPr lang="en-GB" sz="2000" dirty="0">
                <a:latin typeface="Andika" panose="02000000000000000000" pitchFamily="2" charset="0"/>
                <a:ea typeface="Andika" panose="02000000000000000000" pitchFamily="2" charset="0"/>
                <a:cs typeface="Andika" panose="02000000000000000000" pitchFamily="2" charset="0"/>
              </a:rPr>
              <a:t>Notes for the Educator</a:t>
            </a:r>
          </a:p>
        </p:txBody>
      </p:sp>
      <p:cxnSp>
        <p:nvCxnSpPr>
          <p:cNvPr id="7" name="Straight Connector 6">
            <a:extLst>
              <a:ext uri="{FF2B5EF4-FFF2-40B4-BE49-F238E27FC236}">
                <a16:creationId xmlns:a16="http://schemas.microsoft.com/office/drawing/2014/main" id="{8C7CE980-3E74-44BE-B13F-EC5B461D1BCE}"/>
              </a:ext>
            </a:extLst>
          </p:cNvPr>
          <p:cNvCxnSpPr/>
          <p:nvPr/>
        </p:nvCxnSpPr>
        <p:spPr>
          <a:xfrm>
            <a:off x="604531" y="1147771"/>
            <a:ext cx="10550012"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8C1849A-8EC7-45DA-9FDE-8AFE9A3B3D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05070" y="5935602"/>
            <a:ext cx="1483624" cy="425258"/>
          </a:xfrm>
          <a:prstGeom prst="rect">
            <a:avLst/>
          </a:prstGeom>
        </p:spPr>
      </p:pic>
    </p:spTree>
    <p:extLst>
      <p:ext uri="{BB962C8B-B14F-4D97-AF65-F5344CB8AC3E}">
        <p14:creationId xmlns:p14="http://schemas.microsoft.com/office/powerpoint/2010/main" val="4109764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DB90DC-2BFB-4ED2-911B-69198731CADF}"/>
              </a:ext>
            </a:extLst>
          </p:cNvPr>
          <p:cNvSpPr/>
          <p:nvPr/>
        </p:nvSpPr>
        <p:spPr>
          <a:xfrm>
            <a:off x="441950" y="566058"/>
            <a:ext cx="5490763" cy="1569660"/>
          </a:xfrm>
          <a:prstGeom prst="rect">
            <a:avLst/>
          </a:prstGeom>
          <a:solidFill>
            <a:schemeClr val="accent1">
              <a:lumMod val="40000"/>
              <a:lumOff val="60000"/>
            </a:schemeClr>
          </a:solidFill>
          <a:ln>
            <a:solidFill>
              <a:schemeClr val="tx1"/>
            </a:solidFill>
          </a:ln>
        </p:spPr>
        <p:txBody>
          <a:bodyPr wrap="square" lIns="91440" tIns="45720" rIns="91440" bIns="45720">
            <a:spAutoFit/>
          </a:bodyPr>
          <a:lstStyle/>
          <a:p>
            <a:pPr algn="ctr"/>
            <a:r>
              <a:rPr lang="en-US" sz="9600" b="1" dirty="0">
                <a:ln w="22225">
                  <a:solidFill>
                    <a:schemeClr val="tx1"/>
                  </a:solidFill>
                  <a:prstDash val="solid"/>
                </a:ln>
                <a:solidFill>
                  <a:srgbClr val="CC66FF"/>
                </a:solidFill>
                <a:latin typeface="Andika" panose="02000000000000000000" pitchFamily="2" charset="0"/>
                <a:ea typeface="Andika" panose="02000000000000000000" pitchFamily="2" charset="0"/>
                <a:cs typeface="Andika" panose="02000000000000000000" pitchFamily="2" charset="0"/>
              </a:rPr>
              <a:t>millipede</a:t>
            </a:r>
          </a:p>
        </p:txBody>
      </p:sp>
      <p:sp>
        <p:nvSpPr>
          <p:cNvPr id="3" name="Rectangle 2">
            <a:extLst>
              <a:ext uri="{FF2B5EF4-FFF2-40B4-BE49-F238E27FC236}">
                <a16:creationId xmlns:a16="http://schemas.microsoft.com/office/drawing/2014/main" id="{F9B3FC09-B2A1-4571-B53E-4DF338FD6A31}"/>
              </a:ext>
            </a:extLst>
          </p:cNvPr>
          <p:cNvSpPr/>
          <p:nvPr/>
        </p:nvSpPr>
        <p:spPr>
          <a:xfrm rot="21260044">
            <a:off x="594350" y="2992512"/>
            <a:ext cx="6459592" cy="1569660"/>
          </a:xfrm>
          <a:prstGeom prst="rect">
            <a:avLst/>
          </a:prstGeom>
          <a:solidFill>
            <a:schemeClr val="accent2"/>
          </a:solidFill>
          <a:ln>
            <a:solidFill>
              <a:schemeClr val="tx1"/>
            </a:solidFill>
          </a:ln>
        </p:spPr>
        <p:txBody>
          <a:bodyPr wrap="square" lIns="91440" tIns="45720" rIns="91440" bIns="45720">
            <a:spAutoFit/>
          </a:bodyPr>
          <a:lstStyle/>
          <a:p>
            <a:pPr algn="ctr"/>
            <a:r>
              <a:rPr lang="en-US" sz="9600" b="1" dirty="0">
                <a:ln w="22225">
                  <a:solidFill>
                    <a:schemeClr val="tx1"/>
                  </a:solidFill>
                  <a:prstDash val="solid"/>
                </a:ln>
                <a:solidFill>
                  <a:srgbClr val="CC66FF"/>
                </a:solidFill>
                <a:latin typeface="Andika" panose="02000000000000000000" pitchFamily="2" charset="0"/>
                <a:ea typeface="Andika" panose="02000000000000000000" pitchFamily="2" charset="0"/>
                <a:cs typeface="Andika" panose="02000000000000000000" pitchFamily="2" charset="0"/>
              </a:rPr>
              <a:t>minibeast </a:t>
            </a:r>
          </a:p>
        </p:txBody>
      </p:sp>
      <p:sp>
        <p:nvSpPr>
          <p:cNvPr id="4" name="Rectangle 3">
            <a:extLst>
              <a:ext uri="{FF2B5EF4-FFF2-40B4-BE49-F238E27FC236}">
                <a16:creationId xmlns:a16="http://schemas.microsoft.com/office/drawing/2014/main" id="{4023A52F-B744-40BF-B2E4-2F05F7010266}"/>
              </a:ext>
            </a:extLst>
          </p:cNvPr>
          <p:cNvSpPr/>
          <p:nvPr/>
        </p:nvSpPr>
        <p:spPr>
          <a:xfrm>
            <a:off x="315686" y="5094516"/>
            <a:ext cx="7859485" cy="1569660"/>
          </a:xfrm>
          <a:prstGeom prst="rect">
            <a:avLst/>
          </a:prstGeom>
          <a:solidFill>
            <a:schemeClr val="accent4">
              <a:lumMod val="40000"/>
              <a:lumOff val="60000"/>
            </a:schemeClr>
          </a:solidFill>
          <a:ln>
            <a:solidFill>
              <a:schemeClr val="tx1"/>
            </a:solidFill>
          </a:ln>
        </p:spPr>
        <p:txBody>
          <a:bodyPr wrap="square" lIns="91440" tIns="45720" rIns="91440" bIns="45720">
            <a:spAutoFit/>
          </a:bodyPr>
          <a:lstStyle/>
          <a:p>
            <a:pPr algn="ctr"/>
            <a:r>
              <a:rPr lang="en-US" sz="9600" b="1" dirty="0">
                <a:ln w="22225">
                  <a:solidFill>
                    <a:schemeClr val="tx1"/>
                  </a:solidFill>
                  <a:prstDash val="solid"/>
                </a:ln>
                <a:solidFill>
                  <a:srgbClr val="CC66FF"/>
                </a:solidFill>
                <a:latin typeface="Andika" panose="02000000000000000000" pitchFamily="2" charset="0"/>
                <a:ea typeface="Andika" panose="02000000000000000000" pitchFamily="2" charset="0"/>
                <a:cs typeface="Andika" panose="02000000000000000000" pitchFamily="2" charset="0"/>
              </a:rPr>
              <a:t>stick insect</a:t>
            </a:r>
          </a:p>
        </p:txBody>
      </p:sp>
      <p:sp>
        <p:nvSpPr>
          <p:cNvPr id="7" name="Rectangle 6">
            <a:extLst>
              <a:ext uri="{FF2B5EF4-FFF2-40B4-BE49-F238E27FC236}">
                <a16:creationId xmlns:a16="http://schemas.microsoft.com/office/drawing/2014/main" id="{68DD5EEA-9405-45BA-87AC-D2D61E1742A5}"/>
              </a:ext>
            </a:extLst>
          </p:cNvPr>
          <p:cNvSpPr/>
          <p:nvPr/>
        </p:nvSpPr>
        <p:spPr>
          <a:xfrm rot="538001">
            <a:off x="6347648" y="617422"/>
            <a:ext cx="5558696" cy="1569660"/>
          </a:xfrm>
          <a:prstGeom prst="rect">
            <a:avLst/>
          </a:prstGeom>
          <a:solidFill>
            <a:schemeClr val="accent6">
              <a:lumMod val="75000"/>
            </a:schemeClr>
          </a:solidFill>
          <a:ln>
            <a:solidFill>
              <a:schemeClr val="tx1"/>
            </a:solidFill>
          </a:ln>
        </p:spPr>
        <p:txBody>
          <a:bodyPr wrap="square" lIns="91440" tIns="45720" rIns="91440" bIns="45720">
            <a:spAutoFit/>
          </a:bodyPr>
          <a:lstStyle/>
          <a:p>
            <a:pPr algn="ctr"/>
            <a:r>
              <a:rPr lang="en-US" sz="9600" b="1" dirty="0">
                <a:ln w="22225">
                  <a:solidFill>
                    <a:schemeClr val="tx1"/>
                  </a:solidFill>
                  <a:prstDash val="solid"/>
                </a:ln>
                <a:solidFill>
                  <a:schemeClr val="tx2">
                    <a:lumMod val="75000"/>
                  </a:schemeClr>
                </a:solidFill>
                <a:latin typeface="Andika" panose="02000000000000000000" pitchFamily="2" charset="0"/>
                <a:ea typeface="Andika" panose="02000000000000000000" pitchFamily="2" charset="0"/>
                <a:cs typeface="Andika" panose="02000000000000000000" pitchFamily="2" charset="0"/>
              </a:rPr>
              <a:t>reptiles </a:t>
            </a:r>
          </a:p>
        </p:txBody>
      </p:sp>
      <p:sp>
        <p:nvSpPr>
          <p:cNvPr id="8" name="Rectangle 7">
            <a:extLst>
              <a:ext uri="{FF2B5EF4-FFF2-40B4-BE49-F238E27FC236}">
                <a16:creationId xmlns:a16="http://schemas.microsoft.com/office/drawing/2014/main" id="{43ECC6F8-D8DD-47B6-9098-1646759F4BC0}"/>
              </a:ext>
            </a:extLst>
          </p:cNvPr>
          <p:cNvSpPr/>
          <p:nvPr/>
        </p:nvSpPr>
        <p:spPr>
          <a:xfrm rot="511079">
            <a:off x="7665630" y="3163831"/>
            <a:ext cx="4052401" cy="1569660"/>
          </a:xfrm>
          <a:prstGeom prst="rect">
            <a:avLst/>
          </a:prstGeom>
          <a:solidFill>
            <a:schemeClr val="accent2"/>
          </a:solidFill>
          <a:ln>
            <a:solidFill>
              <a:schemeClr val="tx1"/>
            </a:solidFill>
          </a:ln>
        </p:spPr>
        <p:txBody>
          <a:bodyPr wrap="square" lIns="91440" tIns="45720" rIns="91440" bIns="45720">
            <a:spAutoFit/>
          </a:bodyPr>
          <a:lstStyle/>
          <a:p>
            <a:pPr algn="ctr"/>
            <a:r>
              <a:rPr lang="en-US" sz="9600" b="1" dirty="0">
                <a:ln w="22225">
                  <a:solidFill>
                    <a:schemeClr val="tx1"/>
                  </a:solidFill>
                  <a:prstDash val="solid"/>
                </a:ln>
                <a:solidFill>
                  <a:srgbClr val="CC66FF"/>
                </a:solidFill>
                <a:latin typeface="Andika" panose="02000000000000000000" pitchFamily="2" charset="0"/>
                <a:ea typeface="Andika" panose="02000000000000000000" pitchFamily="2" charset="0"/>
                <a:cs typeface="Andika" panose="02000000000000000000" pitchFamily="2" charset="0"/>
              </a:rPr>
              <a:t>scaly </a:t>
            </a:r>
          </a:p>
        </p:txBody>
      </p:sp>
    </p:spTree>
    <p:extLst>
      <p:ext uri="{BB962C8B-B14F-4D97-AF65-F5344CB8AC3E}">
        <p14:creationId xmlns:p14="http://schemas.microsoft.com/office/powerpoint/2010/main" val="147980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0" name="Rectangle 74">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76">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9"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8" name="Picture 6" descr="Image result for question clipart">
            <a:extLst>
              <a:ext uri="{FF2B5EF4-FFF2-40B4-BE49-F238E27FC236}">
                <a16:creationId xmlns:a16="http://schemas.microsoft.com/office/drawing/2014/main" id="{BF0A632D-DC3C-486A-9108-0FD5A3DF593C}"/>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2756" r="-3" b="-3"/>
          <a:stretch/>
        </p:blipFill>
        <p:spPr bwMode="auto">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4EEA270-4A5A-4D87-96EB-275442F993E3}"/>
              </a:ext>
            </a:extLst>
          </p:cNvPr>
          <p:cNvSpPr>
            <a:spLocks noGrp="1"/>
          </p:cNvSpPr>
          <p:nvPr>
            <p:ph idx="1"/>
          </p:nvPr>
        </p:nvSpPr>
        <p:spPr>
          <a:xfrm>
            <a:off x="5288115" y="738619"/>
            <a:ext cx="6985084" cy="5648016"/>
          </a:xfrm>
        </p:spPr>
        <p:txBody>
          <a:bodyPr anchor="ctr">
            <a:normAutofit fontScale="77500" lnSpcReduction="20000"/>
          </a:bodyPr>
          <a:lstStyle/>
          <a:p>
            <a:pPr lvl="0">
              <a:lnSpc>
                <a:spcPct val="150000"/>
              </a:lnSpc>
            </a:pPr>
            <a:r>
              <a:rPr lang="en-GB" sz="3600" dirty="0">
                <a:latin typeface="Andika" panose="02000000000000000000" pitchFamily="2" charset="0"/>
                <a:ea typeface="Andika" panose="02000000000000000000" pitchFamily="2" charset="0"/>
                <a:cs typeface="Andika" panose="02000000000000000000" pitchFamily="2" charset="0"/>
              </a:rPr>
              <a:t>Who would need this timetable and why?</a:t>
            </a:r>
          </a:p>
          <a:p>
            <a:pPr lvl="0">
              <a:lnSpc>
                <a:spcPct val="150000"/>
              </a:lnSpc>
            </a:pPr>
            <a:r>
              <a:rPr lang="en-GB" sz="3600" dirty="0">
                <a:latin typeface="Andika" panose="02000000000000000000" pitchFamily="2" charset="0"/>
                <a:ea typeface="Andika" panose="02000000000000000000" pitchFamily="2" charset="0"/>
                <a:cs typeface="Andika" panose="02000000000000000000" pitchFamily="2" charset="0"/>
              </a:rPr>
              <a:t>What information do we get from this timetable?</a:t>
            </a:r>
          </a:p>
          <a:p>
            <a:pPr lvl="0">
              <a:lnSpc>
                <a:spcPct val="150000"/>
              </a:lnSpc>
            </a:pPr>
            <a:r>
              <a:rPr lang="en-GB" sz="3600" dirty="0">
                <a:latin typeface="Andika" panose="02000000000000000000" pitchFamily="2" charset="0"/>
                <a:ea typeface="Andika" panose="02000000000000000000" pitchFamily="2" charset="0"/>
                <a:cs typeface="Andika" panose="02000000000000000000" pitchFamily="2" charset="0"/>
              </a:rPr>
              <a:t>What is the purpose of this timetable?</a:t>
            </a:r>
          </a:p>
          <a:p>
            <a:pPr lvl="0">
              <a:lnSpc>
                <a:spcPct val="150000"/>
              </a:lnSpc>
            </a:pPr>
            <a:r>
              <a:rPr lang="en-GB" sz="3600" dirty="0">
                <a:latin typeface="Andika" panose="02000000000000000000" pitchFamily="2" charset="0"/>
                <a:ea typeface="Andika" panose="02000000000000000000" pitchFamily="2" charset="0"/>
                <a:cs typeface="Andika" panose="02000000000000000000" pitchFamily="2" charset="0"/>
              </a:rPr>
              <a:t>Why is there a webpage address?</a:t>
            </a:r>
          </a:p>
          <a:p>
            <a:pPr lvl="0">
              <a:lnSpc>
                <a:spcPct val="150000"/>
              </a:lnSpc>
            </a:pPr>
            <a:r>
              <a:rPr lang="en-GB" sz="3600" dirty="0">
                <a:latin typeface="Andika" panose="02000000000000000000" pitchFamily="2" charset="0"/>
                <a:ea typeface="Andika" panose="02000000000000000000" pitchFamily="2" charset="0"/>
                <a:cs typeface="Andika" panose="02000000000000000000" pitchFamily="2" charset="0"/>
              </a:rPr>
              <a:t>Which activity would you really like to attend and why?</a:t>
            </a:r>
            <a:endParaRPr lang="en-GB" sz="4400" dirty="0">
              <a:solidFill>
                <a:srgbClr val="000000"/>
              </a:solidFill>
              <a:latin typeface="Andika" panose="02000000000000000000" pitchFamily="2" charset="0"/>
              <a:ea typeface="Andika" panose="02000000000000000000" pitchFamily="2" charset="0"/>
              <a:cs typeface="Andika" panose="02000000000000000000" pitchFamily="2" charset="0"/>
            </a:endParaRPr>
          </a:p>
          <a:p>
            <a:pPr marL="514350" indent="-514350">
              <a:lnSpc>
                <a:spcPct val="150000"/>
              </a:lnSpc>
              <a:buFont typeface="+mj-lt"/>
              <a:buAutoNum type="arabicPeriod"/>
            </a:pPr>
            <a:endParaRPr lang="en-GB" sz="4400" dirty="0">
              <a:solidFill>
                <a:srgbClr val="000000"/>
              </a:solidFill>
              <a:latin typeface="Andika" panose="02000000000000000000" pitchFamily="2" charset="0"/>
              <a:ea typeface="Andika" panose="02000000000000000000" pitchFamily="2" charset="0"/>
              <a:cs typeface="Andika" panose="02000000000000000000" pitchFamily="2" charset="0"/>
            </a:endParaRPr>
          </a:p>
        </p:txBody>
      </p:sp>
    </p:spTree>
    <p:extLst>
      <p:ext uri="{BB962C8B-B14F-4D97-AF65-F5344CB8AC3E}">
        <p14:creationId xmlns:p14="http://schemas.microsoft.com/office/powerpoint/2010/main" val="396801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F74529-E6ED-4BD4-9A76-1AB17BC47D9B}"/>
              </a:ext>
            </a:extLst>
          </p:cNvPr>
          <p:cNvSpPr>
            <a:spLocks noGrp="1"/>
          </p:cNvSpPr>
          <p:nvPr>
            <p:ph idx="1"/>
          </p:nvPr>
        </p:nvSpPr>
        <p:spPr>
          <a:xfrm>
            <a:off x="226065" y="1546771"/>
            <a:ext cx="5483131" cy="4351338"/>
          </a:xfrm>
        </p:spPr>
        <p:txBody>
          <a:bodyPr/>
          <a:lstStyle/>
          <a:p>
            <a:pPr marL="0" indent="0" algn="ctr">
              <a:lnSpc>
                <a:spcPct val="200000"/>
              </a:lnSpc>
              <a:buNone/>
            </a:pPr>
            <a:r>
              <a:rPr lang="en-GB" dirty="0">
                <a:latin typeface="Andika" panose="02000000000000000000" pitchFamily="2" charset="0"/>
                <a:ea typeface="Andika" panose="02000000000000000000" pitchFamily="2" charset="0"/>
                <a:cs typeface="Andika" panose="02000000000000000000" pitchFamily="2" charset="0"/>
              </a:rPr>
              <a:t>Follow along as I read the text aloud.</a:t>
            </a:r>
          </a:p>
        </p:txBody>
      </p:sp>
      <p:pic>
        <p:nvPicPr>
          <p:cNvPr id="2" name="Picture 1">
            <a:extLst>
              <a:ext uri="{FF2B5EF4-FFF2-40B4-BE49-F238E27FC236}">
                <a16:creationId xmlns:a16="http://schemas.microsoft.com/office/drawing/2014/main" id="{A3E1FC6C-FD03-400B-93D7-F7CDAC87C86C}"/>
              </a:ext>
            </a:extLst>
          </p:cNvPr>
          <p:cNvPicPr>
            <a:picLocks noChangeAspect="1"/>
          </p:cNvPicPr>
          <p:nvPr/>
        </p:nvPicPr>
        <p:blipFill>
          <a:blip r:embed="rId3"/>
          <a:stretch>
            <a:fillRect/>
          </a:stretch>
        </p:blipFill>
        <p:spPr>
          <a:xfrm rot="16200000">
            <a:off x="5310496" y="1023758"/>
            <a:ext cx="6845077" cy="4823407"/>
          </a:xfrm>
          <a:prstGeom prst="rect">
            <a:avLst/>
          </a:prstGeom>
        </p:spPr>
      </p:pic>
    </p:spTree>
    <p:extLst>
      <p:ext uri="{BB962C8B-B14F-4D97-AF65-F5344CB8AC3E}">
        <p14:creationId xmlns:p14="http://schemas.microsoft.com/office/powerpoint/2010/main" val="148636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545EC7-E3A8-43DC-AC39-67563FFBF506}"/>
              </a:ext>
            </a:extLst>
          </p:cNvPr>
          <p:cNvPicPr>
            <a:picLocks noChangeAspect="1"/>
          </p:cNvPicPr>
          <p:nvPr/>
        </p:nvPicPr>
        <p:blipFill>
          <a:blip r:embed="rId2"/>
          <a:stretch>
            <a:fillRect/>
          </a:stretch>
        </p:blipFill>
        <p:spPr>
          <a:xfrm>
            <a:off x="-1" y="0"/>
            <a:ext cx="12191999" cy="6867809"/>
          </a:xfrm>
          <a:prstGeom prst="rect">
            <a:avLst/>
          </a:prstGeom>
        </p:spPr>
      </p:pic>
      <p:sp>
        <p:nvSpPr>
          <p:cNvPr id="8" name="Rectangle 7">
            <a:extLst>
              <a:ext uri="{FF2B5EF4-FFF2-40B4-BE49-F238E27FC236}">
                <a16:creationId xmlns:a16="http://schemas.microsoft.com/office/drawing/2014/main" id="{FEA8F7AB-7323-4BBB-8727-B606CD3E7EA1}"/>
              </a:ext>
            </a:extLst>
          </p:cNvPr>
          <p:cNvSpPr/>
          <p:nvPr/>
        </p:nvSpPr>
        <p:spPr>
          <a:xfrm>
            <a:off x="0" y="905435"/>
            <a:ext cx="12192000" cy="133488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DCEAC03-AAE8-47D2-9537-E0CF48978A9B}"/>
              </a:ext>
            </a:extLst>
          </p:cNvPr>
          <p:cNvSpPr>
            <a:spLocks noGrp="1"/>
          </p:cNvSpPr>
          <p:nvPr>
            <p:ph type="title"/>
          </p:nvPr>
        </p:nvSpPr>
        <p:spPr>
          <a:xfrm>
            <a:off x="462115" y="795705"/>
            <a:ext cx="10491020" cy="1325563"/>
          </a:xfrm>
        </p:spPr>
        <p:txBody>
          <a:bodyPr>
            <a:normAutofit/>
          </a:bodyPr>
          <a:lstStyle/>
          <a:p>
            <a:pPr>
              <a:lnSpc>
                <a:spcPct val="150000"/>
              </a:lnSpc>
            </a:pPr>
            <a:r>
              <a:rPr lang="en-GB" dirty="0">
                <a:latin typeface="Andika" panose="02000000000000000000" pitchFamily="2" charset="0"/>
                <a:ea typeface="Andika" panose="02000000000000000000" pitchFamily="2" charset="0"/>
                <a:cs typeface="Andika" panose="02000000000000000000" pitchFamily="2" charset="0"/>
              </a:rPr>
              <a:t>1. Who would need this timetable?</a:t>
            </a:r>
          </a:p>
        </p:txBody>
      </p:sp>
      <p:sp>
        <p:nvSpPr>
          <p:cNvPr id="5" name="Title 1">
            <a:extLst>
              <a:ext uri="{FF2B5EF4-FFF2-40B4-BE49-F238E27FC236}">
                <a16:creationId xmlns:a16="http://schemas.microsoft.com/office/drawing/2014/main" id="{CE0013BE-A10F-4EDD-869B-05A955D01697}"/>
              </a:ext>
            </a:extLst>
          </p:cNvPr>
          <p:cNvSpPr txBox="1">
            <a:spLocks/>
          </p:cNvSpPr>
          <p:nvPr/>
        </p:nvSpPr>
        <p:spPr>
          <a:xfrm>
            <a:off x="850489" y="2350052"/>
            <a:ext cx="10953203" cy="1925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GB" sz="3600" b="1" dirty="0">
                <a:solidFill>
                  <a:schemeClr val="accent1">
                    <a:lumMod val="50000"/>
                  </a:schemeClr>
                </a:solidFill>
                <a:latin typeface="Cavolini" panose="03000502040302020204" pitchFamily="66" charset="0"/>
                <a:ea typeface="Andika" panose="02000000000000000000" pitchFamily="2" charset="0"/>
                <a:cs typeface="Cavolini" panose="03000502040302020204" pitchFamily="66" charset="0"/>
              </a:rPr>
              <a:t>Children or persons attending the National Pet Show.</a:t>
            </a:r>
          </a:p>
          <a:p>
            <a:pPr>
              <a:lnSpc>
                <a:spcPct val="150000"/>
              </a:lnSpc>
            </a:pPr>
            <a:endParaRPr lang="en-GB" sz="3600" b="1" dirty="0">
              <a:solidFill>
                <a:schemeClr val="accent1">
                  <a:lumMod val="50000"/>
                </a:schemeClr>
              </a:solidFill>
              <a:latin typeface="Cavolini" panose="03000502040302020204" pitchFamily="66" charset="0"/>
              <a:ea typeface="Andika" panose="02000000000000000000" pitchFamily="2" charset="0"/>
              <a:cs typeface="Cavolini" panose="03000502040302020204" pitchFamily="66" charset="0"/>
            </a:endParaRPr>
          </a:p>
        </p:txBody>
      </p:sp>
      <p:sp>
        <p:nvSpPr>
          <p:cNvPr id="4" name="Title 1">
            <a:extLst>
              <a:ext uri="{FF2B5EF4-FFF2-40B4-BE49-F238E27FC236}">
                <a16:creationId xmlns:a16="http://schemas.microsoft.com/office/drawing/2014/main" id="{ACA58CC0-B50F-417E-A694-2CCB2135EDC9}"/>
              </a:ext>
            </a:extLst>
          </p:cNvPr>
          <p:cNvSpPr txBox="1">
            <a:spLocks/>
          </p:cNvSpPr>
          <p:nvPr/>
        </p:nvSpPr>
        <p:spPr>
          <a:xfrm>
            <a:off x="741631" y="3722839"/>
            <a:ext cx="1049102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GB" dirty="0">
                <a:latin typeface="Andika" panose="02000000000000000000" pitchFamily="2" charset="0"/>
                <a:ea typeface="Andika" panose="02000000000000000000" pitchFamily="2" charset="0"/>
                <a:cs typeface="Andika" panose="02000000000000000000" pitchFamily="2" charset="0"/>
              </a:rPr>
              <a:t>Why do they need it?</a:t>
            </a:r>
          </a:p>
        </p:txBody>
      </p:sp>
      <p:sp>
        <p:nvSpPr>
          <p:cNvPr id="7" name="Title 1">
            <a:extLst>
              <a:ext uri="{FF2B5EF4-FFF2-40B4-BE49-F238E27FC236}">
                <a16:creationId xmlns:a16="http://schemas.microsoft.com/office/drawing/2014/main" id="{C1D7D2EB-4022-4944-9AAF-9660A8DF6705}"/>
              </a:ext>
            </a:extLst>
          </p:cNvPr>
          <p:cNvSpPr txBox="1">
            <a:spLocks/>
          </p:cNvSpPr>
          <p:nvPr/>
        </p:nvSpPr>
        <p:spPr>
          <a:xfrm>
            <a:off x="741631" y="5181306"/>
            <a:ext cx="10953203" cy="1925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GB" sz="3600" b="1" dirty="0">
                <a:solidFill>
                  <a:schemeClr val="accent1">
                    <a:lumMod val="50000"/>
                  </a:schemeClr>
                </a:solidFill>
                <a:latin typeface="Cavolini" panose="03000502040302020204" pitchFamily="66" charset="0"/>
                <a:ea typeface="Andika" panose="02000000000000000000" pitchFamily="2" charset="0"/>
                <a:cs typeface="Cavolini" panose="03000502040302020204" pitchFamily="66" charset="0"/>
              </a:rPr>
              <a:t>To know what activities there will be at the Kids Zone.</a:t>
            </a:r>
          </a:p>
          <a:p>
            <a:pPr>
              <a:lnSpc>
                <a:spcPct val="150000"/>
              </a:lnSpc>
            </a:pPr>
            <a:endParaRPr lang="en-GB" sz="3600" b="1" dirty="0">
              <a:solidFill>
                <a:srgbClr val="FF0000"/>
              </a:solidFill>
              <a:latin typeface="Andika" panose="02000000000000000000" pitchFamily="2" charset="0"/>
              <a:ea typeface="Andika" panose="02000000000000000000" pitchFamily="2" charset="0"/>
              <a:cs typeface="Andika" panose="02000000000000000000" pitchFamily="2" charset="0"/>
            </a:endParaRPr>
          </a:p>
        </p:txBody>
      </p:sp>
    </p:spTree>
    <p:extLst>
      <p:ext uri="{BB962C8B-B14F-4D97-AF65-F5344CB8AC3E}">
        <p14:creationId xmlns:p14="http://schemas.microsoft.com/office/powerpoint/2010/main" val="331508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545EC7-E3A8-43DC-AC39-67563FFBF506}"/>
              </a:ext>
            </a:extLst>
          </p:cNvPr>
          <p:cNvPicPr>
            <a:picLocks noChangeAspect="1"/>
          </p:cNvPicPr>
          <p:nvPr/>
        </p:nvPicPr>
        <p:blipFill>
          <a:blip r:embed="rId2"/>
          <a:stretch>
            <a:fillRect/>
          </a:stretch>
        </p:blipFill>
        <p:spPr>
          <a:xfrm>
            <a:off x="-1" y="0"/>
            <a:ext cx="12191999" cy="6867809"/>
          </a:xfrm>
          <a:prstGeom prst="rect">
            <a:avLst/>
          </a:prstGeom>
        </p:spPr>
      </p:pic>
      <p:sp>
        <p:nvSpPr>
          <p:cNvPr id="8" name="Rectangle 7">
            <a:extLst>
              <a:ext uri="{FF2B5EF4-FFF2-40B4-BE49-F238E27FC236}">
                <a16:creationId xmlns:a16="http://schemas.microsoft.com/office/drawing/2014/main" id="{FEA8F7AB-7323-4BBB-8727-B606CD3E7EA1}"/>
              </a:ext>
            </a:extLst>
          </p:cNvPr>
          <p:cNvSpPr/>
          <p:nvPr/>
        </p:nvSpPr>
        <p:spPr>
          <a:xfrm>
            <a:off x="0" y="905435"/>
            <a:ext cx="12192000" cy="133488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C5F50EB4-2202-4754-8570-885AAC82C8EC}"/>
              </a:ext>
            </a:extLst>
          </p:cNvPr>
          <p:cNvSpPr>
            <a:spLocks noGrp="1"/>
          </p:cNvSpPr>
          <p:nvPr>
            <p:ph type="title"/>
          </p:nvPr>
        </p:nvSpPr>
        <p:spPr>
          <a:xfrm>
            <a:off x="429458" y="891585"/>
            <a:ext cx="10491020" cy="1325563"/>
          </a:xfrm>
        </p:spPr>
        <p:txBody>
          <a:bodyPr>
            <a:normAutofit fontScale="90000"/>
          </a:bodyPr>
          <a:lstStyle/>
          <a:p>
            <a:pPr marL="631825" indent="-631825">
              <a:lnSpc>
                <a:spcPct val="100000"/>
              </a:lnSpc>
            </a:pPr>
            <a:r>
              <a:rPr lang="en-GB" dirty="0">
                <a:latin typeface="Andika" panose="02000000000000000000" pitchFamily="2" charset="0"/>
                <a:ea typeface="Andika" panose="02000000000000000000" pitchFamily="2" charset="0"/>
                <a:cs typeface="Andika" panose="02000000000000000000" pitchFamily="2" charset="0"/>
              </a:rPr>
              <a:t>2. What information do we get from this timetable? </a:t>
            </a:r>
          </a:p>
        </p:txBody>
      </p:sp>
      <p:sp>
        <p:nvSpPr>
          <p:cNvPr id="11" name="Title 1">
            <a:extLst>
              <a:ext uri="{FF2B5EF4-FFF2-40B4-BE49-F238E27FC236}">
                <a16:creationId xmlns:a16="http://schemas.microsoft.com/office/drawing/2014/main" id="{4705389F-5F9B-4DFB-B0BB-2C217E3DEE21}"/>
              </a:ext>
            </a:extLst>
          </p:cNvPr>
          <p:cNvSpPr txBox="1">
            <a:spLocks/>
          </p:cNvSpPr>
          <p:nvPr/>
        </p:nvSpPr>
        <p:spPr>
          <a:xfrm>
            <a:off x="886658" y="3654759"/>
            <a:ext cx="11729885" cy="1925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lnSpc>
                <a:spcPct val="200000"/>
              </a:lnSpc>
              <a:buFont typeface="Arial" panose="020B0604020202020204" pitchFamily="34" charset="0"/>
              <a:buChar char="•"/>
            </a:pPr>
            <a:r>
              <a:rPr lang="en-GB" sz="2800" dirty="0">
                <a:solidFill>
                  <a:schemeClr val="accent1">
                    <a:lumMod val="75000"/>
                  </a:schemeClr>
                </a:solidFill>
                <a:latin typeface="Cavolini" panose="03000502040302020204" pitchFamily="66" charset="0"/>
                <a:ea typeface="Andika" panose="02000000000000000000" pitchFamily="2" charset="0"/>
                <a:cs typeface="Cavolini" panose="03000502040302020204" pitchFamily="66" charset="0"/>
              </a:rPr>
              <a:t>Start and finish times of activities, </a:t>
            </a:r>
          </a:p>
          <a:p>
            <a:pPr marL="571500" indent="-571500">
              <a:lnSpc>
                <a:spcPct val="200000"/>
              </a:lnSpc>
              <a:buFont typeface="Arial" panose="020B0604020202020204" pitchFamily="34" charset="0"/>
              <a:buChar char="•"/>
            </a:pPr>
            <a:r>
              <a:rPr lang="en-GB" sz="2800" dirty="0">
                <a:solidFill>
                  <a:schemeClr val="accent1">
                    <a:lumMod val="75000"/>
                  </a:schemeClr>
                </a:solidFill>
                <a:latin typeface="Cavolini" panose="03000502040302020204" pitchFamily="66" charset="0"/>
                <a:ea typeface="Andika" panose="02000000000000000000" pitchFamily="2" charset="0"/>
                <a:cs typeface="Cavolini" panose="03000502040302020204" pitchFamily="66" charset="0"/>
              </a:rPr>
              <a:t>What the activities will be about,</a:t>
            </a:r>
          </a:p>
          <a:p>
            <a:pPr marL="571500" indent="-571500">
              <a:lnSpc>
                <a:spcPct val="200000"/>
              </a:lnSpc>
              <a:buFont typeface="Arial" panose="020B0604020202020204" pitchFamily="34" charset="0"/>
              <a:buChar char="•"/>
            </a:pPr>
            <a:r>
              <a:rPr lang="en-GB" sz="2800" dirty="0">
                <a:solidFill>
                  <a:schemeClr val="accent1">
                    <a:lumMod val="75000"/>
                  </a:schemeClr>
                </a:solidFill>
                <a:latin typeface="Cavolini" panose="03000502040302020204" pitchFamily="66" charset="0"/>
                <a:ea typeface="Andika" panose="02000000000000000000" pitchFamily="2" charset="0"/>
                <a:cs typeface="Cavolini" panose="03000502040302020204" pitchFamily="66" charset="0"/>
              </a:rPr>
              <a:t> Names of important speakers</a:t>
            </a:r>
          </a:p>
          <a:p>
            <a:pPr marL="571500" indent="-571500">
              <a:lnSpc>
                <a:spcPct val="200000"/>
              </a:lnSpc>
              <a:buFont typeface="Arial" panose="020B0604020202020204" pitchFamily="34" charset="0"/>
              <a:buChar char="•"/>
            </a:pPr>
            <a:r>
              <a:rPr lang="en-GB" sz="2800" dirty="0">
                <a:solidFill>
                  <a:schemeClr val="accent1">
                    <a:lumMod val="75000"/>
                  </a:schemeClr>
                </a:solidFill>
                <a:latin typeface="Cavolini" panose="03000502040302020204" pitchFamily="66" charset="0"/>
                <a:ea typeface="Andika" panose="02000000000000000000" pitchFamily="2" charset="0"/>
                <a:cs typeface="Cavolini" panose="03000502040302020204" pitchFamily="66" charset="0"/>
              </a:rPr>
              <a:t>A webpage address if we want to find out more.</a:t>
            </a:r>
          </a:p>
          <a:p>
            <a:pPr marL="685800" indent="-685800">
              <a:lnSpc>
                <a:spcPct val="150000"/>
              </a:lnSpc>
              <a:buFont typeface="Arial" panose="020B0604020202020204" pitchFamily="34" charset="0"/>
              <a:buChar char="•"/>
            </a:pPr>
            <a:endParaRPr lang="en-GB" sz="3600" b="1" dirty="0">
              <a:solidFill>
                <a:srgbClr val="FF0000"/>
              </a:solidFill>
              <a:latin typeface="Andika" panose="02000000000000000000" pitchFamily="2" charset="0"/>
              <a:ea typeface="Andika" panose="02000000000000000000" pitchFamily="2" charset="0"/>
              <a:cs typeface="Andika" panose="02000000000000000000" pitchFamily="2" charset="0"/>
            </a:endParaRPr>
          </a:p>
        </p:txBody>
      </p:sp>
    </p:spTree>
    <p:extLst>
      <p:ext uri="{BB962C8B-B14F-4D97-AF65-F5344CB8AC3E}">
        <p14:creationId xmlns:p14="http://schemas.microsoft.com/office/powerpoint/2010/main" val="231087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545EC7-E3A8-43DC-AC39-67563FFBF506}"/>
              </a:ext>
            </a:extLst>
          </p:cNvPr>
          <p:cNvPicPr>
            <a:picLocks noChangeAspect="1"/>
          </p:cNvPicPr>
          <p:nvPr/>
        </p:nvPicPr>
        <p:blipFill>
          <a:blip r:embed="rId2"/>
          <a:stretch>
            <a:fillRect/>
          </a:stretch>
        </p:blipFill>
        <p:spPr>
          <a:xfrm>
            <a:off x="-1" y="0"/>
            <a:ext cx="12191999" cy="6867809"/>
          </a:xfrm>
          <a:prstGeom prst="rect">
            <a:avLst/>
          </a:prstGeom>
        </p:spPr>
      </p:pic>
      <p:sp>
        <p:nvSpPr>
          <p:cNvPr id="8" name="Rectangle 7">
            <a:extLst>
              <a:ext uri="{FF2B5EF4-FFF2-40B4-BE49-F238E27FC236}">
                <a16:creationId xmlns:a16="http://schemas.microsoft.com/office/drawing/2014/main" id="{FEA8F7AB-7323-4BBB-8727-B606CD3E7EA1}"/>
              </a:ext>
            </a:extLst>
          </p:cNvPr>
          <p:cNvSpPr/>
          <p:nvPr/>
        </p:nvSpPr>
        <p:spPr>
          <a:xfrm>
            <a:off x="0" y="905435"/>
            <a:ext cx="12192000" cy="133488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7B70BA0B-A6F5-4E55-9AA8-6FF168DB08FB}"/>
              </a:ext>
            </a:extLst>
          </p:cNvPr>
          <p:cNvSpPr txBox="1">
            <a:spLocks/>
          </p:cNvSpPr>
          <p:nvPr/>
        </p:nvSpPr>
        <p:spPr>
          <a:xfrm>
            <a:off x="440344" y="819164"/>
            <a:ext cx="1049102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GB" dirty="0">
                <a:latin typeface="Andika" panose="02000000000000000000" pitchFamily="2" charset="0"/>
                <a:ea typeface="Andika" panose="02000000000000000000" pitchFamily="2" charset="0"/>
                <a:cs typeface="Andika" panose="02000000000000000000" pitchFamily="2" charset="0"/>
              </a:rPr>
              <a:t>3. What is the purpose of this timetable? </a:t>
            </a:r>
          </a:p>
        </p:txBody>
      </p:sp>
      <p:pic>
        <p:nvPicPr>
          <p:cNvPr id="9" name="Picture 2" descr="Author's Purpose Pie Chart | Authors purpose, Authors purpose pie, Author">
            <a:extLst>
              <a:ext uri="{FF2B5EF4-FFF2-40B4-BE49-F238E27FC236}">
                <a16:creationId xmlns:a16="http://schemas.microsoft.com/office/drawing/2014/main" id="{23E2CC04-1363-4125-8F8E-6588C57257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193" r="11701"/>
          <a:stretch/>
        </p:blipFill>
        <p:spPr bwMode="auto">
          <a:xfrm>
            <a:off x="9973822" y="4391919"/>
            <a:ext cx="1750092" cy="2240669"/>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95C9492A-78C1-4E36-BDCA-7F2A1060F5D0}"/>
              </a:ext>
            </a:extLst>
          </p:cNvPr>
          <p:cNvSpPr txBox="1">
            <a:spLocks/>
          </p:cNvSpPr>
          <p:nvPr/>
        </p:nvSpPr>
        <p:spPr>
          <a:xfrm>
            <a:off x="231055" y="3429000"/>
            <a:ext cx="11729885" cy="1925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lnSpc>
                <a:spcPct val="200000"/>
              </a:lnSpc>
              <a:buFont typeface="Arial" panose="020B0604020202020204" pitchFamily="34" charset="0"/>
              <a:buChar char="•"/>
            </a:pPr>
            <a:r>
              <a:rPr lang="en-GB" sz="3200" dirty="0">
                <a:solidFill>
                  <a:schemeClr val="accent1">
                    <a:lumMod val="75000"/>
                  </a:schemeClr>
                </a:solidFill>
                <a:latin typeface="Cavolini" panose="03000502040302020204" pitchFamily="66" charset="0"/>
                <a:ea typeface="Andika" panose="02000000000000000000" pitchFamily="2" charset="0"/>
                <a:cs typeface="Cavolini" panose="03000502040302020204" pitchFamily="66" charset="0"/>
              </a:rPr>
              <a:t>To inform the reader about the activities </a:t>
            </a:r>
          </a:p>
          <a:p>
            <a:pPr marL="571500" indent="-571500">
              <a:lnSpc>
                <a:spcPct val="200000"/>
              </a:lnSpc>
              <a:buFont typeface="Arial" panose="020B0604020202020204" pitchFamily="34" charset="0"/>
              <a:buChar char="•"/>
            </a:pPr>
            <a:r>
              <a:rPr lang="en-GB" sz="3200" dirty="0">
                <a:solidFill>
                  <a:schemeClr val="accent1">
                    <a:lumMod val="75000"/>
                  </a:schemeClr>
                </a:solidFill>
                <a:latin typeface="Cavolini" panose="03000502040302020204" pitchFamily="66" charset="0"/>
                <a:ea typeface="Andika" panose="02000000000000000000" pitchFamily="2" charset="0"/>
                <a:cs typeface="Cavolini" panose="03000502040302020204" pitchFamily="66" charset="0"/>
              </a:rPr>
              <a:t>To appeal to the reader and encourage them to attend the event.</a:t>
            </a:r>
          </a:p>
          <a:p>
            <a:pPr marL="685800" indent="-685800">
              <a:lnSpc>
                <a:spcPct val="200000"/>
              </a:lnSpc>
              <a:buFont typeface="Arial" panose="020B0604020202020204" pitchFamily="34" charset="0"/>
              <a:buChar char="•"/>
            </a:pPr>
            <a:endParaRPr lang="en-GB" sz="3200" dirty="0">
              <a:solidFill>
                <a:schemeClr val="accent1">
                  <a:lumMod val="75000"/>
                </a:schemeClr>
              </a:solidFill>
              <a:latin typeface="Cavolini" panose="03000502040302020204" pitchFamily="66" charset="0"/>
              <a:ea typeface="Andika" panose="02000000000000000000" pitchFamily="2" charset="0"/>
              <a:cs typeface="Cavolini" panose="03000502040302020204" pitchFamily="66" charset="0"/>
            </a:endParaRPr>
          </a:p>
        </p:txBody>
      </p:sp>
    </p:spTree>
    <p:extLst>
      <p:ext uri="{BB962C8B-B14F-4D97-AF65-F5344CB8AC3E}">
        <p14:creationId xmlns:p14="http://schemas.microsoft.com/office/powerpoint/2010/main" val="417237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545EC7-E3A8-43DC-AC39-67563FFBF506}"/>
              </a:ext>
            </a:extLst>
          </p:cNvPr>
          <p:cNvPicPr>
            <a:picLocks noChangeAspect="1"/>
          </p:cNvPicPr>
          <p:nvPr/>
        </p:nvPicPr>
        <p:blipFill>
          <a:blip r:embed="rId2"/>
          <a:stretch>
            <a:fillRect/>
          </a:stretch>
        </p:blipFill>
        <p:spPr>
          <a:xfrm>
            <a:off x="-1" y="0"/>
            <a:ext cx="12191999" cy="6867809"/>
          </a:xfrm>
          <a:prstGeom prst="rect">
            <a:avLst/>
          </a:prstGeom>
        </p:spPr>
      </p:pic>
      <p:sp>
        <p:nvSpPr>
          <p:cNvPr id="8" name="Rectangle 7">
            <a:extLst>
              <a:ext uri="{FF2B5EF4-FFF2-40B4-BE49-F238E27FC236}">
                <a16:creationId xmlns:a16="http://schemas.microsoft.com/office/drawing/2014/main" id="{FEA8F7AB-7323-4BBB-8727-B606CD3E7EA1}"/>
              </a:ext>
            </a:extLst>
          </p:cNvPr>
          <p:cNvSpPr/>
          <p:nvPr/>
        </p:nvSpPr>
        <p:spPr>
          <a:xfrm>
            <a:off x="0" y="905435"/>
            <a:ext cx="12192000" cy="133488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634EB28F-6637-42E2-9EC8-4F4E6955042C}"/>
              </a:ext>
            </a:extLst>
          </p:cNvPr>
          <p:cNvSpPr>
            <a:spLocks noGrp="1"/>
          </p:cNvSpPr>
          <p:nvPr>
            <p:ph type="title"/>
          </p:nvPr>
        </p:nvSpPr>
        <p:spPr>
          <a:xfrm>
            <a:off x="462115" y="670214"/>
            <a:ext cx="10491020" cy="1325563"/>
          </a:xfrm>
        </p:spPr>
        <p:txBody>
          <a:bodyPr>
            <a:normAutofit/>
          </a:bodyPr>
          <a:lstStyle/>
          <a:p>
            <a:pPr>
              <a:lnSpc>
                <a:spcPct val="150000"/>
              </a:lnSpc>
            </a:pPr>
            <a:r>
              <a:rPr lang="en-GB" dirty="0">
                <a:latin typeface="Andika" panose="02000000000000000000" pitchFamily="2" charset="0"/>
                <a:ea typeface="Andika" panose="02000000000000000000" pitchFamily="2" charset="0"/>
                <a:cs typeface="Andika" panose="02000000000000000000" pitchFamily="2" charset="0"/>
              </a:rPr>
              <a:t>4. Why is there a webpage address? </a:t>
            </a:r>
          </a:p>
        </p:txBody>
      </p:sp>
      <p:sp>
        <p:nvSpPr>
          <p:cNvPr id="12" name="Title 1">
            <a:extLst>
              <a:ext uri="{FF2B5EF4-FFF2-40B4-BE49-F238E27FC236}">
                <a16:creationId xmlns:a16="http://schemas.microsoft.com/office/drawing/2014/main" id="{00CA0FB9-14EE-4EC6-B89E-A06BC60CC6CC}"/>
              </a:ext>
            </a:extLst>
          </p:cNvPr>
          <p:cNvSpPr txBox="1">
            <a:spLocks/>
          </p:cNvSpPr>
          <p:nvPr/>
        </p:nvSpPr>
        <p:spPr>
          <a:xfrm>
            <a:off x="960399" y="2901212"/>
            <a:ext cx="11729885" cy="1925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GB" dirty="0">
                <a:solidFill>
                  <a:schemeClr val="accent1">
                    <a:lumMod val="75000"/>
                  </a:schemeClr>
                </a:solidFill>
                <a:latin typeface="Cavolini" panose="03000502040302020204" pitchFamily="66" charset="0"/>
                <a:ea typeface="Andika" panose="02000000000000000000" pitchFamily="2" charset="0"/>
                <a:cs typeface="Cavolini" panose="03000502040302020204" pitchFamily="66" charset="0"/>
              </a:rPr>
              <a:t>To invite readers to go on their website to find more information.</a:t>
            </a:r>
            <a:endParaRPr lang="en-GB" sz="3600" b="1" dirty="0">
              <a:solidFill>
                <a:schemeClr val="accent1">
                  <a:lumMod val="75000"/>
                </a:schemeClr>
              </a:solidFill>
              <a:latin typeface="Cavolini" panose="03000502040302020204" pitchFamily="66" charset="0"/>
              <a:ea typeface="Andika" panose="02000000000000000000" pitchFamily="2" charset="0"/>
              <a:cs typeface="Cavolini" panose="03000502040302020204" pitchFamily="66" charset="0"/>
            </a:endParaRPr>
          </a:p>
          <a:p>
            <a:pPr marL="685800" indent="-685800">
              <a:lnSpc>
                <a:spcPct val="150000"/>
              </a:lnSpc>
              <a:buFont typeface="Arial" panose="020B0604020202020204" pitchFamily="34" charset="0"/>
              <a:buChar char="•"/>
            </a:pPr>
            <a:endParaRPr lang="en-GB" sz="3600" b="1" dirty="0">
              <a:solidFill>
                <a:schemeClr val="accent1">
                  <a:lumMod val="75000"/>
                </a:schemeClr>
              </a:solidFill>
              <a:latin typeface="Cavolini" panose="03000502040302020204" pitchFamily="66" charset="0"/>
              <a:ea typeface="Andika" panose="02000000000000000000" pitchFamily="2" charset="0"/>
              <a:cs typeface="Cavolini" panose="03000502040302020204" pitchFamily="66" charset="0"/>
            </a:endParaRPr>
          </a:p>
        </p:txBody>
      </p:sp>
      <p:pic>
        <p:nvPicPr>
          <p:cNvPr id="13" name="Picture 2" descr="Http Url Stock Vector Illustration And Royalty Free Http Url Clipart">
            <a:extLst>
              <a:ext uri="{FF2B5EF4-FFF2-40B4-BE49-F238E27FC236}">
                <a16:creationId xmlns:a16="http://schemas.microsoft.com/office/drawing/2014/main" id="{8A0F1E13-B7D7-4D23-A775-C08D98ED63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5359" y="4497917"/>
            <a:ext cx="2543175"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16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545EC7-E3A8-43DC-AC39-67563FFBF506}"/>
              </a:ext>
            </a:extLst>
          </p:cNvPr>
          <p:cNvPicPr>
            <a:picLocks noChangeAspect="1"/>
          </p:cNvPicPr>
          <p:nvPr/>
        </p:nvPicPr>
        <p:blipFill>
          <a:blip r:embed="rId2"/>
          <a:stretch>
            <a:fillRect/>
          </a:stretch>
        </p:blipFill>
        <p:spPr>
          <a:xfrm>
            <a:off x="-1" y="0"/>
            <a:ext cx="12191999" cy="6867809"/>
          </a:xfrm>
          <a:prstGeom prst="rect">
            <a:avLst/>
          </a:prstGeom>
        </p:spPr>
      </p:pic>
      <p:sp>
        <p:nvSpPr>
          <p:cNvPr id="8" name="Rectangle 7">
            <a:extLst>
              <a:ext uri="{FF2B5EF4-FFF2-40B4-BE49-F238E27FC236}">
                <a16:creationId xmlns:a16="http://schemas.microsoft.com/office/drawing/2014/main" id="{FEA8F7AB-7323-4BBB-8727-B606CD3E7EA1}"/>
              </a:ext>
            </a:extLst>
          </p:cNvPr>
          <p:cNvSpPr/>
          <p:nvPr/>
        </p:nvSpPr>
        <p:spPr>
          <a:xfrm>
            <a:off x="0" y="905435"/>
            <a:ext cx="12192000" cy="133488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2" name="Title 1">
            <a:extLst>
              <a:ext uri="{FF2B5EF4-FFF2-40B4-BE49-F238E27FC236}">
                <a16:creationId xmlns:a16="http://schemas.microsoft.com/office/drawing/2014/main" id="{00CA0FB9-14EE-4EC6-B89E-A06BC60CC6CC}"/>
              </a:ext>
            </a:extLst>
          </p:cNvPr>
          <p:cNvSpPr txBox="1">
            <a:spLocks/>
          </p:cNvSpPr>
          <p:nvPr/>
        </p:nvSpPr>
        <p:spPr>
          <a:xfrm>
            <a:off x="938628" y="3472190"/>
            <a:ext cx="11729885" cy="1925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GB" dirty="0">
                <a:solidFill>
                  <a:schemeClr val="accent1">
                    <a:lumMod val="75000"/>
                  </a:schemeClr>
                </a:solidFill>
                <a:latin typeface="Cavolini" panose="03000502040302020204" pitchFamily="66" charset="0"/>
                <a:ea typeface="Andika" panose="02000000000000000000" pitchFamily="2" charset="0"/>
                <a:cs typeface="Cavolini" panose="03000502040302020204" pitchFamily="66" charset="0"/>
              </a:rPr>
              <a:t>Tricks with Mojo the Poodle.  I love dogs and how clever they are.</a:t>
            </a:r>
          </a:p>
          <a:p>
            <a:pPr>
              <a:lnSpc>
                <a:spcPct val="150000"/>
              </a:lnSpc>
            </a:pPr>
            <a:endParaRPr lang="en-GB" sz="3600" b="1" dirty="0">
              <a:solidFill>
                <a:schemeClr val="accent1">
                  <a:lumMod val="75000"/>
                </a:schemeClr>
              </a:solidFill>
              <a:latin typeface="Cavolini" panose="03000502040302020204" pitchFamily="66" charset="0"/>
              <a:ea typeface="Andika" panose="02000000000000000000" pitchFamily="2" charset="0"/>
              <a:cs typeface="Cavolini" panose="03000502040302020204" pitchFamily="66" charset="0"/>
            </a:endParaRPr>
          </a:p>
          <a:p>
            <a:pPr marL="685800" indent="-685800">
              <a:lnSpc>
                <a:spcPct val="150000"/>
              </a:lnSpc>
              <a:buFont typeface="Arial" panose="020B0604020202020204" pitchFamily="34" charset="0"/>
              <a:buChar char="•"/>
            </a:pPr>
            <a:endParaRPr lang="en-GB" sz="3600" b="1" dirty="0">
              <a:solidFill>
                <a:schemeClr val="accent1">
                  <a:lumMod val="75000"/>
                </a:schemeClr>
              </a:solidFill>
              <a:latin typeface="Cavolini" panose="03000502040302020204" pitchFamily="66" charset="0"/>
              <a:ea typeface="Andika" panose="02000000000000000000" pitchFamily="2" charset="0"/>
              <a:cs typeface="Cavolini" panose="03000502040302020204" pitchFamily="66" charset="0"/>
            </a:endParaRPr>
          </a:p>
        </p:txBody>
      </p:sp>
      <p:sp>
        <p:nvSpPr>
          <p:cNvPr id="9" name="Title 1">
            <a:extLst>
              <a:ext uri="{FF2B5EF4-FFF2-40B4-BE49-F238E27FC236}">
                <a16:creationId xmlns:a16="http://schemas.microsoft.com/office/drawing/2014/main" id="{B8608A9C-C5D0-4D04-AE30-A9C4449E2723}"/>
              </a:ext>
            </a:extLst>
          </p:cNvPr>
          <p:cNvSpPr>
            <a:spLocks noGrp="1"/>
          </p:cNvSpPr>
          <p:nvPr>
            <p:ph type="title"/>
          </p:nvPr>
        </p:nvSpPr>
        <p:spPr>
          <a:xfrm>
            <a:off x="418572" y="905435"/>
            <a:ext cx="10491020" cy="1325563"/>
          </a:xfrm>
        </p:spPr>
        <p:txBody>
          <a:bodyPr>
            <a:normAutofit fontScale="90000"/>
          </a:bodyPr>
          <a:lstStyle/>
          <a:p>
            <a:pPr marL="631825" indent="-631825">
              <a:lnSpc>
                <a:spcPct val="100000"/>
              </a:lnSpc>
            </a:pPr>
            <a:r>
              <a:rPr lang="en-GB" dirty="0">
                <a:latin typeface="Andika" panose="02000000000000000000" pitchFamily="2" charset="0"/>
                <a:ea typeface="Andika" panose="02000000000000000000" pitchFamily="2" charset="0"/>
                <a:cs typeface="Andika" panose="02000000000000000000" pitchFamily="2" charset="0"/>
              </a:rPr>
              <a:t>5. Which activity would you like to attend?  Give reasons.</a:t>
            </a:r>
          </a:p>
        </p:txBody>
      </p:sp>
    </p:spTree>
    <p:extLst>
      <p:ext uri="{BB962C8B-B14F-4D97-AF65-F5344CB8AC3E}">
        <p14:creationId xmlns:p14="http://schemas.microsoft.com/office/powerpoint/2010/main" val="73627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3B1652-CD79-42D7-BFC7-EA989F72FD51}"/>
              </a:ext>
            </a:extLst>
          </p:cNvPr>
          <p:cNvSpPr/>
          <p:nvPr/>
        </p:nvSpPr>
        <p:spPr>
          <a:xfrm>
            <a:off x="216125" y="442349"/>
            <a:ext cx="10329955" cy="5973302"/>
          </a:xfrm>
          <a:prstGeom prst="rect">
            <a:avLst/>
          </a:prstGeom>
        </p:spPr>
        <p:txBody>
          <a:bodyPr wrap="square">
            <a:spAutoFit/>
          </a:bodyPr>
          <a:lstStyle/>
          <a:p>
            <a:pPr marL="342900" lvl="0" indent="-342900">
              <a:lnSpc>
                <a:spcPct val="120000"/>
              </a:lnSpc>
              <a:spcAft>
                <a:spcPts val="0"/>
              </a:spcAft>
              <a:buFont typeface="+mj-lt"/>
              <a:buAutoNum type="arabicPeriod"/>
            </a:pPr>
            <a:r>
              <a:rPr lang="en-GB" sz="3200" dirty="0">
                <a:solidFill>
                  <a:srgbClr val="FF0000"/>
                </a:solidFill>
                <a:latin typeface="Andika" panose="02000000000000000000" pitchFamily="2" charset="0"/>
                <a:ea typeface="Andika" panose="02000000000000000000" pitchFamily="2" charset="0"/>
                <a:cs typeface="Andika" panose="02000000000000000000" pitchFamily="2" charset="0"/>
              </a:rPr>
              <a:t>Where</a:t>
            </a:r>
            <a:r>
              <a:rPr lang="en-GB" sz="3200" dirty="0">
                <a:latin typeface="Andika" panose="02000000000000000000" pitchFamily="2" charset="0"/>
                <a:ea typeface="Andika" panose="02000000000000000000" pitchFamily="2" charset="0"/>
                <a:cs typeface="Andika" panose="02000000000000000000" pitchFamily="2" charset="0"/>
              </a:rPr>
              <a:t> will the activities be held?</a:t>
            </a:r>
          </a:p>
          <a:p>
            <a:pPr marL="342900" lvl="0" indent="-342900">
              <a:lnSpc>
                <a:spcPct val="120000"/>
              </a:lnSpc>
              <a:spcAft>
                <a:spcPts val="0"/>
              </a:spcAft>
              <a:buFont typeface="+mj-lt"/>
              <a:buAutoNum type="arabicPeriod"/>
            </a:pPr>
            <a:r>
              <a:rPr lang="en-GB" sz="3200" dirty="0">
                <a:latin typeface="Andika" panose="02000000000000000000" pitchFamily="2" charset="0"/>
                <a:ea typeface="Andika" panose="02000000000000000000" pitchFamily="2" charset="0"/>
                <a:cs typeface="Andika" panose="02000000000000000000" pitchFamily="2" charset="0"/>
              </a:rPr>
              <a:t>On which </a:t>
            </a:r>
            <a:r>
              <a:rPr lang="en-GB" sz="3200" dirty="0">
                <a:solidFill>
                  <a:srgbClr val="FF0000"/>
                </a:solidFill>
                <a:latin typeface="Andika" panose="02000000000000000000" pitchFamily="2" charset="0"/>
                <a:ea typeface="Andika" panose="02000000000000000000" pitchFamily="2" charset="0"/>
                <a:cs typeface="Andika" panose="02000000000000000000" pitchFamily="2" charset="0"/>
              </a:rPr>
              <a:t>days of the week </a:t>
            </a:r>
            <a:r>
              <a:rPr lang="en-GB" sz="3200" dirty="0">
                <a:latin typeface="Andika" panose="02000000000000000000" pitchFamily="2" charset="0"/>
                <a:ea typeface="Andika" panose="02000000000000000000" pitchFamily="2" charset="0"/>
                <a:cs typeface="Andika" panose="02000000000000000000" pitchFamily="2" charset="0"/>
              </a:rPr>
              <a:t>will these activities be held?</a:t>
            </a:r>
          </a:p>
          <a:p>
            <a:pPr marL="342900" lvl="0" indent="-342900">
              <a:lnSpc>
                <a:spcPct val="120000"/>
              </a:lnSpc>
              <a:spcAft>
                <a:spcPts val="0"/>
              </a:spcAft>
              <a:buFont typeface="+mj-lt"/>
              <a:buAutoNum type="arabicPeriod"/>
            </a:pPr>
            <a:r>
              <a:rPr lang="en-GB" sz="3200" dirty="0">
                <a:latin typeface="Andika" panose="02000000000000000000" pitchFamily="2" charset="0"/>
                <a:ea typeface="Andika" panose="02000000000000000000" pitchFamily="2" charset="0"/>
                <a:cs typeface="Andika" panose="02000000000000000000" pitchFamily="2" charset="0"/>
              </a:rPr>
              <a:t>What </a:t>
            </a:r>
            <a:r>
              <a:rPr lang="en-GB" sz="3200" dirty="0">
                <a:solidFill>
                  <a:srgbClr val="FF0000"/>
                </a:solidFill>
                <a:latin typeface="Andika" panose="02000000000000000000" pitchFamily="2" charset="0"/>
                <a:ea typeface="Andika" panose="02000000000000000000" pitchFamily="2" charset="0"/>
                <a:cs typeface="Andika" panose="02000000000000000000" pitchFamily="2" charset="0"/>
              </a:rPr>
              <a:t>time</a:t>
            </a:r>
            <a:r>
              <a:rPr lang="en-GB" sz="3200" dirty="0">
                <a:latin typeface="Andika" panose="02000000000000000000" pitchFamily="2" charset="0"/>
                <a:ea typeface="Andika" panose="02000000000000000000" pitchFamily="2" charset="0"/>
                <a:cs typeface="Andika" panose="02000000000000000000" pitchFamily="2" charset="0"/>
              </a:rPr>
              <a:t> does the </a:t>
            </a:r>
            <a:r>
              <a:rPr lang="en-GB" sz="3200" dirty="0">
                <a:solidFill>
                  <a:srgbClr val="FF0000"/>
                </a:solidFill>
                <a:latin typeface="Andika" panose="02000000000000000000" pitchFamily="2" charset="0"/>
                <a:ea typeface="Andika" panose="02000000000000000000" pitchFamily="2" charset="0"/>
                <a:cs typeface="Andika" panose="02000000000000000000" pitchFamily="2" charset="0"/>
              </a:rPr>
              <a:t>first activity </a:t>
            </a:r>
            <a:r>
              <a:rPr lang="en-GB" sz="3200" dirty="0">
                <a:latin typeface="Andika" panose="02000000000000000000" pitchFamily="2" charset="0"/>
                <a:ea typeface="Andika" panose="02000000000000000000" pitchFamily="2" charset="0"/>
                <a:cs typeface="Andika" panose="02000000000000000000" pitchFamily="2" charset="0"/>
              </a:rPr>
              <a:t>start?</a:t>
            </a:r>
          </a:p>
          <a:p>
            <a:pPr marL="342900" lvl="0" indent="-342900">
              <a:lnSpc>
                <a:spcPct val="120000"/>
              </a:lnSpc>
              <a:spcAft>
                <a:spcPts val="0"/>
              </a:spcAft>
              <a:buFont typeface="+mj-lt"/>
              <a:buAutoNum type="arabicPeriod"/>
            </a:pPr>
            <a:r>
              <a:rPr lang="en-GB" sz="3200" dirty="0">
                <a:latin typeface="Andika" panose="02000000000000000000" pitchFamily="2" charset="0"/>
                <a:ea typeface="Andika" panose="02000000000000000000" pitchFamily="2" charset="0"/>
                <a:cs typeface="Andika" panose="02000000000000000000" pitchFamily="2" charset="0"/>
              </a:rPr>
              <a:t>Which </a:t>
            </a:r>
            <a:r>
              <a:rPr lang="en-GB" sz="3200" dirty="0">
                <a:solidFill>
                  <a:srgbClr val="FF0000"/>
                </a:solidFill>
                <a:latin typeface="Andika" panose="02000000000000000000" pitchFamily="2" charset="0"/>
                <a:ea typeface="Andika" panose="02000000000000000000" pitchFamily="2" charset="0"/>
                <a:cs typeface="Andika" panose="02000000000000000000" pitchFamily="2" charset="0"/>
              </a:rPr>
              <a:t>minibeasts</a:t>
            </a:r>
            <a:r>
              <a:rPr lang="en-GB" sz="3200" dirty="0">
                <a:latin typeface="Andika" panose="02000000000000000000" pitchFamily="2" charset="0"/>
                <a:ea typeface="Andika" panose="02000000000000000000" pitchFamily="2" charset="0"/>
                <a:cs typeface="Andika" panose="02000000000000000000" pitchFamily="2" charset="0"/>
              </a:rPr>
              <a:t> can you see?</a:t>
            </a:r>
          </a:p>
          <a:p>
            <a:pPr marL="342900" lvl="0" indent="-342900">
              <a:lnSpc>
                <a:spcPct val="120000"/>
              </a:lnSpc>
              <a:spcAft>
                <a:spcPts val="0"/>
              </a:spcAft>
              <a:buFont typeface="+mj-lt"/>
              <a:buAutoNum type="arabicPeriod"/>
            </a:pPr>
            <a:r>
              <a:rPr lang="en-GB" sz="3200" dirty="0">
                <a:latin typeface="Andika" panose="02000000000000000000" pitchFamily="2" charset="0"/>
                <a:ea typeface="Andika" panose="02000000000000000000" pitchFamily="2" charset="0"/>
                <a:cs typeface="Andika" panose="02000000000000000000" pitchFamily="2" charset="0"/>
              </a:rPr>
              <a:t>What does the </a:t>
            </a:r>
            <a:r>
              <a:rPr lang="en-GB" sz="3200" dirty="0">
                <a:solidFill>
                  <a:srgbClr val="FF0000"/>
                </a:solidFill>
                <a:latin typeface="Andika" panose="02000000000000000000" pitchFamily="2" charset="0"/>
                <a:ea typeface="Andika" panose="02000000000000000000" pitchFamily="2" charset="0"/>
                <a:cs typeface="Andika" panose="02000000000000000000" pitchFamily="2" charset="0"/>
              </a:rPr>
              <a:t>tarantula eat</a:t>
            </a:r>
            <a:r>
              <a:rPr lang="en-GB" sz="3200" dirty="0">
                <a:latin typeface="Andika" panose="02000000000000000000" pitchFamily="2" charset="0"/>
                <a:ea typeface="Andika" panose="02000000000000000000" pitchFamily="2" charset="0"/>
                <a:cs typeface="Andika" panose="02000000000000000000" pitchFamily="2" charset="0"/>
              </a:rPr>
              <a:t>?</a:t>
            </a:r>
          </a:p>
          <a:p>
            <a:pPr marL="342900" lvl="0" indent="-342900">
              <a:lnSpc>
                <a:spcPct val="120000"/>
              </a:lnSpc>
              <a:spcAft>
                <a:spcPts val="0"/>
              </a:spcAft>
              <a:buFont typeface="+mj-lt"/>
              <a:buAutoNum type="arabicPeriod"/>
            </a:pPr>
            <a:r>
              <a:rPr lang="en-GB" sz="3200" dirty="0">
                <a:latin typeface="Andika" panose="02000000000000000000" pitchFamily="2" charset="0"/>
                <a:ea typeface="Andika" panose="02000000000000000000" pitchFamily="2" charset="0"/>
                <a:cs typeface="Andika" panose="02000000000000000000" pitchFamily="2" charset="0"/>
              </a:rPr>
              <a:t>What is the </a:t>
            </a:r>
            <a:r>
              <a:rPr lang="en-GB" sz="3200" dirty="0">
                <a:solidFill>
                  <a:srgbClr val="FF0000"/>
                </a:solidFill>
                <a:latin typeface="Andika" panose="02000000000000000000" pitchFamily="2" charset="0"/>
                <a:ea typeface="Andika" panose="02000000000000000000" pitchFamily="2" charset="0"/>
                <a:cs typeface="Andika" panose="02000000000000000000" pitchFamily="2" charset="0"/>
              </a:rPr>
              <a:t>name</a:t>
            </a:r>
            <a:r>
              <a:rPr lang="en-GB" sz="3200" dirty="0">
                <a:latin typeface="Andika" panose="02000000000000000000" pitchFamily="2" charset="0"/>
                <a:ea typeface="Andika" panose="02000000000000000000" pitchFamily="2" charset="0"/>
                <a:cs typeface="Andika" panose="02000000000000000000" pitchFamily="2" charset="0"/>
              </a:rPr>
              <a:t> of the </a:t>
            </a:r>
            <a:r>
              <a:rPr lang="en-GB" sz="3200" dirty="0">
                <a:solidFill>
                  <a:srgbClr val="FF0000"/>
                </a:solidFill>
                <a:latin typeface="Andika" panose="02000000000000000000" pitchFamily="2" charset="0"/>
                <a:ea typeface="Andika" panose="02000000000000000000" pitchFamily="2" charset="0"/>
                <a:cs typeface="Andika" panose="02000000000000000000" pitchFamily="2" charset="0"/>
              </a:rPr>
              <a:t>longest snake</a:t>
            </a:r>
            <a:r>
              <a:rPr lang="en-GB" sz="3200" dirty="0">
                <a:latin typeface="Andika" panose="02000000000000000000" pitchFamily="2" charset="0"/>
                <a:ea typeface="Andika" panose="02000000000000000000" pitchFamily="2" charset="0"/>
                <a:cs typeface="Andika" panose="02000000000000000000" pitchFamily="2" charset="0"/>
              </a:rPr>
              <a:t>?</a:t>
            </a:r>
          </a:p>
          <a:p>
            <a:pPr marL="342900" lvl="0" indent="-342900">
              <a:lnSpc>
                <a:spcPct val="120000"/>
              </a:lnSpc>
              <a:spcAft>
                <a:spcPts val="0"/>
              </a:spcAft>
              <a:buFont typeface="+mj-lt"/>
              <a:buAutoNum type="arabicPeriod"/>
            </a:pPr>
            <a:r>
              <a:rPr lang="en-GB" sz="3200" dirty="0">
                <a:solidFill>
                  <a:srgbClr val="FF0000"/>
                </a:solidFill>
                <a:latin typeface="Andika" panose="02000000000000000000" pitchFamily="2" charset="0"/>
                <a:ea typeface="Andika" panose="02000000000000000000" pitchFamily="2" charset="0"/>
                <a:cs typeface="Andika" panose="02000000000000000000" pitchFamily="2" charset="0"/>
              </a:rPr>
              <a:t>Who</a:t>
            </a:r>
            <a:r>
              <a:rPr lang="en-GB" sz="3200" dirty="0">
                <a:latin typeface="Andika" panose="02000000000000000000" pitchFamily="2" charset="0"/>
                <a:ea typeface="Andika" panose="02000000000000000000" pitchFamily="2" charset="0"/>
                <a:cs typeface="Andika" panose="02000000000000000000" pitchFamily="2" charset="0"/>
              </a:rPr>
              <a:t> wrote the book ‘The Magical Land of Animals’?</a:t>
            </a:r>
          </a:p>
          <a:p>
            <a:pPr marL="342900" lvl="0" indent="-342900">
              <a:lnSpc>
                <a:spcPct val="120000"/>
              </a:lnSpc>
              <a:spcAft>
                <a:spcPts val="0"/>
              </a:spcAft>
              <a:buFont typeface="+mj-lt"/>
              <a:buAutoNum type="arabicPeriod"/>
            </a:pPr>
            <a:r>
              <a:rPr lang="en-GB" sz="3200" dirty="0">
                <a:latin typeface="Andika" panose="02000000000000000000" pitchFamily="2" charset="0"/>
                <a:ea typeface="Andika" panose="02000000000000000000" pitchFamily="2" charset="0"/>
                <a:cs typeface="Andika" panose="02000000000000000000" pitchFamily="2" charset="0"/>
              </a:rPr>
              <a:t>What is the </a:t>
            </a:r>
            <a:r>
              <a:rPr lang="en-GB" sz="3200" dirty="0">
                <a:solidFill>
                  <a:srgbClr val="FF0000"/>
                </a:solidFill>
                <a:latin typeface="Andika" panose="02000000000000000000" pitchFamily="2" charset="0"/>
                <a:ea typeface="Andika" panose="02000000000000000000" pitchFamily="2" charset="0"/>
                <a:cs typeface="Andika" panose="02000000000000000000" pitchFamily="2" charset="0"/>
              </a:rPr>
              <a:t>name</a:t>
            </a:r>
            <a:r>
              <a:rPr lang="en-GB" sz="3200" dirty="0">
                <a:latin typeface="Andika" panose="02000000000000000000" pitchFamily="2" charset="0"/>
                <a:ea typeface="Andika" panose="02000000000000000000" pitchFamily="2" charset="0"/>
                <a:cs typeface="Andika" panose="02000000000000000000" pitchFamily="2" charset="0"/>
              </a:rPr>
              <a:t> of the </a:t>
            </a:r>
            <a:r>
              <a:rPr lang="en-GB" sz="3200" dirty="0">
                <a:solidFill>
                  <a:srgbClr val="FF0000"/>
                </a:solidFill>
                <a:latin typeface="Andika" panose="02000000000000000000" pitchFamily="2" charset="0"/>
                <a:ea typeface="Andika" panose="02000000000000000000" pitchFamily="2" charset="0"/>
                <a:cs typeface="Andika" panose="02000000000000000000" pitchFamily="2" charset="0"/>
              </a:rPr>
              <a:t>poodle</a:t>
            </a:r>
            <a:r>
              <a:rPr lang="en-GB" sz="3200" dirty="0">
                <a:latin typeface="Andika" panose="02000000000000000000" pitchFamily="2" charset="0"/>
                <a:ea typeface="Andika" panose="02000000000000000000" pitchFamily="2" charset="0"/>
                <a:cs typeface="Andika" panose="02000000000000000000" pitchFamily="2" charset="0"/>
              </a:rPr>
              <a:t>?</a:t>
            </a:r>
          </a:p>
          <a:p>
            <a:pPr marL="342900" lvl="0" indent="-342900">
              <a:lnSpc>
                <a:spcPct val="120000"/>
              </a:lnSpc>
              <a:spcAft>
                <a:spcPts val="1000"/>
              </a:spcAft>
              <a:buFont typeface="+mj-lt"/>
              <a:buAutoNum type="arabicPeriod"/>
            </a:pPr>
            <a:r>
              <a:rPr lang="en-GB" sz="3200" dirty="0">
                <a:latin typeface="Andika" panose="02000000000000000000" pitchFamily="2" charset="0"/>
                <a:ea typeface="Andika" panose="02000000000000000000" pitchFamily="2" charset="0"/>
                <a:cs typeface="Andika" panose="02000000000000000000" pitchFamily="2" charset="0"/>
              </a:rPr>
              <a:t>What is the </a:t>
            </a:r>
            <a:r>
              <a:rPr lang="en-GB" sz="3200" dirty="0">
                <a:solidFill>
                  <a:srgbClr val="FF0000"/>
                </a:solidFill>
                <a:latin typeface="Andika" panose="02000000000000000000" pitchFamily="2" charset="0"/>
                <a:ea typeface="Andika" panose="02000000000000000000" pitchFamily="2" charset="0"/>
                <a:cs typeface="Andika" panose="02000000000000000000" pitchFamily="2" charset="0"/>
              </a:rPr>
              <a:t>surname</a:t>
            </a:r>
            <a:r>
              <a:rPr lang="en-GB" sz="3200" dirty="0">
                <a:latin typeface="Andika" panose="02000000000000000000" pitchFamily="2" charset="0"/>
                <a:ea typeface="Andika" panose="02000000000000000000" pitchFamily="2" charset="0"/>
                <a:cs typeface="Andika" panose="02000000000000000000" pitchFamily="2" charset="0"/>
              </a:rPr>
              <a:t> of the </a:t>
            </a:r>
            <a:r>
              <a:rPr lang="en-GB" sz="3200" dirty="0">
                <a:solidFill>
                  <a:srgbClr val="FF0000"/>
                </a:solidFill>
                <a:latin typeface="Andika" panose="02000000000000000000" pitchFamily="2" charset="0"/>
                <a:ea typeface="Andika" panose="02000000000000000000" pitchFamily="2" charset="0"/>
                <a:cs typeface="Andika" panose="02000000000000000000" pitchFamily="2" charset="0"/>
              </a:rPr>
              <a:t>vet</a:t>
            </a:r>
            <a:r>
              <a:rPr lang="en-GB" sz="3200" dirty="0">
                <a:latin typeface="Andika" panose="02000000000000000000" pitchFamily="2" charset="0"/>
                <a:ea typeface="Andika" panose="02000000000000000000" pitchFamily="2" charset="0"/>
                <a:cs typeface="Andika" panose="02000000000000000000" pitchFamily="2" charset="0"/>
              </a:rPr>
              <a:t>?</a:t>
            </a:r>
          </a:p>
        </p:txBody>
      </p:sp>
      <p:sp>
        <p:nvSpPr>
          <p:cNvPr id="2" name="Rectangle 1">
            <a:extLst>
              <a:ext uri="{FF2B5EF4-FFF2-40B4-BE49-F238E27FC236}">
                <a16:creationId xmlns:a16="http://schemas.microsoft.com/office/drawing/2014/main" id="{5CADC7DD-E769-4EC0-9B98-8C59CBB77729}"/>
              </a:ext>
            </a:extLst>
          </p:cNvPr>
          <p:cNvSpPr/>
          <p:nvPr/>
        </p:nvSpPr>
        <p:spPr>
          <a:xfrm>
            <a:off x="7347634" y="442349"/>
            <a:ext cx="2610010" cy="707886"/>
          </a:xfrm>
          <a:prstGeom prst="rect">
            <a:avLst/>
          </a:prstGeom>
          <a:solidFill>
            <a:schemeClr val="accent6"/>
          </a:solidFill>
        </p:spPr>
        <p:txBody>
          <a:bodyPr wrap="none" lIns="91440" tIns="45720" rIns="91440" bIns="45720">
            <a:spAutoFit/>
          </a:bodyPr>
          <a:lstStyle/>
          <a:p>
            <a:pPr algn="ctr"/>
            <a:r>
              <a:rPr lang="en-GB" sz="4000" b="1" cap="none" spc="0" dirty="0">
                <a:ln w="22225">
                  <a:solidFill>
                    <a:schemeClr val="accent2"/>
                  </a:solidFill>
                  <a:prstDash val="solid"/>
                </a:ln>
                <a:solidFill>
                  <a:schemeClr val="accent2">
                    <a:lumMod val="40000"/>
                    <a:lumOff val="60000"/>
                  </a:schemeClr>
                </a:solidFill>
                <a:effectLst/>
                <a:latin typeface="Andika" panose="02000000000000000000" pitchFamily="2" charset="0"/>
                <a:ea typeface="Andika" panose="02000000000000000000" pitchFamily="2" charset="0"/>
                <a:cs typeface="Andika" panose="02000000000000000000" pitchFamily="2" charset="0"/>
              </a:rPr>
              <a:t>Noel’s Ark</a:t>
            </a:r>
            <a:endParaRPr lang="en-GB" sz="4000" b="1" cap="none" spc="0" dirty="0">
              <a:ln w="22225">
                <a:solidFill>
                  <a:schemeClr val="accent2"/>
                </a:solidFill>
                <a:prstDash val="solid"/>
              </a:ln>
              <a:solidFill>
                <a:schemeClr val="accent2">
                  <a:lumMod val="40000"/>
                  <a:lumOff val="60000"/>
                </a:schemeClr>
              </a:solidFill>
              <a:effectLst/>
            </a:endParaRPr>
          </a:p>
        </p:txBody>
      </p:sp>
      <p:sp>
        <p:nvSpPr>
          <p:cNvPr id="6" name="Rectangle 5">
            <a:extLst>
              <a:ext uri="{FF2B5EF4-FFF2-40B4-BE49-F238E27FC236}">
                <a16:creationId xmlns:a16="http://schemas.microsoft.com/office/drawing/2014/main" id="{FF446E9A-23B8-4533-BF65-25C35AD97F48}"/>
              </a:ext>
            </a:extLst>
          </p:cNvPr>
          <p:cNvSpPr/>
          <p:nvPr/>
        </p:nvSpPr>
        <p:spPr>
          <a:xfrm>
            <a:off x="2054545" y="1559253"/>
            <a:ext cx="5759910" cy="769441"/>
          </a:xfrm>
          <a:prstGeom prst="rect">
            <a:avLst/>
          </a:prstGeom>
          <a:solidFill>
            <a:schemeClr val="accent6"/>
          </a:solidFill>
        </p:spPr>
        <p:txBody>
          <a:bodyPr wrap="none" lIns="91440" tIns="45720" rIns="91440" bIns="45720">
            <a:spAutoFit/>
          </a:bodyPr>
          <a:lstStyle/>
          <a:p>
            <a:pPr algn="ctr"/>
            <a:r>
              <a:rPr lang="en-GB" sz="4400" b="1" cap="none" spc="0" dirty="0">
                <a:ln w="22225">
                  <a:solidFill>
                    <a:schemeClr val="accent2"/>
                  </a:solidFill>
                  <a:prstDash val="solid"/>
                </a:ln>
                <a:solidFill>
                  <a:schemeClr val="accent2">
                    <a:lumMod val="40000"/>
                    <a:lumOff val="60000"/>
                  </a:schemeClr>
                </a:solidFill>
                <a:effectLst/>
                <a:latin typeface="Andika" panose="02000000000000000000" pitchFamily="2" charset="0"/>
                <a:ea typeface="Andika" panose="02000000000000000000" pitchFamily="2" charset="0"/>
                <a:cs typeface="Andika" panose="02000000000000000000" pitchFamily="2" charset="0"/>
              </a:rPr>
              <a:t>Saturday and Sunday</a:t>
            </a:r>
            <a:endParaRPr lang="en-GB" sz="4400" b="1" cap="none" spc="0" dirty="0">
              <a:ln w="22225">
                <a:solidFill>
                  <a:schemeClr val="accent2"/>
                </a:solidFill>
                <a:prstDash val="solid"/>
              </a:ln>
              <a:solidFill>
                <a:schemeClr val="accent2">
                  <a:lumMod val="40000"/>
                  <a:lumOff val="60000"/>
                </a:schemeClr>
              </a:solidFill>
              <a:effectLst/>
            </a:endParaRPr>
          </a:p>
        </p:txBody>
      </p:sp>
      <p:sp>
        <p:nvSpPr>
          <p:cNvPr id="7" name="Rectangle 6">
            <a:extLst>
              <a:ext uri="{FF2B5EF4-FFF2-40B4-BE49-F238E27FC236}">
                <a16:creationId xmlns:a16="http://schemas.microsoft.com/office/drawing/2014/main" id="{DE3AD341-037E-418E-9DFB-3E5E1E0FDA1B}"/>
              </a:ext>
            </a:extLst>
          </p:cNvPr>
          <p:cNvSpPr/>
          <p:nvPr/>
        </p:nvSpPr>
        <p:spPr>
          <a:xfrm>
            <a:off x="8693708" y="2147977"/>
            <a:ext cx="1550424" cy="707886"/>
          </a:xfrm>
          <a:prstGeom prst="rect">
            <a:avLst/>
          </a:prstGeom>
          <a:solidFill>
            <a:schemeClr val="accent6"/>
          </a:solidFill>
        </p:spPr>
        <p:txBody>
          <a:bodyPr wrap="none" lIns="91440" tIns="45720" rIns="91440" bIns="45720">
            <a:spAutoFit/>
          </a:bodyPr>
          <a:lstStyle/>
          <a:p>
            <a:pPr algn="ctr"/>
            <a:r>
              <a:rPr lang="en-GB" sz="4000" b="1" cap="none" spc="0" dirty="0">
                <a:ln w="22225">
                  <a:solidFill>
                    <a:schemeClr val="accent2"/>
                  </a:solidFill>
                  <a:prstDash val="solid"/>
                </a:ln>
                <a:solidFill>
                  <a:schemeClr val="accent2">
                    <a:lumMod val="40000"/>
                    <a:lumOff val="60000"/>
                  </a:schemeClr>
                </a:solidFill>
                <a:effectLst/>
                <a:latin typeface="Andika" panose="02000000000000000000" pitchFamily="2" charset="0"/>
                <a:ea typeface="Andika" panose="02000000000000000000" pitchFamily="2" charset="0"/>
                <a:cs typeface="Andika" panose="02000000000000000000" pitchFamily="2" charset="0"/>
              </a:rPr>
              <a:t>10:15</a:t>
            </a:r>
            <a:endParaRPr lang="en-GB" sz="4000" b="1" cap="none" spc="0" dirty="0">
              <a:ln w="22225">
                <a:solidFill>
                  <a:schemeClr val="accent2"/>
                </a:solidFill>
                <a:prstDash val="solid"/>
              </a:ln>
              <a:solidFill>
                <a:schemeClr val="accent2">
                  <a:lumMod val="40000"/>
                  <a:lumOff val="60000"/>
                </a:schemeClr>
              </a:solidFill>
              <a:effectLst/>
            </a:endParaRPr>
          </a:p>
        </p:txBody>
      </p:sp>
      <p:sp>
        <p:nvSpPr>
          <p:cNvPr id="8" name="Rectangle 7">
            <a:extLst>
              <a:ext uri="{FF2B5EF4-FFF2-40B4-BE49-F238E27FC236}">
                <a16:creationId xmlns:a16="http://schemas.microsoft.com/office/drawing/2014/main" id="{EF58BE40-95D2-41CE-B001-900E6365A9CD}"/>
              </a:ext>
            </a:extLst>
          </p:cNvPr>
          <p:cNvSpPr/>
          <p:nvPr/>
        </p:nvSpPr>
        <p:spPr>
          <a:xfrm>
            <a:off x="6616857" y="2839770"/>
            <a:ext cx="2852063" cy="707886"/>
          </a:xfrm>
          <a:prstGeom prst="rect">
            <a:avLst/>
          </a:prstGeom>
          <a:solidFill>
            <a:schemeClr val="accent6"/>
          </a:solidFill>
        </p:spPr>
        <p:txBody>
          <a:bodyPr wrap="none" lIns="91440" tIns="45720" rIns="91440" bIns="45720">
            <a:spAutoFit/>
          </a:bodyPr>
          <a:lstStyle/>
          <a:p>
            <a:pPr algn="ctr"/>
            <a:r>
              <a:rPr lang="en-GB" sz="4000" b="1" cap="none" spc="0" dirty="0">
                <a:ln w="22225">
                  <a:solidFill>
                    <a:schemeClr val="accent2"/>
                  </a:solidFill>
                  <a:prstDash val="solid"/>
                </a:ln>
                <a:solidFill>
                  <a:schemeClr val="accent2">
                    <a:lumMod val="40000"/>
                    <a:lumOff val="60000"/>
                  </a:schemeClr>
                </a:solidFill>
                <a:effectLst/>
                <a:latin typeface="Andika" panose="02000000000000000000" pitchFamily="2" charset="0"/>
                <a:ea typeface="Andika" panose="02000000000000000000" pitchFamily="2" charset="0"/>
                <a:cs typeface="Andika" panose="02000000000000000000" pitchFamily="2" charset="0"/>
              </a:rPr>
              <a:t>stick insect</a:t>
            </a:r>
            <a:endParaRPr lang="en-GB" sz="4000" b="1" cap="none" spc="0" dirty="0">
              <a:ln w="22225">
                <a:solidFill>
                  <a:schemeClr val="accent2"/>
                </a:solidFill>
                <a:prstDash val="solid"/>
              </a:ln>
              <a:solidFill>
                <a:schemeClr val="accent2">
                  <a:lumMod val="40000"/>
                  <a:lumOff val="60000"/>
                </a:schemeClr>
              </a:solidFill>
              <a:effectLst/>
            </a:endParaRPr>
          </a:p>
        </p:txBody>
      </p:sp>
      <p:sp>
        <p:nvSpPr>
          <p:cNvPr id="9" name="Rectangle 8">
            <a:extLst>
              <a:ext uri="{FF2B5EF4-FFF2-40B4-BE49-F238E27FC236}">
                <a16:creationId xmlns:a16="http://schemas.microsoft.com/office/drawing/2014/main" id="{6DAA68D3-3E04-4EF9-A929-4D7D078290F7}"/>
              </a:ext>
            </a:extLst>
          </p:cNvPr>
          <p:cNvSpPr/>
          <p:nvPr/>
        </p:nvSpPr>
        <p:spPr>
          <a:xfrm>
            <a:off x="10348173" y="2839770"/>
            <a:ext cx="1293944" cy="707886"/>
          </a:xfrm>
          <a:prstGeom prst="rect">
            <a:avLst/>
          </a:prstGeom>
          <a:solidFill>
            <a:schemeClr val="accent6"/>
          </a:solidFill>
        </p:spPr>
        <p:txBody>
          <a:bodyPr wrap="none" lIns="91440" tIns="45720" rIns="91440" bIns="45720">
            <a:spAutoFit/>
          </a:bodyPr>
          <a:lstStyle/>
          <a:p>
            <a:pPr algn="ctr"/>
            <a:r>
              <a:rPr lang="en-GB" sz="4000" b="1" cap="none" spc="0" dirty="0">
                <a:ln w="22225">
                  <a:solidFill>
                    <a:schemeClr val="accent2"/>
                  </a:solidFill>
                  <a:prstDash val="solid"/>
                </a:ln>
                <a:solidFill>
                  <a:schemeClr val="accent2">
                    <a:lumMod val="40000"/>
                    <a:lumOff val="60000"/>
                  </a:schemeClr>
                </a:solidFill>
                <a:effectLst/>
                <a:latin typeface="Andika" panose="02000000000000000000" pitchFamily="2" charset="0"/>
                <a:ea typeface="Andika" panose="02000000000000000000" pitchFamily="2" charset="0"/>
                <a:cs typeface="Andika" panose="02000000000000000000" pitchFamily="2" charset="0"/>
              </a:rPr>
              <a:t>snail</a:t>
            </a:r>
            <a:endParaRPr lang="en-GB" sz="4000" b="1" cap="none" spc="0" dirty="0">
              <a:ln w="22225">
                <a:solidFill>
                  <a:schemeClr val="accent2"/>
                </a:solidFill>
                <a:prstDash val="solid"/>
              </a:ln>
              <a:solidFill>
                <a:schemeClr val="accent2">
                  <a:lumMod val="40000"/>
                  <a:lumOff val="60000"/>
                </a:schemeClr>
              </a:solidFill>
              <a:effectLst/>
            </a:endParaRPr>
          </a:p>
        </p:txBody>
      </p:sp>
      <p:sp>
        <p:nvSpPr>
          <p:cNvPr id="10" name="Rectangle 9">
            <a:extLst>
              <a:ext uri="{FF2B5EF4-FFF2-40B4-BE49-F238E27FC236}">
                <a16:creationId xmlns:a16="http://schemas.microsoft.com/office/drawing/2014/main" id="{445492A9-7759-40F8-86D8-B32B604C9E66}"/>
              </a:ext>
            </a:extLst>
          </p:cNvPr>
          <p:cNvSpPr/>
          <p:nvPr/>
        </p:nvSpPr>
        <p:spPr>
          <a:xfrm>
            <a:off x="6468414" y="3469503"/>
            <a:ext cx="1141659" cy="584775"/>
          </a:xfrm>
          <a:prstGeom prst="rect">
            <a:avLst/>
          </a:prstGeom>
          <a:solidFill>
            <a:schemeClr val="accent6"/>
          </a:solidFill>
        </p:spPr>
        <p:txBody>
          <a:bodyPr wrap="none" lIns="91440" tIns="45720" rIns="91440" bIns="45720">
            <a:spAutoFit/>
          </a:bodyPr>
          <a:lstStyle/>
          <a:p>
            <a:pPr algn="ctr"/>
            <a:r>
              <a:rPr lang="en-GB" sz="3200" b="1" cap="none" spc="0" dirty="0">
                <a:ln w="22225">
                  <a:solidFill>
                    <a:schemeClr val="accent2"/>
                  </a:solidFill>
                  <a:prstDash val="solid"/>
                </a:ln>
                <a:solidFill>
                  <a:schemeClr val="accent2">
                    <a:lumMod val="40000"/>
                    <a:lumOff val="60000"/>
                  </a:schemeClr>
                </a:solidFill>
                <a:effectLst/>
                <a:latin typeface="Andika" panose="02000000000000000000" pitchFamily="2" charset="0"/>
                <a:ea typeface="Andika" panose="02000000000000000000" pitchFamily="2" charset="0"/>
                <a:cs typeface="Andika" panose="02000000000000000000" pitchFamily="2" charset="0"/>
              </a:rPr>
              <a:t>birds</a:t>
            </a:r>
            <a:endParaRPr lang="en-GB" sz="3200" b="1" cap="none" spc="0" dirty="0">
              <a:ln w="22225">
                <a:solidFill>
                  <a:schemeClr val="accent2"/>
                </a:solidFill>
                <a:prstDash val="solid"/>
              </a:ln>
              <a:solidFill>
                <a:schemeClr val="accent2">
                  <a:lumMod val="40000"/>
                  <a:lumOff val="60000"/>
                </a:schemeClr>
              </a:solidFill>
              <a:effectLst/>
            </a:endParaRPr>
          </a:p>
        </p:txBody>
      </p:sp>
      <p:sp>
        <p:nvSpPr>
          <p:cNvPr id="11" name="Rectangle 10">
            <a:extLst>
              <a:ext uri="{FF2B5EF4-FFF2-40B4-BE49-F238E27FC236}">
                <a16:creationId xmlns:a16="http://schemas.microsoft.com/office/drawing/2014/main" id="{6DF2D723-682E-4FAA-A829-761151AAABAD}"/>
              </a:ext>
            </a:extLst>
          </p:cNvPr>
          <p:cNvSpPr/>
          <p:nvPr/>
        </p:nvSpPr>
        <p:spPr>
          <a:xfrm>
            <a:off x="8313641" y="3885506"/>
            <a:ext cx="2034532" cy="707886"/>
          </a:xfrm>
          <a:prstGeom prst="rect">
            <a:avLst/>
          </a:prstGeom>
          <a:solidFill>
            <a:schemeClr val="accent6"/>
          </a:solidFill>
        </p:spPr>
        <p:txBody>
          <a:bodyPr wrap="none" lIns="91440" tIns="45720" rIns="91440" bIns="45720">
            <a:spAutoFit/>
          </a:bodyPr>
          <a:lstStyle/>
          <a:p>
            <a:pPr algn="ctr"/>
            <a:r>
              <a:rPr lang="en-GB" sz="4000" b="1" cap="none" spc="0" dirty="0">
                <a:ln w="22225">
                  <a:solidFill>
                    <a:schemeClr val="accent2"/>
                  </a:solidFill>
                  <a:prstDash val="solid"/>
                </a:ln>
                <a:solidFill>
                  <a:schemeClr val="accent2">
                    <a:lumMod val="40000"/>
                    <a:lumOff val="60000"/>
                  </a:schemeClr>
                </a:solidFill>
                <a:effectLst/>
                <a:latin typeface="Andika" panose="02000000000000000000" pitchFamily="2" charset="0"/>
                <a:ea typeface="Andika" panose="02000000000000000000" pitchFamily="2" charset="0"/>
                <a:cs typeface="Andika" panose="02000000000000000000" pitchFamily="2" charset="0"/>
              </a:rPr>
              <a:t>Medusa</a:t>
            </a:r>
            <a:endParaRPr lang="en-GB" sz="4000" b="1" cap="none" spc="0" dirty="0">
              <a:ln w="22225">
                <a:solidFill>
                  <a:schemeClr val="accent2"/>
                </a:solidFill>
                <a:prstDash val="solid"/>
              </a:ln>
              <a:solidFill>
                <a:schemeClr val="accent2">
                  <a:lumMod val="40000"/>
                  <a:lumOff val="60000"/>
                </a:schemeClr>
              </a:solidFill>
              <a:effectLst/>
            </a:endParaRPr>
          </a:p>
        </p:txBody>
      </p:sp>
      <p:sp>
        <p:nvSpPr>
          <p:cNvPr id="12" name="Rectangle 11">
            <a:extLst>
              <a:ext uri="{FF2B5EF4-FFF2-40B4-BE49-F238E27FC236}">
                <a16:creationId xmlns:a16="http://schemas.microsoft.com/office/drawing/2014/main" id="{4DCAC412-3D11-410C-857C-392E92CE6931}"/>
              </a:ext>
            </a:extLst>
          </p:cNvPr>
          <p:cNvSpPr/>
          <p:nvPr/>
        </p:nvSpPr>
        <p:spPr>
          <a:xfrm>
            <a:off x="9267588" y="4636576"/>
            <a:ext cx="2907912" cy="707886"/>
          </a:xfrm>
          <a:prstGeom prst="rect">
            <a:avLst/>
          </a:prstGeom>
          <a:solidFill>
            <a:schemeClr val="accent6"/>
          </a:solidFill>
        </p:spPr>
        <p:txBody>
          <a:bodyPr wrap="none" lIns="91440" tIns="45720" rIns="91440" bIns="45720">
            <a:spAutoFit/>
          </a:bodyPr>
          <a:lstStyle/>
          <a:p>
            <a:pPr algn="ctr"/>
            <a:r>
              <a:rPr lang="en-GB" sz="4000" b="1" cap="none" spc="0" dirty="0">
                <a:ln w="22225">
                  <a:solidFill>
                    <a:schemeClr val="accent2"/>
                  </a:solidFill>
                  <a:prstDash val="solid"/>
                </a:ln>
                <a:solidFill>
                  <a:schemeClr val="accent2">
                    <a:lumMod val="40000"/>
                    <a:lumOff val="60000"/>
                  </a:schemeClr>
                </a:solidFill>
                <a:effectLst/>
              </a:rPr>
              <a:t>Claire Brown</a:t>
            </a:r>
          </a:p>
        </p:txBody>
      </p:sp>
      <p:sp>
        <p:nvSpPr>
          <p:cNvPr id="13" name="Rectangle 12">
            <a:extLst>
              <a:ext uri="{FF2B5EF4-FFF2-40B4-BE49-F238E27FC236}">
                <a16:creationId xmlns:a16="http://schemas.microsoft.com/office/drawing/2014/main" id="{3F59B1A6-56D1-49A0-B8DF-D1901FE83B3A}"/>
              </a:ext>
            </a:extLst>
          </p:cNvPr>
          <p:cNvSpPr/>
          <p:nvPr/>
        </p:nvSpPr>
        <p:spPr>
          <a:xfrm>
            <a:off x="7641558" y="5140679"/>
            <a:ext cx="1316387" cy="707886"/>
          </a:xfrm>
          <a:prstGeom prst="rect">
            <a:avLst/>
          </a:prstGeom>
          <a:solidFill>
            <a:schemeClr val="accent6"/>
          </a:solidFill>
        </p:spPr>
        <p:txBody>
          <a:bodyPr wrap="none" lIns="91440" tIns="45720" rIns="91440" bIns="45720">
            <a:spAutoFit/>
          </a:bodyPr>
          <a:lstStyle/>
          <a:p>
            <a:pPr algn="ctr"/>
            <a:r>
              <a:rPr lang="en-GB" sz="4000" b="1" cap="none" spc="0" dirty="0">
                <a:ln w="22225">
                  <a:solidFill>
                    <a:schemeClr val="accent2"/>
                  </a:solidFill>
                  <a:prstDash val="solid"/>
                </a:ln>
                <a:solidFill>
                  <a:schemeClr val="accent2">
                    <a:lumMod val="40000"/>
                    <a:lumOff val="60000"/>
                  </a:schemeClr>
                </a:solidFill>
                <a:effectLst/>
              </a:rPr>
              <a:t>Mojo</a:t>
            </a:r>
          </a:p>
        </p:txBody>
      </p:sp>
      <p:sp>
        <p:nvSpPr>
          <p:cNvPr id="14" name="Rectangle 13">
            <a:extLst>
              <a:ext uri="{FF2B5EF4-FFF2-40B4-BE49-F238E27FC236}">
                <a16:creationId xmlns:a16="http://schemas.microsoft.com/office/drawing/2014/main" id="{60B10650-A0F1-48B9-8877-7D9082EA92E7}"/>
              </a:ext>
            </a:extLst>
          </p:cNvPr>
          <p:cNvSpPr/>
          <p:nvPr/>
        </p:nvSpPr>
        <p:spPr>
          <a:xfrm>
            <a:off x="6851832" y="5865456"/>
            <a:ext cx="1480535" cy="707886"/>
          </a:xfrm>
          <a:prstGeom prst="rect">
            <a:avLst/>
          </a:prstGeom>
          <a:solidFill>
            <a:schemeClr val="accent6"/>
          </a:solidFill>
        </p:spPr>
        <p:txBody>
          <a:bodyPr wrap="none" lIns="91440" tIns="45720" rIns="91440" bIns="45720">
            <a:spAutoFit/>
          </a:bodyPr>
          <a:lstStyle/>
          <a:p>
            <a:pPr algn="ctr"/>
            <a:r>
              <a:rPr lang="en-GB" sz="4000" b="1" cap="none" spc="0" dirty="0">
                <a:ln w="22225">
                  <a:solidFill>
                    <a:schemeClr val="accent2"/>
                  </a:solidFill>
                  <a:prstDash val="solid"/>
                </a:ln>
                <a:solidFill>
                  <a:schemeClr val="accent2">
                    <a:lumMod val="40000"/>
                    <a:lumOff val="60000"/>
                  </a:schemeClr>
                </a:solidFill>
                <a:effectLst/>
              </a:rPr>
              <a:t>Green</a:t>
            </a:r>
          </a:p>
        </p:txBody>
      </p:sp>
    </p:spTree>
    <p:extLst>
      <p:ext uri="{BB962C8B-B14F-4D97-AF65-F5344CB8AC3E}">
        <p14:creationId xmlns:p14="http://schemas.microsoft.com/office/powerpoint/2010/main" val="321945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2"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3AD57-FBD6-4F2E-AB6E-28FD87FB6F71}"/>
              </a:ext>
            </a:extLst>
          </p:cNvPr>
          <p:cNvSpPr>
            <a:spLocks noGrp="1"/>
          </p:cNvSpPr>
          <p:nvPr>
            <p:ph type="title"/>
          </p:nvPr>
        </p:nvSpPr>
        <p:spPr>
          <a:xfrm>
            <a:off x="761999" y="375621"/>
            <a:ext cx="5609219" cy="1325563"/>
          </a:xfrm>
        </p:spPr>
        <p:txBody>
          <a:bodyPr>
            <a:normAutofit fontScale="90000"/>
          </a:bodyPr>
          <a:lstStyle/>
          <a:p>
            <a:pPr>
              <a:lnSpc>
                <a:spcPct val="150000"/>
              </a:lnSpc>
            </a:pPr>
            <a:r>
              <a:rPr lang="en-GB" sz="3400" dirty="0">
                <a:latin typeface="Andika" panose="02000000000000000000" pitchFamily="2" charset="0"/>
                <a:ea typeface="Andika" panose="02000000000000000000" pitchFamily="2" charset="0"/>
                <a:cs typeface="Andika" panose="02000000000000000000" pitchFamily="2" charset="0"/>
              </a:rPr>
              <a:t>Which  strategies did you use to find the answers quickly?</a:t>
            </a:r>
          </a:p>
        </p:txBody>
      </p:sp>
      <p:sp>
        <p:nvSpPr>
          <p:cNvPr id="3" name="Content Placeholder 2">
            <a:extLst>
              <a:ext uri="{FF2B5EF4-FFF2-40B4-BE49-F238E27FC236}">
                <a16:creationId xmlns:a16="http://schemas.microsoft.com/office/drawing/2014/main" id="{9A360669-6284-48C7-B8F5-CC280D97A64D}"/>
              </a:ext>
            </a:extLst>
          </p:cNvPr>
          <p:cNvSpPr>
            <a:spLocks noGrp="1"/>
          </p:cNvSpPr>
          <p:nvPr>
            <p:ph idx="1"/>
          </p:nvPr>
        </p:nvSpPr>
        <p:spPr>
          <a:xfrm>
            <a:off x="762000" y="2279018"/>
            <a:ext cx="5314543" cy="3375920"/>
          </a:xfrm>
        </p:spPr>
        <p:txBody>
          <a:bodyPr anchor="t">
            <a:normAutofit fontScale="85000" lnSpcReduction="10000"/>
          </a:bodyPr>
          <a:lstStyle/>
          <a:p>
            <a:pPr>
              <a:lnSpc>
                <a:spcPct val="150000"/>
              </a:lnSpc>
            </a:pPr>
            <a:r>
              <a:rPr lang="en-GB" sz="3200" dirty="0">
                <a:latin typeface="Andika" panose="02000000000000000000" pitchFamily="2" charset="0"/>
                <a:ea typeface="Andika" panose="02000000000000000000" pitchFamily="2" charset="0"/>
                <a:cs typeface="Andika" panose="02000000000000000000" pitchFamily="2" charset="0"/>
              </a:rPr>
              <a:t>Identify keywords.</a:t>
            </a:r>
          </a:p>
          <a:p>
            <a:pPr>
              <a:lnSpc>
                <a:spcPct val="150000"/>
              </a:lnSpc>
            </a:pPr>
            <a:r>
              <a:rPr lang="en-GB" sz="3200" dirty="0">
                <a:latin typeface="Andika" panose="02000000000000000000" pitchFamily="2" charset="0"/>
                <a:ea typeface="Andika" panose="02000000000000000000" pitchFamily="2" charset="0"/>
                <a:cs typeface="Andika" panose="02000000000000000000" pitchFamily="2" charset="0"/>
              </a:rPr>
              <a:t>Look for keywords within the text.</a:t>
            </a:r>
          </a:p>
          <a:p>
            <a:pPr>
              <a:lnSpc>
                <a:spcPct val="150000"/>
              </a:lnSpc>
            </a:pPr>
            <a:r>
              <a:rPr lang="en-GB" sz="3200" dirty="0">
                <a:latin typeface="Andika" panose="02000000000000000000" pitchFamily="2" charset="0"/>
                <a:ea typeface="Andika" panose="02000000000000000000" pitchFamily="2" charset="0"/>
                <a:cs typeface="Andika" panose="02000000000000000000" pitchFamily="2" charset="0"/>
              </a:rPr>
              <a:t>Looking for bold print.</a:t>
            </a:r>
          </a:p>
          <a:p>
            <a:pPr>
              <a:lnSpc>
                <a:spcPct val="150000"/>
              </a:lnSpc>
            </a:pPr>
            <a:r>
              <a:rPr lang="en-GB" sz="3200" dirty="0">
                <a:latin typeface="Andika" panose="02000000000000000000" pitchFamily="2" charset="0"/>
                <a:ea typeface="Andika" panose="02000000000000000000" pitchFamily="2" charset="0"/>
                <a:cs typeface="Andika" panose="02000000000000000000" pitchFamily="2" charset="0"/>
              </a:rPr>
              <a:t>Don’t read full sentences.</a:t>
            </a:r>
          </a:p>
        </p:txBody>
      </p:sp>
      <p:sp>
        <p:nvSpPr>
          <p:cNvPr id="71" name="Freeform: Shape 7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Vector Keyword Search Icon - Download Free Vectors, Clipart Graphics &amp;  Vector Art">
            <a:extLst>
              <a:ext uri="{FF2B5EF4-FFF2-40B4-BE49-F238E27FC236}">
                <a16:creationId xmlns:a16="http://schemas.microsoft.com/office/drawing/2014/main" id="{275B71BB-2758-4B52-88AC-617D5EEC13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766" b="-2"/>
          <a:stretch/>
        </p:blipFill>
        <p:spPr bwMode="auto">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0296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6CE0A-8651-426A-9CB0-E5622E6059BA}"/>
              </a:ext>
            </a:extLst>
          </p:cNvPr>
          <p:cNvSpPr>
            <a:spLocks noGrp="1"/>
          </p:cNvSpPr>
          <p:nvPr>
            <p:ph type="title"/>
          </p:nvPr>
        </p:nvSpPr>
        <p:spPr/>
        <p:txBody>
          <a:bodyPr/>
          <a:lstStyle/>
          <a:p>
            <a:endParaRPr lang="en-GB"/>
          </a:p>
        </p:txBody>
      </p:sp>
      <p:pic>
        <p:nvPicPr>
          <p:cNvPr id="2050" name="Picture 2" descr="May be an image of 1 person and smiling">
            <a:extLst>
              <a:ext uri="{FF2B5EF4-FFF2-40B4-BE49-F238E27FC236}">
                <a16:creationId xmlns:a16="http://schemas.microsoft.com/office/drawing/2014/main" id="{584CD3AA-4242-481C-9FEB-7E5B331FCC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539" y="719879"/>
            <a:ext cx="8953261" cy="51805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 name="Content Placeholder 4">
            <a:extLst>
              <a:ext uri="{FF2B5EF4-FFF2-40B4-BE49-F238E27FC236}">
                <a16:creationId xmlns:a16="http://schemas.microsoft.com/office/drawing/2014/main" id="{4A5C3E66-4602-466D-A584-45050D15931A}"/>
              </a:ext>
            </a:extLst>
          </p:cNvPr>
          <p:cNvSpPr>
            <a:spLocks noGrp="1"/>
          </p:cNvSpPr>
          <p:nvPr>
            <p:ph idx="1"/>
          </p:nvPr>
        </p:nvSpPr>
        <p:spPr>
          <a:xfrm>
            <a:off x="419161" y="5384045"/>
            <a:ext cx="6067688" cy="1108830"/>
          </a:xfrm>
          <a:prstGeom prst="rect">
            <a:avLst/>
          </a:prstGeom>
          <a:noFill/>
        </p:spPr>
        <p:txBody>
          <a:bodyPr wrap="none" lIns="91440" tIns="45720" rIns="91440" bIns="45720">
            <a:spAutoFit/>
          </a:bodyPr>
          <a:lstStyle/>
          <a:p>
            <a:pPr marL="0" indent="0" algn="ctr">
              <a:buNone/>
            </a:pPr>
            <a:r>
              <a:rPr lang="en-US" sz="7200" b="1" dirty="0">
                <a:ln w="22225">
                  <a:solidFill>
                    <a:schemeClr val="tx1"/>
                  </a:solidFill>
                  <a:prstDash val="solid"/>
                </a:ln>
                <a:solidFill>
                  <a:srgbClr val="CC66FF"/>
                </a:solidFill>
                <a:latin typeface="Andika" panose="02000000000000000000" pitchFamily="2" charset="0"/>
                <a:ea typeface="Andika" panose="02000000000000000000" pitchFamily="2" charset="0"/>
                <a:cs typeface="Andika" panose="02000000000000000000" pitchFamily="2" charset="0"/>
              </a:rPr>
              <a:t>performances</a:t>
            </a:r>
          </a:p>
        </p:txBody>
      </p:sp>
      <p:sp>
        <p:nvSpPr>
          <p:cNvPr id="6" name="Rectangle 5">
            <a:extLst>
              <a:ext uri="{FF2B5EF4-FFF2-40B4-BE49-F238E27FC236}">
                <a16:creationId xmlns:a16="http://schemas.microsoft.com/office/drawing/2014/main" id="{2B67E474-6471-4277-8B37-6679320B213D}"/>
              </a:ext>
            </a:extLst>
          </p:cNvPr>
          <p:cNvSpPr/>
          <p:nvPr/>
        </p:nvSpPr>
        <p:spPr>
          <a:xfrm>
            <a:off x="162280" y="0"/>
            <a:ext cx="4099199" cy="1200329"/>
          </a:xfrm>
          <a:prstGeom prst="rect">
            <a:avLst/>
          </a:prstGeom>
          <a:noFill/>
        </p:spPr>
        <p:txBody>
          <a:bodyPr wrap="none" lIns="91440" tIns="45720" rIns="91440" bIns="45720">
            <a:spAutoFit/>
          </a:bodyPr>
          <a:lstStyle/>
          <a:p>
            <a:pPr algn="ctr"/>
            <a:r>
              <a:rPr lang="en-US" sz="7200" b="1" dirty="0">
                <a:ln w="22225">
                  <a:solidFill>
                    <a:schemeClr val="tx1"/>
                  </a:solidFill>
                  <a:prstDash val="solid"/>
                </a:ln>
                <a:solidFill>
                  <a:srgbClr val="CC66FF"/>
                </a:solidFill>
                <a:latin typeface="Andika" panose="02000000000000000000" pitchFamily="2" charset="0"/>
                <a:ea typeface="Andika" panose="02000000000000000000" pitchFamily="2" charset="0"/>
                <a:cs typeface="Andika" panose="02000000000000000000" pitchFamily="2" charset="0"/>
              </a:rPr>
              <a:t>live show</a:t>
            </a:r>
          </a:p>
        </p:txBody>
      </p:sp>
      <p:sp>
        <p:nvSpPr>
          <p:cNvPr id="7" name="Rectangle 6">
            <a:extLst>
              <a:ext uri="{FF2B5EF4-FFF2-40B4-BE49-F238E27FC236}">
                <a16:creationId xmlns:a16="http://schemas.microsoft.com/office/drawing/2014/main" id="{42A417E1-4CC4-4FA5-A928-41F1E9320912}"/>
              </a:ext>
            </a:extLst>
          </p:cNvPr>
          <p:cNvSpPr/>
          <p:nvPr/>
        </p:nvSpPr>
        <p:spPr>
          <a:xfrm>
            <a:off x="9420087" y="5682284"/>
            <a:ext cx="2771913" cy="1200329"/>
          </a:xfrm>
          <a:prstGeom prst="rect">
            <a:avLst/>
          </a:prstGeom>
          <a:noFill/>
        </p:spPr>
        <p:txBody>
          <a:bodyPr wrap="none" lIns="91440" tIns="45720" rIns="91440" bIns="45720">
            <a:spAutoFit/>
          </a:bodyPr>
          <a:lstStyle/>
          <a:p>
            <a:pPr algn="ctr"/>
            <a:r>
              <a:rPr lang="en-US" sz="7200" b="1" dirty="0">
                <a:ln w="22225">
                  <a:solidFill>
                    <a:schemeClr val="tx1"/>
                  </a:solidFill>
                  <a:prstDash val="solid"/>
                </a:ln>
                <a:solidFill>
                  <a:srgbClr val="CC66FF"/>
                </a:solidFill>
                <a:latin typeface="Andika" panose="02000000000000000000" pitchFamily="2" charset="0"/>
                <a:ea typeface="Andika" panose="02000000000000000000" pitchFamily="2" charset="0"/>
                <a:cs typeface="Andika" panose="02000000000000000000" pitchFamily="2" charset="0"/>
              </a:rPr>
              <a:t>clever</a:t>
            </a:r>
          </a:p>
        </p:txBody>
      </p:sp>
      <p:sp>
        <p:nvSpPr>
          <p:cNvPr id="8" name="Rectangle 7">
            <a:extLst>
              <a:ext uri="{FF2B5EF4-FFF2-40B4-BE49-F238E27FC236}">
                <a16:creationId xmlns:a16="http://schemas.microsoft.com/office/drawing/2014/main" id="{38326E13-117C-44E9-B6D0-BEA7C8966AF2}"/>
              </a:ext>
            </a:extLst>
          </p:cNvPr>
          <p:cNvSpPr/>
          <p:nvPr/>
        </p:nvSpPr>
        <p:spPr>
          <a:xfrm>
            <a:off x="328792" y="2595236"/>
            <a:ext cx="2581156" cy="1200329"/>
          </a:xfrm>
          <a:prstGeom prst="rect">
            <a:avLst/>
          </a:prstGeom>
          <a:noFill/>
        </p:spPr>
        <p:txBody>
          <a:bodyPr wrap="none" lIns="91440" tIns="45720" rIns="91440" bIns="45720">
            <a:spAutoFit/>
          </a:bodyPr>
          <a:lstStyle/>
          <a:p>
            <a:pPr algn="ctr"/>
            <a:r>
              <a:rPr lang="en-US" sz="7200" b="1" dirty="0">
                <a:ln w="22225">
                  <a:solidFill>
                    <a:schemeClr val="tx1"/>
                  </a:solidFill>
                  <a:prstDash val="solid"/>
                </a:ln>
                <a:solidFill>
                  <a:srgbClr val="CC66FF"/>
                </a:solidFill>
                <a:latin typeface="Andika" panose="02000000000000000000" pitchFamily="2" charset="0"/>
                <a:ea typeface="Andika" panose="02000000000000000000" pitchFamily="2" charset="0"/>
                <a:cs typeface="Andika" panose="02000000000000000000" pitchFamily="2" charset="0"/>
              </a:rPr>
              <a:t>tricks</a:t>
            </a:r>
          </a:p>
        </p:txBody>
      </p:sp>
    </p:spTree>
    <p:extLst>
      <p:ext uri="{BB962C8B-B14F-4D97-AF65-F5344CB8AC3E}">
        <p14:creationId xmlns:p14="http://schemas.microsoft.com/office/powerpoint/2010/main" val="562639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CF1328B-C62C-4390-8854-2D0A9299DBFB}"/>
              </a:ext>
            </a:extLst>
          </p:cNvPr>
          <p:cNvSpPr/>
          <p:nvPr/>
        </p:nvSpPr>
        <p:spPr>
          <a:xfrm>
            <a:off x="0" y="-26649"/>
            <a:ext cx="12192000" cy="1351731"/>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pic>
        <p:nvPicPr>
          <p:cNvPr id="22" name="Picture 4" descr="Free icon - Free vector icons - Free SVG, PSD, PNG, EPS, Ai &amp; Icon Font">
            <a:extLst>
              <a:ext uri="{FF2B5EF4-FFF2-40B4-BE49-F238E27FC236}">
                <a16:creationId xmlns:a16="http://schemas.microsoft.com/office/drawing/2014/main" id="{E7092296-2B43-4DE3-8CA9-3B5CE50EF2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275" y="79045"/>
            <a:ext cx="1094259" cy="1094259"/>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Rounded Corners 24">
            <a:extLst>
              <a:ext uri="{FF2B5EF4-FFF2-40B4-BE49-F238E27FC236}">
                <a16:creationId xmlns:a16="http://schemas.microsoft.com/office/drawing/2014/main" id="{D0473872-AC1C-4B31-AABD-D4C23EC1DB2F}"/>
              </a:ext>
            </a:extLst>
          </p:cNvPr>
          <p:cNvSpPr/>
          <p:nvPr/>
        </p:nvSpPr>
        <p:spPr>
          <a:xfrm>
            <a:off x="3956434" y="4868860"/>
            <a:ext cx="4350189" cy="791854"/>
          </a:xfrm>
          <a:prstGeom prst="roundRect">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24" name="Rectangle: Rounded Corners 23">
            <a:extLst>
              <a:ext uri="{FF2B5EF4-FFF2-40B4-BE49-F238E27FC236}">
                <a16:creationId xmlns:a16="http://schemas.microsoft.com/office/drawing/2014/main" id="{75DCEA7C-4F61-4D2B-9F75-43284388F644}"/>
              </a:ext>
            </a:extLst>
          </p:cNvPr>
          <p:cNvSpPr/>
          <p:nvPr/>
        </p:nvSpPr>
        <p:spPr>
          <a:xfrm>
            <a:off x="3965703" y="3813729"/>
            <a:ext cx="4350189" cy="79185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23" name="Rectangle: Rounded Corners 22">
            <a:extLst>
              <a:ext uri="{FF2B5EF4-FFF2-40B4-BE49-F238E27FC236}">
                <a16:creationId xmlns:a16="http://schemas.microsoft.com/office/drawing/2014/main" id="{C2CCB5B9-D405-49ED-851C-508A1EBB9B44}"/>
              </a:ext>
            </a:extLst>
          </p:cNvPr>
          <p:cNvSpPr/>
          <p:nvPr/>
        </p:nvSpPr>
        <p:spPr>
          <a:xfrm>
            <a:off x="3956434" y="2812692"/>
            <a:ext cx="4350189" cy="79185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sp>
        <p:nvSpPr>
          <p:cNvPr id="18" name="Rectangle: Rounded Corners 17">
            <a:extLst>
              <a:ext uri="{FF2B5EF4-FFF2-40B4-BE49-F238E27FC236}">
                <a16:creationId xmlns:a16="http://schemas.microsoft.com/office/drawing/2014/main" id="{2AD04B69-48E5-416A-98DC-2580DAB0B8DF}"/>
              </a:ext>
            </a:extLst>
          </p:cNvPr>
          <p:cNvSpPr/>
          <p:nvPr/>
        </p:nvSpPr>
        <p:spPr>
          <a:xfrm>
            <a:off x="3956434" y="1893843"/>
            <a:ext cx="4350189" cy="79185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pic>
        <p:nvPicPr>
          <p:cNvPr id="4" name="Picture 3" descr="May be an image of 1 person, standing and indoor">
            <a:extLst>
              <a:ext uri="{FF2B5EF4-FFF2-40B4-BE49-F238E27FC236}">
                <a16:creationId xmlns:a16="http://schemas.microsoft.com/office/drawing/2014/main" id="{19F51113-9DF2-4029-8748-72E55C06D9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578"/>
          <a:stretch/>
        </p:blipFill>
        <p:spPr bwMode="auto">
          <a:xfrm>
            <a:off x="736070" y="4074446"/>
            <a:ext cx="2346542" cy="241842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 name="Picture 2" descr="May be an image of 10 people and people smiling">
            <a:extLst>
              <a:ext uri="{FF2B5EF4-FFF2-40B4-BE49-F238E27FC236}">
                <a16:creationId xmlns:a16="http://schemas.microsoft.com/office/drawing/2014/main" id="{8AF6AA20-9735-4098-AEA2-C3CE55DB89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53156">
            <a:off x="335833" y="1279854"/>
            <a:ext cx="3140858" cy="235564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2050" name="Picture 2" descr="https://azure.wgp-cdn.co.uk/app-yourcat/posts/npscatblog.jpg?&amp;width=600&amp;height=380&amp;bgcolor=ffffff&amp;mode=crop">
            <a:extLst>
              <a:ext uri="{FF2B5EF4-FFF2-40B4-BE49-F238E27FC236}">
                <a16:creationId xmlns:a16="http://schemas.microsoft.com/office/drawing/2014/main" id="{CD85E14A-B012-4BB0-9730-4508D424C9D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2133"/>
          <a:stretch/>
        </p:blipFill>
        <p:spPr bwMode="auto">
          <a:xfrm rot="561358">
            <a:off x="9233777" y="1282313"/>
            <a:ext cx="1855611" cy="24551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6" name="Rectangle 5">
            <a:extLst>
              <a:ext uri="{FF2B5EF4-FFF2-40B4-BE49-F238E27FC236}">
                <a16:creationId xmlns:a16="http://schemas.microsoft.com/office/drawing/2014/main" id="{6C8FC5A8-0D06-4E2C-B912-A48B45BCC23B}"/>
              </a:ext>
            </a:extLst>
          </p:cNvPr>
          <p:cNvSpPr/>
          <p:nvPr/>
        </p:nvSpPr>
        <p:spPr>
          <a:xfrm>
            <a:off x="4106261" y="1968489"/>
            <a:ext cx="4182555" cy="523220"/>
          </a:xfrm>
          <a:prstGeom prst="rect">
            <a:avLst/>
          </a:prstGeom>
          <a:noFill/>
        </p:spPr>
        <p:txBody>
          <a:bodyPr wrap="non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Magnificent Mini Beasts</a:t>
            </a:r>
          </a:p>
        </p:txBody>
      </p:sp>
      <p:pic>
        <p:nvPicPr>
          <p:cNvPr id="2054" name="Picture 6" descr=" Image">
            <a:extLst>
              <a:ext uri="{FF2B5EF4-FFF2-40B4-BE49-F238E27FC236}">
                <a16:creationId xmlns:a16="http://schemas.microsoft.com/office/drawing/2014/main" id="{08AD1916-D425-4DF9-9049-3288C3596A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3019" y="3922780"/>
            <a:ext cx="2691466" cy="26914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0" name="Rectangle 9">
            <a:extLst>
              <a:ext uri="{FF2B5EF4-FFF2-40B4-BE49-F238E27FC236}">
                <a16:creationId xmlns:a16="http://schemas.microsoft.com/office/drawing/2014/main" id="{D5CB6D07-A929-4B8A-BF97-647BCB5B0532}"/>
              </a:ext>
            </a:extLst>
          </p:cNvPr>
          <p:cNvSpPr/>
          <p:nvPr/>
        </p:nvSpPr>
        <p:spPr>
          <a:xfrm>
            <a:off x="4161403" y="2905780"/>
            <a:ext cx="2036135" cy="523220"/>
          </a:xfrm>
          <a:prstGeom prst="rect">
            <a:avLst/>
          </a:prstGeom>
          <a:noFill/>
        </p:spPr>
        <p:txBody>
          <a:bodyPr wrap="non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Hug a Hen!</a:t>
            </a:r>
          </a:p>
        </p:txBody>
      </p:sp>
      <p:sp>
        <p:nvSpPr>
          <p:cNvPr id="11" name="Rectangle 10">
            <a:extLst>
              <a:ext uri="{FF2B5EF4-FFF2-40B4-BE49-F238E27FC236}">
                <a16:creationId xmlns:a16="http://schemas.microsoft.com/office/drawing/2014/main" id="{ACA219B8-F0A6-4020-B799-C344A606B4F1}"/>
              </a:ext>
            </a:extLst>
          </p:cNvPr>
          <p:cNvSpPr/>
          <p:nvPr/>
        </p:nvSpPr>
        <p:spPr>
          <a:xfrm>
            <a:off x="4106261" y="3995340"/>
            <a:ext cx="4350189" cy="523220"/>
          </a:xfrm>
          <a:prstGeom prst="rect">
            <a:avLst/>
          </a:prstGeom>
          <a:noFill/>
        </p:spPr>
        <p:txBody>
          <a:bodyPr wrap="square" lIns="91440" tIns="45720" rIns="91440" bIns="45720">
            <a:spAutoFit/>
          </a:bodyPr>
          <a:lstStyle/>
          <a:p>
            <a:r>
              <a:rPr lang="en-US" sz="28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Meet the Vet</a:t>
            </a:r>
            <a:endParaRPr lang="en-US" sz="28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2" name="Rectangle 11">
            <a:extLst>
              <a:ext uri="{FF2B5EF4-FFF2-40B4-BE49-F238E27FC236}">
                <a16:creationId xmlns:a16="http://schemas.microsoft.com/office/drawing/2014/main" id="{3A64401D-0EAB-4B21-B074-2D6A95922A09}"/>
              </a:ext>
            </a:extLst>
          </p:cNvPr>
          <p:cNvSpPr/>
          <p:nvPr/>
        </p:nvSpPr>
        <p:spPr>
          <a:xfrm>
            <a:off x="4161403" y="4980523"/>
            <a:ext cx="4350189" cy="523220"/>
          </a:xfrm>
          <a:prstGeom prst="rect">
            <a:avLst/>
          </a:prstGeom>
          <a:noFill/>
        </p:spPr>
        <p:txBody>
          <a:bodyPr wrap="square" lIns="91440" tIns="45720" rIns="91440" bIns="45720">
            <a:spAutoFit/>
          </a:bodyPr>
          <a:lstStyle/>
          <a:p>
            <a:r>
              <a:rPr lang="en-US" sz="28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Amazing Reptiles</a:t>
            </a:r>
            <a:endParaRPr lang="en-US" sz="28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cxnSp>
        <p:nvCxnSpPr>
          <p:cNvPr id="8" name="Straight Arrow Connector 7">
            <a:extLst>
              <a:ext uri="{FF2B5EF4-FFF2-40B4-BE49-F238E27FC236}">
                <a16:creationId xmlns:a16="http://schemas.microsoft.com/office/drawing/2014/main" id="{AB73B686-7265-4A0F-A16E-5D4D631B69B9}"/>
              </a:ext>
            </a:extLst>
          </p:cNvPr>
          <p:cNvCxnSpPr>
            <a:cxnSpLocks/>
            <a:stCxn id="23" idx="1"/>
          </p:cNvCxnSpPr>
          <p:nvPr/>
        </p:nvCxnSpPr>
        <p:spPr>
          <a:xfrm flipH="1">
            <a:off x="3200111" y="3208619"/>
            <a:ext cx="756323" cy="80987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303B032-B847-4B23-AC53-8095B0361362}"/>
              </a:ext>
            </a:extLst>
          </p:cNvPr>
          <p:cNvCxnSpPr>
            <a:cxnSpLocks/>
          </p:cNvCxnSpPr>
          <p:nvPr/>
        </p:nvCxnSpPr>
        <p:spPr>
          <a:xfrm>
            <a:off x="8209349" y="2362624"/>
            <a:ext cx="1047436" cy="1804963"/>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60E209A-8DCD-43FC-A4B3-B0548A3ADC1E}"/>
              </a:ext>
            </a:extLst>
          </p:cNvPr>
          <p:cNvCxnSpPr>
            <a:cxnSpLocks/>
            <a:stCxn id="24" idx="3"/>
          </p:cNvCxnSpPr>
          <p:nvPr/>
        </p:nvCxnSpPr>
        <p:spPr>
          <a:xfrm flipV="1">
            <a:off x="8315892" y="2262776"/>
            <a:ext cx="931624" cy="1946880"/>
          </a:xfrm>
          <a:prstGeom prst="straightConnector1">
            <a:avLst/>
          </a:prstGeom>
          <a:ln w="76200">
            <a:tailEnd type="triangle"/>
          </a:ln>
        </p:spPr>
        <p:style>
          <a:lnRef idx="2">
            <a:schemeClr val="accent6"/>
          </a:lnRef>
          <a:fillRef idx="0">
            <a:schemeClr val="accent6"/>
          </a:fillRef>
          <a:effectRef idx="1">
            <a:schemeClr val="accent6"/>
          </a:effectRef>
          <a:fontRef idx="minor">
            <a:schemeClr val="tx1"/>
          </a:fontRef>
        </p:style>
      </p:cxnSp>
      <p:cxnSp>
        <p:nvCxnSpPr>
          <p:cNvPr id="35" name="Straight Arrow Connector 34">
            <a:extLst>
              <a:ext uri="{FF2B5EF4-FFF2-40B4-BE49-F238E27FC236}">
                <a16:creationId xmlns:a16="http://schemas.microsoft.com/office/drawing/2014/main" id="{C01765D6-19AF-49E1-8B50-C7DCE2C10319}"/>
              </a:ext>
            </a:extLst>
          </p:cNvPr>
          <p:cNvCxnSpPr>
            <a:cxnSpLocks/>
            <a:stCxn id="25" idx="1"/>
          </p:cNvCxnSpPr>
          <p:nvPr/>
        </p:nvCxnSpPr>
        <p:spPr>
          <a:xfrm flipH="1" flipV="1">
            <a:off x="2499360" y="3219878"/>
            <a:ext cx="1457074" cy="2044909"/>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0" name="Title 1">
            <a:extLst>
              <a:ext uri="{FF2B5EF4-FFF2-40B4-BE49-F238E27FC236}">
                <a16:creationId xmlns:a16="http://schemas.microsoft.com/office/drawing/2014/main" id="{FE8BD3A8-1B3C-4C01-9885-CFCFE95C60B0}"/>
              </a:ext>
            </a:extLst>
          </p:cNvPr>
          <p:cNvSpPr>
            <a:spLocks noGrp="1"/>
          </p:cNvSpPr>
          <p:nvPr>
            <p:ph type="title"/>
          </p:nvPr>
        </p:nvSpPr>
        <p:spPr>
          <a:xfrm>
            <a:off x="1352718" y="23190"/>
            <a:ext cx="10333914" cy="1338050"/>
          </a:xfrm>
        </p:spPr>
        <p:txBody>
          <a:bodyPr>
            <a:normAutofit/>
          </a:bodyPr>
          <a:lstStyle/>
          <a:p>
            <a:pPr>
              <a:lnSpc>
                <a:spcPct val="150000"/>
              </a:lnSpc>
            </a:pPr>
            <a:r>
              <a:rPr lang="en-GB" sz="3600" dirty="0">
                <a:latin typeface="Andika" panose="02000000000000000000" pitchFamily="2" charset="0"/>
                <a:ea typeface="Andika" panose="02000000000000000000" pitchFamily="2" charset="0"/>
                <a:cs typeface="Andika" panose="02000000000000000000" pitchFamily="2" charset="0"/>
              </a:rPr>
              <a:t>Task 2: Match the photo to the heading</a:t>
            </a:r>
          </a:p>
        </p:txBody>
      </p:sp>
    </p:spTree>
    <p:extLst>
      <p:ext uri="{BB962C8B-B14F-4D97-AF65-F5344CB8AC3E}">
        <p14:creationId xmlns:p14="http://schemas.microsoft.com/office/powerpoint/2010/main" val="246590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2B027CE-6E5D-4E8B-B2DA-EED5C2A44DBD}"/>
              </a:ext>
            </a:extLst>
          </p:cNvPr>
          <p:cNvSpPr/>
          <p:nvPr/>
        </p:nvSpPr>
        <p:spPr>
          <a:xfrm>
            <a:off x="0" y="-26649"/>
            <a:ext cx="12192000" cy="106951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09973F8C-BE77-41B5-BD41-6ADF6AAC6C04}"/>
              </a:ext>
            </a:extLst>
          </p:cNvPr>
          <p:cNvSpPr>
            <a:spLocks noGrp="1"/>
          </p:cNvSpPr>
          <p:nvPr>
            <p:ph type="title"/>
          </p:nvPr>
        </p:nvSpPr>
        <p:spPr>
          <a:xfrm>
            <a:off x="1110989" y="52548"/>
            <a:ext cx="10515600" cy="805949"/>
          </a:xfrm>
        </p:spPr>
        <p:txBody>
          <a:bodyPr>
            <a:normAutofit/>
          </a:bodyPr>
          <a:lstStyle/>
          <a:p>
            <a:r>
              <a:rPr lang="en-GB" sz="2800" dirty="0">
                <a:latin typeface="Andika" panose="02000000000000000000" pitchFamily="2" charset="0"/>
                <a:ea typeface="Andika" panose="02000000000000000000" pitchFamily="2" charset="0"/>
                <a:cs typeface="Andika" panose="02000000000000000000" pitchFamily="2" charset="0"/>
              </a:rPr>
              <a:t>Task 3: Are these sentences True or False? </a:t>
            </a:r>
          </a:p>
        </p:txBody>
      </p:sp>
      <p:graphicFrame>
        <p:nvGraphicFramePr>
          <p:cNvPr id="3" name="Table 5">
            <a:extLst>
              <a:ext uri="{FF2B5EF4-FFF2-40B4-BE49-F238E27FC236}">
                <a16:creationId xmlns:a16="http://schemas.microsoft.com/office/drawing/2014/main" id="{CF97EB5A-3C42-449A-80E4-E627A884B4B3}"/>
              </a:ext>
            </a:extLst>
          </p:cNvPr>
          <p:cNvGraphicFramePr>
            <a:graphicFrameLocks noGrp="1"/>
          </p:cNvGraphicFramePr>
          <p:nvPr>
            <p:extLst>
              <p:ext uri="{D42A27DB-BD31-4B8C-83A1-F6EECF244321}">
                <p14:modId xmlns:p14="http://schemas.microsoft.com/office/powerpoint/2010/main" val="1549007016"/>
              </p:ext>
            </p:extLst>
          </p:nvPr>
        </p:nvGraphicFramePr>
        <p:xfrm>
          <a:off x="426936" y="1094272"/>
          <a:ext cx="11110068" cy="4878864"/>
        </p:xfrm>
        <a:graphic>
          <a:graphicData uri="http://schemas.openxmlformats.org/drawingml/2006/table">
            <a:tbl>
              <a:tblPr firstRow="1" bandRow="1">
                <a:tableStyleId>{5C22544A-7EE6-4342-B048-85BDC9FD1C3A}</a:tableStyleId>
              </a:tblPr>
              <a:tblGrid>
                <a:gridCol w="591373">
                  <a:extLst>
                    <a:ext uri="{9D8B030D-6E8A-4147-A177-3AD203B41FA5}">
                      <a16:colId xmlns:a16="http://schemas.microsoft.com/office/drawing/2014/main" val="775566491"/>
                    </a:ext>
                  </a:extLst>
                </a:gridCol>
                <a:gridCol w="7512848">
                  <a:extLst>
                    <a:ext uri="{9D8B030D-6E8A-4147-A177-3AD203B41FA5}">
                      <a16:colId xmlns:a16="http://schemas.microsoft.com/office/drawing/2014/main" val="3981229489"/>
                    </a:ext>
                  </a:extLst>
                </a:gridCol>
                <a:gridCol w="1721795">
                  <a:extLst>
                    <a:ext uri="{9D8B030D-6E8A-4147-A177-3AD203B41FA5}">
                      <a16:colId xmlns:a16="http://schemas.microsoft.com/office/drawing/2014/main" val="2883746971"/>
                    </a:ext>
                  </a:extLst>
                </a:gridCol>
                <a:gridCol w="1284052">
                  <a:extLst>
                    <a:ext uri="{9D8B030D-6E8A-4147-A177-3AD203B41FA5}">
                      <a16:colId xmlns:a16="http://schemas.microsoft.com/office/drawing/2014/main" val="4140159595"/>
                    </a:ext>
                  </a:extLst>
                </a:gridCol>
              </a:tblGrid>
              <a:tr h="554775">
                <a:tc gridSpan="2">
                  <a:txBody>
                    <a:bodyPr/>
                    <a:lstStyle/>
                    <a:p>
                      <a:endParaRPr lang="en-GB" dirty="0">
                        <a:solidFill>
                          <a:schemeClr val="tx1"/>
                        </a:solidFill>
                        <a:latin typeface="Andika" panose="02000000000000000000" pitchFamily="2" charset="0"/>
                        <a:ea typeface="Andika" panose="02000000000000000000" pitchFamily="2" charset="0"/>
                        <a:cs typeface="Andik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latin typeface="Andika" panose="02000000000000000000" pitchFamily="2" charset="0"/>
                        <a:ea typeface="Andika" panose="02000000000000000000" pitchFamily="2" charset="0"/>
                        <a:cs typeface="Andik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chemeClr val="tx1"/>
                          </a:solidFill>
                          <a:latin typeface="Andika" panose="02000000000000000000" pitchFamily="2" charset="0"/>
                          <a:ea typeface="Andika" panose="02000000000000000000" pitchFamily="2" charset="0"/>
                          <a:cs typeface="Andika" panose="02000000000000000000" pitchFamily="2" charset="0"/>
                        </a:rPr>
                        <a:t>True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dirty="0">
                          <a:solidFill>
                            <a:schemeClr val="tx1"/>
                          </a:solidFill>
                          <a:latin typeface="Andika" panose="02000000000000000000" pitchFamily="2" charset="0"/>
                          <a:ea typeface="Andika" panose="02000000000000000000" pitchFamily="2" charset="0"/>
                          <a:cs typeface="Andika" panose="02000000000000000000" pitchFamily="2" charset="0"/>
                        </a:rPr>
                        <a:t>False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930091329"/>
                  </a:ext>
                </a:extLst>
              </a:tr>
              <a:tr h="591717">
                <a:tc>
                  <a:txBody>
                    <a:bodyPr/>
                    <a:lstStyle/>
                    <a:p>
                      <a:pPr>
                        <a:lnSpc>
                          <a:spcPct val="250000"/>
                        </a:lnSpc>
                      </a:pPr>
                      <a:r>
                        <a:rPr lang="en-GB" dirty="0">
                          <a:solidFill>
                            <a:schemeClr val="tx1"/>
                          </a:solidFill>
                          <a:latin typeface="Andika" panose="02000000000000000000" pitchFamily="2" charset="0"/>
                          <a:ea typeface="Andika" panose="02000000000000000000" pitchFamily="2" charset="0"/>
                          <a:cs typeface="Andika" panose="02000000000000000000" pitchFamily="2"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250000"/>
                        </a:lnSpc>
                      </a:pPr>
                      <a:r>
                        <a:rPr lang="en-GB" dirty="0">
                          <a:solidFill>
                            <a:schemeClr val="tx1"/>
                          </a:solidFill>
                          <a:latin typeface="Andika" panose="02000000000000000000" pitchFamily="2" charset="0"/>
                          <a:ea typeface="Andika" panose="02000000000000000000" pitchFamily="2" charset="0"/>
                          <a:cs typeface="Andika" panose="02000000000000000000" pitchFamily="2" charset="0"/>
                        </a:rPr>
                        <a:t>Magnificent Mini Beasts is the first activity in the Kids’ Zone area.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250000"/>
                        </a:lnSpc>
                      </a:pPr>
                      <a:endParaRPr lang="en-GB" dirty="0">
                        <a:solidFill>
                          <a:schemeClr val="tx1"/>
                        </a:solidFill>
                        <a:latin typeface="Andika" panose="02000000000000000000" pitchFamily="2" charset="0"/>
                        <a:ea typeface="Andika" panose="02000000000000000000" pitchFamily="2" charset="0"/>
                        <a:cs typeface="Andik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250000"/>
                        </a:lnSpc>
                      </a:pPr>
                      <a:endParaRPr lang="en-GB" dirty="0">
                        <a:solidFill>
                          <a:schemeClr val="tx1"/>
                        </a:solidFill>
                        <a:latin typeface="Andika" panose="02000000000000000000" pitchFamily="2" charset="0"/>
                        <a:ea typeface="Andika" panose="02000000000000000000" pitchFamily="2" charset="0"/>
                        <a:cs typeface="Andik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4064867871"/>
                  </a:ext>
                </a:extLst>
              </a:tr>
              <a:tr h="591640">
                <a:tc>
                  <a:txBody>
                    <a:bodyPr/>
                    <a:lstStyle/>
                    <a:p>
                      <a:pPr>
                        <a:lnSpc>
                          <a:spcPct val="250000"/>
                        </a:lnSpc>
                      </a:pPr>
                      <a:r>
                        <a:rPr lang="en-GB" dirty="0">
                          <a:solidFill>
                            <a:schemeClr val="tx1"/>
                          </a:solidFill>
                          <a:latin typeface="Andika" panose="02000000000000000000" pitchFamily="2" charset="0"/>
                          <a:ea typeface="Andika" panose="02000000000000000000" pitchFamily="2" charset="0"/>
                          <a:cs typeface="Andika" panose="02000000000000000000" pitchFamily="2" charset="0"/>
                        </a:rPr>
                        <a:t>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250000"/>
                        </a:lnSpc>
                      </a:pPr>
                      <a:r>
                        <a:rPr lang="en-GB" dirty="0">
                          <a:solidFill>
                            <a:schemeClr val="tx1"/>
                          </a:solidFill>
                          <a:latin typeface="Andika" panose="02000000000000000000" pitchFamily="2" charset="0"/>
                          <a:ea typeface="Andika" panose="02000000000000000000" pitchFamily="2" charset="0"/>
                          <a:cs typeface="Andika" panose="02000000000000000000" pitchFamily="2" charset="0"/>
                        </a:rPr>
                        <a:t>In the Family Fortunes Quiz Show, three families answer questions about animals.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250000"/>
                        </a:lnSpc>
                      </a:pPr>
                      <a:endParaRPr lang="en-GB" dirty="0">
                        <a:solidFill>
                          <a:schemeClr val="tx1"/>
                        </a:solidFill>
                        <a:latin typeface="Andika" panose="02000000000000000000" pitchFamily="2" charset="0"/>
                        <a:ea typeface="Andika" panose="02000000000000000000" pitchFamily="2" charset="0"/>
                        <a:cs typeface="Andik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250000"/>
                        </a:lnSpc>
                      </a:pPr>
                      <a:endParaRPr lang="en-GB" dirty="0">
                        <a:solidFill>
                          <a:schemeClr val="tx1"/>
                        </a:solidFill>
                        <a:latin typeface="Andika" panose="02000000000000000000" pitchFamily="2" charset="0"/>
                        <a:ea typeface="Andika" panose="02000000000000000000" pitchFamily="2" charset="0"/>
                        <a:cs typeface="Andik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413547232"/>
                  </a:ext>
                </a:extLst>
              </a:tr>
              <a:tr h="402670">
                <a:tc>
                  <a:txBody>
                    <a:bodyPr/>
                    <a:lstStyle/>
                    <a:p>
                      <a:pPr>
                        <a:lnSpc>
                          <a:spcPct val="250000"/>
                        </a:lnSpc>
                      </a:pPr>
                      <a:r>
                        <a:rPr lang="en-GB" dirty="0">
                          <a:solidFill>
                            <a:schemeClr val="tx1"/>
                          </a:solidFill>
                          <a:latin typeface="Andika" panose="02000000000000000000" pitchFamily="2" charset="0"/>
                          <a:ea typeface="Andika" panose="02000000000000000000" pitchFamily="2" charset="0"/>
                          <a:cs typeface="Andika" panose="02000000000000000000" pitchFamily="2" charset="0"/>
                        </a:rPr>
                        <a:t>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250000"/>
                        </a:lnSpc>
                      </a:pPr>
                      <a:r>
                        <a:rPr lang="en-GB" dirty="0">
                          <a:solidFill>
                            <a:schemeClr val="tx1"/>
                          </a:solidFill>
                          <a:latin typeface="Andika" panose="02000000000000000000" pitchFamily="2" charset="0"/>
                          <a:ea typeface="Andika" panose="02000000000000000000" pitchFamily="2" charset="0"/>
                          <a:cs typeface="Andika" panose="02000000000000000000" pitchFamily="2" charset="0"/>
                        </a:rPr>
                        <a:t>You can learn about snakes on Sunday.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250000"/>
                        </a:lnSpc>
                      </a:pPr>
                      <a:endParaRPr lang="en-GB" dirty="0">
                        <a:solidFill>
                          <a:schemeClr val="tx1"/>
                        </a:solidFill>
                        <a:latin typeface="Andika" panose="02000000000000000000" pitchFamily="2" charset="0"/>
                        <a:ea typeface="Andika" panose="02000000000000000000" pitchFamily="2" charset="0"/>
                        <a:cs typeface="Andik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250000"/>
                        </a:lnSpc>
                      </a:pPr>
                      <a:endParaRPr lang="en-GB" dirty="0">
                        <a:solidFill>
                          <a:schemeClr val="tx1"/>
                        </a:solidFill>
                        <a:latin typeface="Andika" panose="02000000000000000000" pitchFamily="2" charset="0"/>
                        <a:ea typeface="Andika" panose="02000000000000000000" pitchFamily="2" charset="0"/>
                        <a:cs typeface="Andik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423181196"/>
                  </a:ext>
                </a:extLst>
              </a:tr>
              <a:tr h="410888">
                <a:tc>
                  <a:txBody>
                    <a:bodyPr/>
                    <a:lstStyle/>
                    <a:p>
                      <a:pPr>
                        <a:lnSpc>
                          <a:spcPct val="250000"/>
                        </a:lnSpc>
                      </a:pPr>
                      <a:r>
                        <a:rPr lang="en-GB" dirty="0">
                          <a:solidFill>
                            <a:schemeClr val="tx1"/>
                          </a:solidFill>
                          <a:latin typeface="Andika" panose="02000000000000000000" pitchFamily="2" charset="0"/>
                          <a:ea typeface="Andika" panose="02000000000000000000" pitchFamily="2" charset="0"/>
                          <a:cs typeface="Andika" panose="02000000000000000000" pitchFamily="2" charset="0"/>
                        </a:rPr>
                        <a:t>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250000"/>
                        </a:lnSpc>
                      </a:pPr>
                      <a:r>
                        <a:rPr lang="en-GB" dirty="0">
                          <a:solidFill>
                            <a:schemeClr val="tx1"/>
                          </a:solidFill>
                          <a:latin typeface="Andika" panose="02000000000000000000" pitchFamily="2" charset="0"/>
                          <a:ea typeface="Andika" panose="02000000000000000000" pitchFamily="2" charset="0"/>
                          <a:cs typeface="Andika" panose="02000000000000000000" pitchFamily="2" charset="0"/>
                        </a:rPr>
                        <a:t>Claire Brown’s “The Magical Land of Animals” contains stories.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250000"/>
                        </a:lnSpc>
                      </a:pPr>
                      <a:endParaRPr lang="en-GB" dirty="0">
                        <a:solidFill>
                          <a:schemeClr val="tx1"/>
                        </a:solidFill>
                        <a:latin typeface="Andika" panose="02000000000000000000" pitchFamily="2" charset="0"/>
                        <a:ea typeface="Andika" panose="02000000000000000000" pitchFamily="2" charset="0"/>
                        <a:cs typeface="Andik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250000"/>
                        </a:lnSpc>
                      </a:pPr>
                      <a:endParaRPr lang="en-GB" dirty="0">
                        <a:solidFill>
                          <a:schemeClr val="tx1"/>
                        </a:solidFill>
                        <a:latin typeface="Andika" panose="02000000000000000000" pitchFamily="2" charset="0"/>
                        <a:ea typeface="Andika" panose="02000000000000000000" pitchFamily="2" charset="0"/>
                        <a:cs typeface="Andik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09638303"/>
                  </a:ext>
                </a:extLst>
              </a:tr>
              <a:tr h="949189">
                <a:tc>
                  <a:txBody>
                    <a:bodyPr/>
                    <a:lstStyle/>
                    <a:p>
                      <a:pPr>
                        <a:lnSpc>
                          <a:spcPct val="250000"/>
                        </a:lnSpc>
                      </a:pPr>
                      <a:r>
                        <a:rPr lang="en-GB" dirty="0">
                          <a:solidFill>
                            <a:schemeClr val="tx1"/>
                          </a:solidFill>
                          <a:latin typeface="Andika" panose="02000000000000000000" pitchFamily="2" charset="0"/>
                          <a:ea typeface="Andika" panose="02000000000000000000" pitchFamily="2" charset="0"/>
                          <a:cs typeface="Andika" panose="02000000000000000000" pitchFamily="2" charset="0"/>
                        </a:rPr>
                        <a:t>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250000"/>
                        </a:lnSpc>
                      </a:pPr>
                      <a:r>
                        <a:rPr lang="en-GB" dirty="0">
                          <a:solidFill>
                            <a:schemeClr val="tx1"/>
                          </a:solidFill>
                          <a:latin typeface="Andika" panose="02000000000000000000" pitchFamily="2" charset="0"/>
                          <a:ea typeface="Andika" panose="02000000000000000000" pitchFamily="2" charset="0"/>
                          <a:cs typeface="Andika" panose="02000000000000000000" pitchFamily="2" charset="0"/>
                        </a:rPr>
                        <a:t>You can talk to Vet Noel Green before seeing Mojo the Poodle.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250000"/>
                        </a:lnSpc>
                      </a:pPr>
                      <a:endParaRPr lang="en-GB" dirty="0">
                        <a:solidFill>
                          <a:schemeClr val="tx1"/>
                        </a:solidFill>
                        <a:latin typeface="Andika" panose="02000000000000000000" pitchFamily="2" charset="0"/>
                        <a:ea typeface="Andika" panose="02000000000000000000" pitchFamily="2" charset="0"/>
                        <a:cs typeface="Andik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250000"/>
                        </a:lnSpc>
                      </a:pPr>
                      <a:endParaRPr lang="en-GB" dirty="0">
                        <a:solidFill>
                          <a:schemeClr val="tx1"/>
                        </a:solidFill>
                        <a:latin typeface="Andika" panose="02000000000000000000" pitchFamily="2" charset="0"/>
                        <a:ea typeface="Andika" panose="02000000000000000000" pitchFamily="2" charset="0"/>
                        <a:cs typeface="Andik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234152301"/>
                  </a:ext>
                </a:extLst>
              </a:tr>
            </a:tbl>
          </a:graphicData>
        </a:graphic>
      </p:graphicFrame>
      <p:pic>
        <p:nvPicPr>
          <p:cNvPr id="14338" name="Picture 2" descr="Image result for very good check sign">
            <a:extLst>
              <a:ext uri="{FF2B5EF4-FFF2-40B4-BE49-F238E27FC236}">
                <a16:creationId xmlns:a16="http://schemas.microsoft.com/office/drawing/2014/main" id="{0F9CAAF5-6B40-49AB-9A50-83B072815F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4355" y="1481639"/>
            <a:ext cx="1115571" cy="944766"/>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Image result for very good check sign">
            <a:extLst>
              <a:ext uri="{FF2B5EF4-FFF2-40B4-BE49-F238E27FC236}">
                <a16:creationId xmlns:a16="http://schemas.microsoft.com/office/drawing/2014/main" id="{CCDFA7A1-FF4E-4B76-998E-FD3413E175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8780" y="2558005"/>
            <a:ext cx="1187004" cy="100526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very good check sign">
            <a:extLst>
              <a:ext uri="{FF2B5EF4-FFF2-40B4-BE49-F238E27FC236}">
                <a16:creationId xmlns:a16="http://schemas.microsoft.com/office/drawing/2014/main" id="{49DA6FD0-2605-4A5D-9A25-3189777B85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4351" y="3563266"/>
            <a:ext cx="1115571" cy="94476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very good check sign">
            <a:extLst>
              <a:ext uri="{FF2B5EF4-FFF2-40B4-BE49-F238E27FC236}">
                <a16:creationId xmlns:a16="http://schemas.microsoft.com/office/drawing/2014/main" id="{D3684A55-7ED2-4298-AC64-CB99A21391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0213" y="4186408"/>
            <a:ext cx="1115571" cy="94476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very good check sign">
            <a:extLst>
              <a:ext uri="{FF2B5EF4-FFF2-40B4-BE49-F238E27FC236}">
                <a16:creationId xmlns:a16="http://schemas.microsoft.com/office/drawing/2014/main" id="{1D7B9655-C9E7-495A-9D3D-8ED9E5B3B0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1574" y="4976968"/>
            <a:ext cx="1115571" cy="94476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Free icon - Free vector icons - Free SVG, PSD, PNG, EPS, Ai &amp; Icon Font">
            <a:extLst>
              <a:ext uri="{FF2B5EF4-FFF2-40B4-BE49-F238E27FC236}">
                <a16:creationId xmlns:a16="http://schemas.microsoft.com/office/drawing/2014/main" id="{B4CB89A6-944D-4B4C-9E39-34B0B1E988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275" y="79046"/>
            <a:ext cx="848439" cy="805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88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hlinkClick r:id="rId2"/>
            <a:extLst>
              <a:ext uri="{FF2B5EF4-FFF2-40B4-BE49-F238E27FC236}">
                <a16:creationId xmlns:a16="http://schemas.microsoft.com/office/drawing/2014/main" id="{3E3D8BFE-2A26-4E1C-BF97-0F675ED6A7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9260" y="4936067"/>
            <a:ext cx="2712425" cy="779822"/>
          </a:xfrm>
          <a:prstGeom prst="rect">
            <a:avLst/>
          </a:prstGeom>
        </p:spPr>
      </p:pic>
      <p:sp>
        <p:nvSpPr>
          <p:cNvPr id="25"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488F602-FC7F-4570-8CF0-69501657412F}"/>
              </a:ext>
            </a:extLst>
          </p:cNvPr>
          <p:cNvSpPr/>
          <p:nvPr/>
        </p:nvSpPr>
        <p:spPr>
          <a:xfrm>
            <a:off x="2554687" y="1988152"/>
            <a:ext cx="7079226" cy="313932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t>Thank you for using this resource.</a:t>
            </a:r>
            <a:b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b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r>
              <a:rPr kumimoji="0" lang="en-GB" sz="18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t>Check out our latest resources below.</a:t>
            </a:r>
            <a:br>
              <a:rPr kumimoji="0" lang="en-GB" sz="18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1034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8733-549F-4B8C-9FE8-08EB0C230117}"/>
              </a:ext>
            </a:extLst>
          </p:cNvPr>
          <p:cNvSpPr>
            <a:spLocks noGrp="1"/>
          </p:cNvSpPr>
          <p:nvPr>
            <p:ph type="title"/>
          </p:nvPr>
        </p:nvSpPr>
        <p:spPr/>
        <p:txBody>
          <a:bodyPr/>
          <a:lstStyle/>
          <a:p>
            <a:endParaRPr lang="en-GB" dirty="0"/>
          </a:p>
        </p:txBody>
      </p:sp>
      <p:pic>
        <p:nvPicPr>
          <p:cNvPr id="2050" name="Picture 2" descr="UK's National Pet Show for animal lovers - CGTN">
            <a:extLst>
              <a:ext uri="{FF2B5EF4-FFF2-40B4-BE49-F238E27FC236}">
                <a16:creationId xmlns:a16="http://schemas.microsoft.com/office/drawing/2014/main" id="{03716C1C-C0EC-4887-B819-4747C666F0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62954">
            <a:off x="381000" y="977029"/>
            <a:ext cx="6582273" cy="37025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2" name="Picture 4" descr="A wonderful pet': meet a 'kind, gentle' stick insect at the Ballarat Show |  The Courier | Ballarat, VIC">
            <a:extLst>
              <a:ext uri="{FF2B5EF4-FFF2-40B4-BE49-F238E27FC236}">
                <a16:creationId xmlns:a16="http://schemas.microsoft.com/office/drawing/2014/main" id="{76551B45-4A3F-4586-AAEC-E2D6D85163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22088">
            <a:off x="5796569" y="2571329"/>
            <a:ext cx="6077059" cy="34183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9" name="Rectangle 8">
            <a:extLst>
              <a:ext uri="{FF2B5EF4-FFF2-40B4-BE49-F238E27FC236}">
                <a16:creationId xmlns:a16="http://schemas.microsoft.com/office/drawing/2014/main" id="{D82D2D8D-BD15-4054-A7BD-810AF464315D}"/>
              </a:ext>
            </a:extLst>
          </p:cNvPr>
          <p:cNvSpPr/>
          <p:nvPr/>
        </p:nvSpPr>
        <p:spPr>
          <a:xfrm>
            <a:off x="441951" y="5460424"/>
            <a:ext cx="4015844" cy="1200329"/>
          </a:xfrm>
          <a:prstGeom prst="rect">
            <a:avLst/>
          </a:prstGeom>
          <a:noFill/>
        </p:spPr>
        <p:txBody>
          <a:bodyPr wrap="none" lIns="91440" tIns="45720" rIns="91440" bIns="45720">
            <a:spAutoFit/>
          </a:bodyPr>
          <a:lstStyle/>
          <a:p>
            <a:pPr algn="ctr"/>
            <a:r>
              <a:rPr lang="en-US" sz="7200" b="1" dirty="0">
                <a:ln w="22225">
                  <a:solidFill>
                    <a:schemeClr val="tx1"/>
                  </a:solidFill>
                  <a:prstDash val="solid"/>
                </a:ln>
                <a:solidFill>
                  <a:srgbClr val="CC66FF"/>
                </a:solidFill>
                <a:latin typeface="Andika" panose="02000000000000000000" pitchFamily="2" charset="0"/>
                <a:ea typeface="Andika" panose="02000000000000000000" pitchFamily="2" charset="0"/>
                <a:cs typeface="Andika" panose="02000000000000000000" pitchFamily="2" charset="0"/>
              </a:rPr>
              <a:t>millipede</a:t>
            </a:r>
          </a:p>
        </p:txBody>
      </p:sp>
      <p:sp>
        <p:nvSpPr>
          <p:cNvPr id="10" name="Rectangle 9">
            <a:extLst>
              <a:ext uri="{FF2B5EF4-FFF2-40B4-BE49-F238E27FC236}">
                <a16:creationId xmlns:a16="http://schemas.microsoft.com/office/drawing/2014/main" id="{A6EEC591-4E22-4C9A-87A0-985C90907E66}"/>
              </a:ext>
            </a:extLst>
          </p:cNvPr>
          <p:cNvSpPr/>
          <p:nvPr/>
        </p:nvSpPr>
        <p:spPr>
          <a:xfrm>
            <a:off x="7035104" y="915564"/>
            <a:ext cx="4984057" cy="1200329"/>
          </a:xfrm>
          <a:prstGeom prst="rect">
            <a:avLst/>
          </a:prstGeom>
          <a:noFill/>
        </p:spPr>
        <p:txBody>
          <a:bodyPr wrap="none" lIns="91440" tIns="45720" rIns="91440" bIns="45720">
            <a:spAutoFit/>
          </a:bodyPr>
          <a:lstStyle/>
          <a:p>
            <a:pPr algn="ctr"/>
            <a:r>
              <a:rPr lang="en-US" sz="7200" b="1" dirty="0">
                <a:ln w="22225">
                  <a:solidFill>
                    <a:schemeClr val="tx1"/>
                  </a:solidFill>
                  <a:prstDash val="solid"/>
                </a:ln>
                <a:solidFill>
                  <a:srgbClr val="CC66FF"/>
                </a:solidFill>
                <a:latin typeface="Andika" panose="02000000000000000000" pitchFamily="2" charset="0"/>
                <a:ea typeface="Andika" panose="02000000000000000000" pitchFamily="2" charset="0"/>
                <a:cs typeface="Andika" panose="02000000000000000000" pitchFamily="2" charset="0"/>
              </a:rPr>
              <a:t>stick insect</a:t>
            </a:r>
          </a:p>
        </p:txBody>
      </p:sp>
      <p:sp>
        <p:nvSpPr>
          <p:cNvPr id="11" name="Rectangle 10">
            <a:extLst>
              <a:ext uri="{FF2B5EF4-FFF2-40B4-BE49-F238E27FC236}">
                <a16:creationId xmlns:a16="http://schemas.microsoft.com/office/drawing/2014/main" id="{1926C5E5-E878-40B2-84C3-6A66E1966009}"/>
              </a:ext>
            </a:extLst>
          </p:cNvPr>
          <p:cNvSpPr/>
          <p:nvPr/>
        </p:nvSpPr>
        <p:spPr>
          <a:xfrm>
            <a:off x="5729599" y="5683147"/>
            <a:ext cx="5088252" cy="1200329"/>
          </a:xfrm>
          <a:prstGeom prst="rect">
            <a:avLst/>
          </a:prstGeom>
          <a:noFill/>
        </p:spPr>
        <p:txBody>
          <a:bodyPr wrap="none" lIns="91440" tIns="45720" rIns="91440" bIns="45720">
            <a:spAutoFit/>
          </a:bodyPr>
          <a:lstStyle/>
          <a:p>
            <a:pPr algn="ctr"/>
            <a:r>
              <a:rPr lang="en-US" sz="7200" b="1" dirty="0">
                <a:ln w="22225">
                  <a:solidFill>
                    <a:schemeClr val="tx1"/>
                  </a:solidFill>
                  <a:prstDash val="solid"/>
                </a:ln>
                <a:solidFill>
                  <a:srgbClr val="CC66FF"/>
                </a:solidFill>
                <a:latin typeface="Andika" panose="02000000000000000000" pitchFamily="2" charset="0"/>
                <a:ea typeface="Andika" panose="02000000000000000000" pitchFamily="2" charset="0"/>
                <a:cs typeface="Andika" panose="02000000000000000000" pitchFamily="2" charset="0"/>
              </a:rPr>
              <a:t>camouflage</a:t>
            </a:r>
          </a:p>
        </p:txBody>
      </p:sp>
      <p:sp>
        <p:nvSpPr>
          <p:cNvPr id="8" name="Rectangle 7">
            <a:extLst>
              <a:ext uri="{FF2B5EF4-FFF2-40B4-BE49-F238E27FC236}">
                <a16:creationId xmlns:a16="http://schemas.microsoft.com/office/drawing/2014/main" id="{945E5973-3448-4F74-9CF8-E75332B10A92}"/>
              </a:ext>
            </a:extLst>
          </p:cNvPr>
          <p:cNvSpPr/>
          <p:nvPr/>
        </p:nvSpPr>
        <p:spPr>
          <a:xfrm>
            <a:off x="1149069" y="-25477"/>
            <a:ext cx="2927404" cy="1200329"/>
          </a:xfrm>
          <a:prstGeom prst="rect">
            <a:avLst/>
          </a:prstGeom>
          <a:noFill/>
        </p:spPr>
        <p:txBody>
          <a:bodyPr wrap="none" lIns="91440" tIns="45720" rIns="91440" bIns="45720">
            <a:spAutoFit/>
          </a:bodyPr>
          <a:lstStyle/>
          <a:p>
            <a:pPr algn="ctr"/>
            <a:r>
              <a:rPr lang="en-US" sz="7200" b="1" dirty="0">
                <a:ln w="22225">
                  <a:solidFill>
                    <a:schemeClr val="tx1"/>
                  </a:solidFill>
                  <a:prstDash val="solid"/>
                </a:ln>
                <a:solidFill>
                  <a:srgbClr val="CC66FF"/>
                </a:solidFill>
                <a:latin typeface="Andika" panose="02000000000000000000" pitchFamily="2" charset="0"/>
                <a:ea typeface="Andika" panose="02000000000000000000" pitchFamily="2" charset="0"/>
                <a:cs typeface="Andika" panose="02000000000000000000" pitchFamily="2" charset="0"/>
              </a:rPr>
              <a:t>tickles</a:t>
            </a:r>
          </a:p>
        </p:txBody>
      </p:sp>
    </p:spTree>
    <p:extLst>
      <p:ext uri="{BB962C8B-B14F-4D97-AF65-F5344CB8AC3E}">
        <p14:creationId xmlns:p14="http://schemas.microsoft.com/office/powerpoint/2010/main" val="255729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E1DBF-0E4F-4E8A-802A-E3E7C083E386}"/>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C0A5DA35-15F4-4FB0-ACDD-2A22A4934894}"/>
              </a:ext>
            </a:extLst>
          </p:cNvPr>
          <p:cNvSpPr>
            <a:spLocks noGrp="1"/>
          </p:cNvSpPr>
          <p:nvPr>
            <p:ph idx="1"/>
          </p:nvPr>
        </p:nvSpPr>
        <p:spPr>
          <a:xfrm>
            <a:off x="838200" y="1825625"/>
            <a:ext cx="10515600" cy="4351338"/>
          </a:xfrm>
        </p:spPr>
        <p:txBody>
          <a:bodyPr/>
          <a:lstStyle/>
          <a:p>
            <a:endParaRPr lang="en-GB" dirty="0"/>
          </a:p>
        </p:txBody>
      </p:sp>
      <p:pic>
        <p:nvPicPr>
          <p:cNvPr id="15362" name="Picture 2" descr="What to expect at the National Pet Show 2015 at the NEC - Birmingham Live">
            <a:extLst>
              <a:ext uri="{FF2B5EF4-FFF2-40B4-BE49-F238E27FC236}">
                <a16:creationId xmlns:a16="http://schemas.microsoft.com/office/drawing/2014/main" id="{E897D894-3A14-4BE6-BC5A-46E7B0FE04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58371">
            <a:off x="420646" y="1238421"/>
            <a:ext cx="6291229" cy="419415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5" name="Picture 2" descr="No photo description available.">
            <a:extLst>
              <a:ext uri="{FF2B5EF4-FFF2-40B4-BE49-F238E27FC236}">
                <a16:creationId xmlns:a16="http://schemas.microsoft.com/office/drawing/2014/main" id="{FD5E6B20-65F0-498A-98FB-015FB096B1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8595" y="0"/>
            <a:ext cx="5143500" cy="68580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Rectangle 3">
            <a:extLst>
              <a:ext uri="{FF2B5EF4-FFF2-40B4-BE49-F238E27FC236}">
                <a16:creationId xmlns:a16="http://schemas.microsoft.com/office/drawing/2014/main" id="{22931EC9-6045-44A6-B1A2-854CD0C78056}"/>
              </a:ext>
            </a:extLst>
          </p:cNvPr>
          <p:cNvSpPr/>
          <p:nvPr/>
        </p:nvSpPr>
        <p:spPr>
          <a:xfrm>
            <a:off x="229905" y="5560734"/>
            <a:ext cx="4336445" cy="1200329"/>
          </a:xfrm>
          <a:prstGeom prst="rect">
            <a:avLst/>
          </a:prstGeom>
          <a:noFill/>
        </p:spPr>
        <p:txBody>
          <a:bodyPr wrap="none" lIns="91440" tIns="45720" rIns="91440" bIns="45720">
            <a:spAutoFit/>
          </a:bodyPr>
          <a:lstStyle/>
          <a:p>
            <a:pPr algn="ctr"/>
            <a:r>
              <a:rPr lang="en-US" sz="7200" b="1" dirty="0">
                <a:ln w="22225">
                  <a:solidFill>
                    <a:schemeClr val="tx1"/>
                  </a:solidFill>
                  <a:prstDash val="solid"/>
                </a:ln>
                <a:solidFill>
                  <a:srgbClr val="CC66FF"/>
                </a:solidFill>
                <a:latin typeface="Andika" panose="02000000000000000000" pitchFamily="2" charset="0"/>
                <a:ea typeface="Andika" panose="02000000000000000000" pitchFamily="2" charset="0"/>
                <a:cs typeface="Andika" panose="02000000000000000000" pitchFamily="2" charset="0"/>
              </a:rPr>
              <a:t>minibeast</a:t>
            </a:r>
          </a:p>
        </p:txBody>
      </p:sp>
      <p:sp>
        <p:nvSpPr>
          <p:cNvPr id="8" name="Rectangle 7">
            <a:extLst>
              <a:ext uri="{FF2B5EF4-FFF2-40B4-BE49-F238E27FC236}">
                <a16:creationId xmlns:a16="http://schemas.microsoft.com/office/drawing/2014/main" id="{E7FD188D-0964-4C4F-B55A-95D10FB54949}"/>
              </a:ext>
            </a:extLst>
          </p:cNvPr>
          <p:cNvSpPr/>
          <p:nvPr/>
        </p:nvSpPr>
        <p:spPr>
          <a:xfrm>
            <a:off x="2119157" y="80872"/>
            <a:ext cx="4224234" cy="1200329"/>
          </a:xfrm>
          <a:prstGeom prst="rect">
            <a:avLst/>
          </a:prstGeom>
          <a:noFill/>
        </p:spPr>
        <p:txBody>
          <a:bodyPr wrap="none" lIns="91440" tIns="45720" rIns="91440" bIns="45720">
            <a:spAutoFit/>
          </a:bodyPr>
          <a:lstStyle/>
          <a:p>
            <a:pPr algn="ctr"/>
            <a:r>
              <a:rPr lang="en-US" sz="7200" b="1" dirty="0">
                <a:ln w="22225">
                  <a:solidFill>
                    <a:schemeClr val="tx1"/>
                  </a:solidFill>
                  <a:prstDash val="solid"/>
                </a:ln>
                <a:solidFill>
                  <a:srgbClr val="CC66FF"/>
                </a:solidFill>
                <a:latin typeface="Andika" panose="02000000000000000000" pitchFamily="2" charset="0"/>
                <a:ea typeface="Andika" panose="02000000000000000000" pitchFamily="2" charset="0"/>
                <a:cs typeface="Andika" panose="02000000000000000000" pitchFamily="2" charset="0"/>
              </a:rPr>
              <a:t>tarantula</a:t>
            </a:r>
          </a:p>
        </p:txBody>
      </p:sp>
    </p:spTree>
    <p:extLst>
      <p:ext uri="{BB962C8B-B14F-4D97-AF65-F5344CB8AC3E}">
        <p14:creationId xmlns:p14="http://schemas.microsoft.com/office/powerpoint/2010/main" val="210204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96340-5D0B-401A-AE4E-A08C85DE492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FA5FAAA-BA81-4057-8405-2C7C1FDDC89C}"/>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6A2CD632-F487-4CC5-AD1C-B0F75B4B0466}"/>
              </a:ext>
            </a:extLst>
          </p:cNvPr>
          <p:cNvPicPr>
            <a:picLocks noChangeAspect="1"/>
          </p:cNvPicPr>
          <p:nvPr/>
        </p:nvPicPr>
        <p:blipFill rotWithShape="1">
          <a:blip r:embed="rId2"/>
          <a:srcRect r="28809"/>
          <a:stretch/>
        </p:blipFill>
        <p:spPr>
          <a:xfrm>
            <a:off x="0" y="0"/>
            <a:ext cx="5022937" cy="68580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338" name="Picture 2" descr="May be an image of 1 person, standing and indoor">
            <a:extLst>
              <a:ext uri="{FF2B5EF4-FFF2-40B4-BE49-F238E27FC236}">
                <a16:creationId xmlns:a16="http://schemas.microsoft.com/office/drawing/2014/main" id="{33956DEA-3EF2-46B4-9DCD-FE4FD0952F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578"/>
          <a:stretch/>
        </p:blipFill>
        <p:spPr bwMode="auto">
          <a:xfrm>
            <a:off x="5537853" y="0"/>
            <a:ext cx="6654147" cy="68580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Rectangle 5">
            <a:extLst>
              <a:ext uri="{FF2B5EF4-FFF2-40B4-BE49-F238E27FC236}">
                <a16:creationId xmlns:a16="http://schemas.microsoft.com/office/drawing/2014/main" id="{E01813C3-B319-47BD-BD42-4113B0BCC778}"/>
              </a:ext>
            </a:extLst>
          </p:cNvPr>
          <p:cNvSpPr/>
          <p:nvPr/>
        </p:nvSpPr>
        <p:spPr>
          <a:xfrm>
            <a:off x="3514202" y="5657671"/>
            <a:ext cx="2180405" cy="1200329"/>
          </a:xfrm>
          <a:prstGeom prst="rect">
            <a:avLst/>
          </a:prstGeom>
          <a:noFill/>
        </p:spPr>
        <p:txBody>
          <a:bodyPr wrap="none" lIns="91440" tIns="45720" rIns="91440" bIns="45720">
            <a:spAutoFit/>
          </a:bodyPr>
          <a:lstStyle/>
          <a:p>
            <a:pPr algn="ctr"/>
            <a:r>
              <a:rPr lang="en-US" sz="7200" b="1" dirty="0">
                <a:ln w="22225">
                  <a:solidFill>
                    <a:schemeClr val="tx1"/>
                  </a:solidFill>
                  <a:prstDash val="solid"/>
                </a:ln>
                <a:solidFill>
                  <a:srgbClr val="CC66FF"/>
                </a:solidFill>
                <a:latin typeface="Andika" panose="02000000000000000000" pitchFamily="2" charset="0"/>
                <a:ea typeface="Andika" panose="02000000000000000000" pitchFamily="2" charset="0"/>
                <a:cs typeface="Andika" panose="02000000000000000000" pitchFamily="2" charset="0"/>
              </a:rPr>
              <a:t>hens</a:t>
            </a:r>
          </a:p>
        </p:txBody>
      </p:sp>
      <p:sp>
        <p:nvSpPr>
          <p:cNvPr id="7" name="Rectangle 6">
            <a:extLst>
              <a:ext uri="{FF2B5EF4-FFF2-40B4-BE49-F238E27FC236}">
                <a16:creationId xmlns:a16="http://schemas.microsoft.com/office/drawing/2014/main" id="{CABC6110-1248-4D15-83BA-06F217A1DDCB}"/>
              </a:ext>
            </a:extLst>
          </p:cNvPr>
          <p:cNvSpPr/>
          <p:nvPr/>
        </p:nvSpPr>
        <p:spPr>
          <a:xfrm>
            <a:off x="300185" y="4560638"/>
            <a:ext cx="3320140" cy="1200329"/>
          </a:xfrm>
          <a:prstGeom prst="rect">
            <a:avLst/>
          </a:prstGeom>
          <a:noFill/>
        </p:spPr>
        <p:txBody>
          <a:bodyPr wrap="none" lIns="91440" tIns="45720" rIns="91440" bIns="45720">
            <a:spAutoFit/>
          </a:bodyPr>
          <a:lstStyle/>
          <a:p>
            <a:pPr algn="ctr"/>
            <a:r>
              <a:rPr lang="en-US" sz="7200" b="1" dirty="0">
                <a:ln w="22225">
                  <a:solidFill>
                    <a:schemeClr val="tx1"/>
                  </a:solidFill>
                  <a:prstDash val="solid"/>
                </a:ln>
                <a:solidFill>
                  <a:srgbClr val="CC66FF"/>
                </a:solidFill>
                <a:latin typeface="Andika" panose="02000000000000000000" pitchFamily="2" charset="0"/>
                <a:ea typeface="Andika" panose="02000000000000000000" pitchFamily="2" charset="0"/>
                <a:cs typeface="Andika" panose="02000000000000000000" pitchFamily="2" charset="0"/>
              </a:rPr>
              <a:t>holding</a:t>
            </a:r>
          </a:p>
        </p:txBody>
      </p:sp>
    </p:spTree>
    <p:extLst>
      <p:ext uri="{BB962C8B-B14F-4D97-AF65-F5344CB8AC3E}">
        <p14:creationId xmlns:p14="http://schemas.microsoft.com/office/powerpoint/2010/main" val="235887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1CD8-E941-415B-BD48-ED63FD19CE3D}"/>
              </a:ext>
            </a:extLst>
          </p:cNvPr>
          <p:cNvSpPr>
            <a:spLocks noGrp="1"/>
          </p:cNvSpPr>
          <p:nvPr>
            <p:ph type="title"/>
          </p:nvPr>
        </p:nvSpPr>
        <p:spPr/>
        <p:txBody>
          <a:bodyPr/>
          <a:lstStyle/>
          <a:p>
            <a:endParaRPr lang="en-GB"/>
          </a:p>
        </p:txBody>
      </p:sp>
      <p:pic>
        <p:nvPicPr>
          <p:cNvPr id="5122" name="Picture 2" descr="May be an image of 1 person">
            <a:extLst>
              <a:ext uri="{FF2B5EF4-FFF2-40B4-BE49-F238E27FC236}">
                <a16:creationId xmlns:a16="http://schemas.microsoft.com/office/drawing/2014/main" id="{B780CD5F-6970-4563-96D4-9C558E6B2B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1866" y="128942"/>
            <a:ext cx="7095748" cy="532181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5" name="Rectangle 4">
            <a:extLst>
              <a:ext uri="{FF2B5EF4-FFF2-40B4-BE49-F238E27FC236}">
                <a16:creationId xmlns:a16="http://schemas.microsoft.com/office/drawing/2014/main" id="{0E6D9E8A-21AF-46D6-98A5-809E19287A16}"/>
              </a:ext>
            </a:extLst>
          </p:cNvPr>
          <p:cNvSpPr/>
          <p:nvPr/>
        </p:nvSpPr>
        <p:spPr>
          <a:xfrm>
            <a:off x="6785" y="1326706"/>
            <a:ext cx="4410183" cy="1200329"/>
          </a:xfrm>
          <a:prstGeom prst="rect">
            <a:avLst/>
          </a:prstGeom>
          <a:noFill/>
        </p:spPr>
        <p:txBody>
          <a:bodyPr wrap="none" lIns="91440" tIns="45720" rIns="91440" bIns="45720">
            <a:spAutoFit/>
          </a:bodyPr>
          <a:lstStyle/>
          <a:p>
            <a:pPr algn="ctr"/>
            <a:r>
              <a:rPr lang="en-US" sz="7200" b="1" dirty="0">
                <a:ln w="22225">
                  <a:solidFill>
                    <a:schemeClr val="tx1"/>
                  </a:solidFill>
                  <a:prstDash val="solid"/>
                </a:ln>
                <a:solidFill>
                  <a:srgbClr val="CC66FF"/>
                </a:solidFill>
                <a:latin typeface="Andika" panose="02000000000000000000" pitchFamily="2" charset="0"/>
                <a:ea typeface="Andika" panose="02000000000000000000" pitchFamily="2" charset="0"/>
                <a:cs typeface="Andika" panose="02000000000000000000" pitchFamily="2" charset="0"/>
              </a:rPr>
              <a:t>exhibition</a:t>
            </a:r>
          </a:p>
        </p:txBody>
      </p:sp>
      <p:sp>
        <p:nvSpPr>
          <p:cNvPr id="6" name="Rectangle 5">
            <a:extLst>
              <a:ext uri="{FF2B5EF4-FFF2-40B4-BE49-F238E27FC236}">
                <a16:creationId xmlns:a16="http://schemas.microsoft.com/office/drawing/2014/main" id="{310A8CAE-5B05-431E-997A-CEA2F0EA9355}"/>
              </a:ext>
            </a:extLst>
          </p:cNvPr>
          <p:cNvSpPr/>
          <p:nvPr/>
        </p:nvSpPr>
        <p:spPr>
          <a:xfrm>
            <a:off x="1414325" y="5450753"/>
            <a:ext cx="2462534" cy="1200329"/>
          </a:xfrm>
          <a:prstGeom prst="rect">
            <a:avLst/>
          </a:prstGeom>
          <a:noFill/>
        </p:spPr>
        <p:txBody>
          <a:bodyPr wrap="none" lIns="91440" tIns="45720" rIns="91440" bIns="45720">
            <a:spAutoFit/>
          </a:bodyPr>
          <a:lstStyle/>
          <a:p>
            <a:pPr algn="ctr"/>
            <a:r>
              <a:rPr lang="en-US" sz="7200" b="1" dirty="0">
                <a:ln w="22225">
                  <a:solidFill>
                    <a:schemeClr val="tx1"/>
                  </a:solidFill>
                  <a:prstDash val="solid"/>
                </a:ln>
                <a:solidFill>
                  <a:srgbClr val="CC66FF"/>
                </a:solidFill>
                <a:latin typeface="Andika" panose="02000000000000000000" pitchFamily="2" charset="0"/>
                <a:ea typeface="Andika" panose="02000000000000000000" pitchFamily="2" charset="0"/>
                <a:cs typeface="Andika" panose="02000000000000000000" pitchFamily="2" charset="0"/>
              </a:rPr>
              <a:t>stalls</a:t>
            </a:r>
          </a:p>
        </p:txBody>
      </p:sp>
      <p:sp>
        <p:nvSpPr>
          <p:cNvPr id="7" name="Content Placeholder 6">
            <a:extLst>
              <a:ext uri="{FF2B5EF4-FFF2-40B4-BE49-F238E27FC236}">
                <a16:creationId xmlns:a16="http://schemas.microsoft.com/office/drawing/2014/main" id="{9EF536C7-05EB-457C-B0D3-5FC67E2B3F03}"/>
              </a:ext>
            </a:extLst>
          </p:cNvPr>
          <p:cNvSpPr>
            <a:spLocks noGrp="1"/>
          </p:cNvSpPr>
          <p:nvPr>
            <p:ph idx="1"/>
          </p:nvPr>
        </p:nvSpPr>
        <p:spPr>
          <a:xfrm>
            <a:off x="5424318" y="5620228"/>
            <a:ext cx="5190844" cy="1108830"/>
          </a:xfrm>
          <a:prstGeom prst="rect">
            <a:avLst/>
          </a:prstGeom>
          <a:noFill/>
        </p:spPr>
        <p:txBody>
          <a:bodyPr wrap="none" lIns="91440" tIns="45720" rIns="91440" bIns="45720">
            <a:spAutoFit/>
          </a:bodyPr>
          <a:lstStyle/>
          <a:p>
            <a:pPr marL="0" indent="0" algn="ctr">
              <a:buNone/>
            </a:pPr>
            <a:r>
              <a:rPr lang="en-US" sz="7200" b="1" dirty="0">
                <a:ln w="22225">
                  <a:solidFill>
                    <a:schemeClr val="tx1"/>
                  </a:solidFill>
                  <a:prstDash val="solid"/>
                </a:ln>
                <a:solidFill>
                  <a:srgbClr val="CC66FF"/>
                </a:solidFill>
                <a:latin typeface="Andika" panose="02000000000000000000" pitchFamily="2" charset="0"/>
                <a:ea typeface="Andika" panose="02000000000000000000" pitchFamily="2" charset="0"/>
                <a:cs typeface="Andika" panose="02000000000000000000" pitchFamily="2" charset="0"/>
              </a:rPr>
              <a:t>information</a:t>
            </a:r>
          </a:p>
        </p:txBody>
      </p:sp>
      <p:sp>
        <p:nvSpPr>
          <p:cNvPr id="8" name="Rectangle 7">
            <a:extLst>
              <a:ext uri="{FF2B5EF4-FFF2-40B4-BE49-F238E27FC236}">
                <a16:creationId xmlns:a16="http://schemas.microsoft.com/office/drawing/2014/main" id="{319FCF69-914F-4835-B7C2-6DD378C8A9F0}"/>
              </a:ext>
            </a:extLst>
          </p:cNvPr>
          <p:cNvSpPr/>
          <p:nvPr/>
        </p:nvSpPr>
        <p:spPr>
          <a:xfrm>
            <a:off x="1889172" y="2970556"/>
            <a:ext cx="2089034" cy="1200329"/>
          </a:xfrm>
          <a:prstGeom prst="rect">
            <a:avLst/>
          </a:prstGeom>
          <a:noFill/>
        </p:spPr>
        <p:txBody>
          <a:bodyPr wrap="none" lIns="91440" tIns="45720" rIns="91440" bIns="45720">
            <a:spAutoFit/>
          </a:bodyPr>
          <a:lstStyle/>
          <a:p>
            <a:pPr algn="ctr"/>
            <a:r>
              <a:rPr lang="en-US" sz="7200" b="1" dirty="0">
                <a:ln w="22225">
                  <a:solidFill>
                    <a:schemeClr val="tx1"/>
                  </a:solidFill>
                  <a:prstDash val="solid"/>
                </a:ln>
                <a:solidFill>
                  <a:srgbClr val="CC66FF"/>
                </a:solidFill>
                <a:latin typeface="Andika" panose="02000000000000000000" pitchFamily="2" charset="0"/>
                <a:ea typeface="Andika" panose="02000000000000000000" pitchFamily="2" charset="0"/>
                <a:cs typeface="Andika" panose="02000000000000000000" pitchFamily="2" charset="0"/>
              </a:rPr>
              <a:t>food</a:t>
            </a:r>
          </a:p>
        </p:txBody>
      </p:sp>
    </p:spTree>
    <p:extLst>
      <p:ext uri="{BB962C8B-B14F-4D97-AF65-F5344CB8AC3E}">
        <p14:creationId xmlns:p14="http://schemas.microsoft.com/office/powerpoint/2010/main" val="234809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build="p"/>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May be an image of 10 people and people smiling">
            <a:extLst>
              <a:ext uri="{FF2B5EF4-FFF2-40B4-BE49-F238E27FC236}">
                <a16:creationId xmlns:a16="http://schemas.microsoft.com/office/drawing/2014/main" id="{723CC53B-F29D-4EED-86B4-3CF4E4DC1B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353156">
            <a:off x="3844629" y="569934"/>
            <a:ext cx="7624176" cy="571813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5" name="Rectangle 4">
            <a:extLst>
              <a:ext uri="{FF2B5EF4-FFF2-40B4-BE49-F238E27FC236}">
                <a16:creationId xmlns:a16="http://schemas.microsoft.com/office/drawing/2014/main" id="{497BDD1B-1BA1-438A-8160-3BAB29F4E24F}"/>
              </a:ext>
            </a:extLst>
          </p:cNvPr>
          <p:cNvSpPr/>
          <p:nvPr/>
        </p:nvSpPr>
        <p:spPr>
          <a:xfrm>
            <a:off x="305661" y="1090523"/>
            <a:ext cx="3071675" cy="1200329"/>
          </a:xfrm>
          <a:prstGeom prst="rect">
            <a:avLst/>
          </a:prstGeom>
          <a:noFill/>
        </p:spPr>
        <p:txBody>
          <a:bodyPr wrap="none" lIns="91440" tIns="45720" rIns="91440" bIns="45720">
            <a:spAutoFit/>
          </a:bodyPr>
          <a:lstStyle/>
          <a:p>
            <a:pPr algn="ctr"/>
            <a:r>
              <a:rPr lang="en-US" sz="7200" b="1" dirty="0">
                <a:ln w="22225">
                  <a:solidFill>
                    <a:schemeClr val="tx1"/>
                  </a:solidFill>
                  <a:prstDash val="solid"/>
                </a:ln>
                <a:solidFill>
                  <a:srgbClr val="CC66FF"/>
                </a:solidFill>
                <a:latin typeface="Andika" panose="02000000000000000000" pitchFamily="2" charset="0"/>
                <a:ea typeface="Andika" panose="02000000000000000000" pitchFamily="2" charset="0"/>
                <a:cs typeface="Andika" panose="02000000000000000000" pitchFamily="2" charset="0"/>
              </a:rPr>
              <a:t>snakes</a:t>
            </a:r>
          </a:p>
        </p:txBody>
      </p:sp>
      <p:sp>
        <p:nvSpPr>
          <p:cNvPr id="6" name="Rectangle 5">
            <a:extLst>
              <a:ext uri="{FF2B5EF4-FFF2-40B4-BE49-F238E27FC236}">
                <a16:creationId xmlns:a16="http://schemas.microsoft.com/office/drawing/2014/main" id="{3A650659-E5C1-40CA-9DBF-D0095139F02F}"/>
              </a:ext>
            </a:extLst>
          </p:cNvPr>
          <p:cNvSpPr/>
          <p:nvPr/>
        </p:nvSpPr>
        <p:spPr>
          <a:xfrm>
            <a:off x="-84309" y="2796113"/>
            <a:ext cx="4273927" cy="1200329"/>
          </a:xfrm>
          <a:prstGeom prst="rect">
            <a:avLst/>
          </a:prstGeom>
          <a:noFill/>
        </p:spPr>
        <p:txBody>
          <a:bodyPr wrap="none" lIns="91440" tIns="45720" rIns="91440" bIns="45720">
            <a:spAutoFit/>
          </a:bodyPr>
          <a:lstStyle/>
          <a:p>
            <a:pPr algn="ctr"/>
            <a:r>
              <a:rPr lang="en-US" sz="7200" b="1" dirty="0">
                <a:ln w="22225">
                  <a:solidFill>
                    <a:schemeClr val="tx1"/>
                  </a:solidFill>
                  <a:prstDash val="solid"/>
                </a:ln>
                <a:solidFill>
                  <a:srgbClr val="CC66FF"/>
                </a:solidFill>
                <a:latin typeface="Andika" panose="02000000000000000000" pitchFamily="2" charset="0"/>
                <a:ea typeface="Andika" panose="02000000000000000000" pitchFamily="2" charset="0"/>
                <a:cs typeface="Andika" panose="02000000000000000000" pitchFamily="2" charset="0"/>
              </a:rPr>
              <a:t>scaly skin</a:t>
            </a:r>
          </a:p>
        </p:txBody>
      </p:sp>
      <p:sp>
        <p:nvSpPr>
          <p:cNvPr id="7" name="Rectangle 6">
            <a:extLst>
              <a:ext uri="{FF2B5EF4-FFF2-40B4-BE49-F238E27FC236}">
                <a16:creationId xmlns:a16="http://schemas.microsoft.com/office/drawing/2014/main" id="{ECC3DAED-42A9-436D-B49D-C320CA72EF5F}"/>
              </a:ext>
            </a:extLst>
          </p:cNvPr>
          <p:cNvSpPr/>
          <p:nvPr/>
        </p:nvSpPr>
        <p:spPr>
          <a:xfrm>
            <a:off x="305661" y="4366765"/>
            <a:ext cx="4296369" cy="1200329"/>
          </a:xfrm>
          <a:prstGeom prst="rect">
            <a:avLst/>
          </a:prstGeom>
          <a:noFill/>
        </p:spPr>
        <p:txBody>
          <a:bodyPr wrap="none" lIns="91440" tIns="45720" rIns="91440" bIns="45720">
            <a:spAutoFit/>
          </a:bodyPr>
          <a:lstStyle/>
          <a:p>
            <a:pPr algn="ctr"/>
            <a:r>
              <a:rPr lang="en-US" sz="7200" b="1" dirty="0">
                <a:ln w="22225">
                  <a:solidFill>
                    <a:schemeClr val="tx1"/>
                  </a:solidFill>
                  <a:prstDash val="solid"/>
                </a:ln>
                <a:solidFill>
                  <a:srgbClr val="CC66FF"/>
                </a:solidFill>
                <a:latin typeface="Andika" panose="02000000000000000000" pitchFamily="2" charset="0"/>
                <a:ea typeface="Andika" panose="02000000000000000000" pitchFamily="2" charset="0"/>
                <a:cs typeface="Andika" panose="02000000000000000000" pitchFamily="2" charset="0"/>
              </a:rPr>
              <a:t>long body</a:t>
            </a:r>
          </a:p>
        </p:txBody>
      </p:sp>
      <p:sp>
        <p:nvSpPr>
          <p:cNvPr id="11" name="Rectangle 10">
            <a:extLst>
              <a:ext uri="{FF2B5EF4-FFF2-40B4-BE49-F238E27FC236}">
                <a16:creationId xmlns:a16="http://schemas.microsoft.com/office/drawing/2014/main" id="{D889943E-D66B-4030-AC11-F89C028BD71F}"/>
              </a:ext>
            </a:extLst>
          </p:cNvPr>
          <p:cNvSpPr/>
          <p:nvPr/>
        </p:nvSpPr>
        <p:spPr>
          <a:xfrm>
            <a:off x="451135" y="5638436"/>
            <a:ext cx="3416320" cy="1200329"/>
          </a:xfrm>
          <a:prstGeom prst="rect">
            <a:avLst/>
          </a:prstGeom>
          <a:noFill/>
        </p:spPr>
        <p:txBody>
          <a:bodyPr wrap="none" lIns="91440" tIns="45720" rIns="91440" bIns="45720">
            <a:spAutoFit/>
          </a:bodyPr>
          <a:lstStyle/>
          <a:p>
            <a:pPr algn="ctr"/>
            <a:r>
              <a:rPr lang="en-US" sz="7200" b="1" dirty="0">
                <a:ln w="22225">
                  <a:solidFill>
                    <a:schemeClr val="tx1"/>
                  </a:solidFill>
                  <a:prstDash val="solid"/>
                </a:ln>
                <a:solidFill>
                  <a:srgbClr val="CC66FF"/>
                </a:solidFill>
                <a:latin typeface="Andika" panose="02000000000000000000" pitchFamily="2" charset="0"/>
                <a:ea typeface="Andika" panose="02000000000000000000" pitchFamily="2" charset="0"/>
                <a:cs typeface="Andika" panose="02000000000000000000" pitchFamily="2" charset="0"/>
              </a:rPr>
              <a:t>pattern</a:t>
            </a:r>
          </a:p>
        </p:txBody>
      </p:sp>
    </p:spTree>
    <p:extLst>
      <p:ext uri="{BB962C8B-B14F-4D97-AF65-F5344CB8AC3E}">
        <p14:creationId xmlns:p14="http://schemas.microsoft.com/office/powerpoint/2010/main" val="362621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C75BA-9D7E-4301-B3B4-D0AFCC863F2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D7EAC8E-2053-45C7-A8CE-2E7DD1470A7D}"/>
              </a:ext>
            </a:extLst>
          </p:cNvPr>
          <p:cNvSpPr>
            <a:spLocks noGrp="1"/>
          </p:cNvSpPr>
          <p:nvPr>
            <p:ph idx="1"/>
          </p:nvPr>
        </p:nvSpPr>
        <p:spPr/>
        <p:txBody>
          <a:bodyPr/>
          <a:lstStyle/>
          <a:p>
            <a:endParaRPr lang="en-GB"/>
          </a:p>
        </p:txBody>
      </p:sp>
      <p:pic>
        <p:nvPicPr>
          <p:cNvPr id="7170" name="Picture 2" descr="No photo description available.">
            <a:extLst>
              <a:ext uri="{FF2B5EF4-FFF2-40B4-BE49-F238E27FC236}">
                <a16:creationId xmlns:a16="http://schemas.microsoft.com/office/drawing/2014/main" id="{A723271B-9CC9-4194-9402-EE4FEE60DB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27851">
            <a:off x="2644390" y="903955"/>
            <a:ext cx="6903219" cy="517741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5" name="Rectangle 4">
            <a:extLst>
              <a:ext uri="{FF2B5EF4-FFF2-40B4-BE49-F238E27FC236}">
                <a16:creationId xmlns:a16="http://schemas.microsoft.com/office/drawing/2014/main" id="{59B2BA39-989B-43FA-B7AD-041643BD4D51}"/>
              </a:ext>
            </a:extLst>
          </p:cNvPr>
          <p:cNvSpPr/>
          <p:nvPr/>
        </p:nvSpPr>
        <p:spPr>
          <a:xfrm>
            <a:off x="1332898" y="365125"/>
            <a:ext cx="1744388" cy="1200329"/>
          </a:xfrm>
          <a:prstGeom prst="rect">
            <a:avLst/>
          </a:prstGeom>
          <a:noFill/>
        </p:spPr>
        <p:txBody>
          <a:bodyPr wrap="none" lIns="91440" tIns="45720" rIns="91440" bIns="45720">
            <a:spAutoFit/>
          </a:bodyPr>
          <a:lstStyle/>
          <a:p>
            <a:pPr algn="ctr"/>
            <a:r>
              <a:rPr lang="en-US" sz="7200" b="1" dirty="0">
                <a:ln w="22225">
                  <a:solidFill>
                    <a:schemeClr val="tx1"/>
                  </a:solidFill>
                  <a:prstDash val="solid"/>
                </a:ln>
                <a:solidFill>
                  <a:srgbClr val="CC66FF"/>
                </a:solidFill>
                <a:latin typeface="Andika" panose="02000000000000000000" pitchFamily="2" charset="0"/>
                <a:ea typeface="Andika" panose="02000000000000000000" pitchFamily="2" charset="0"/>
                <a:cs typeface="Andika" panose="02000000000000000000" pitchFamily="2" charset="0"/>
              </a:rPr>
              <a:t>fish</a:t>
            </a:r>
          </a:p>
        </p:txBody>
      </p:sp>
      <p:sp>
        <p:nvSpPr>
          <p:cNvPr id="6" name="Rectangle 5">
            <a:extLst>
              <a:ext uri="{FF2B5EF4-FFF2-40B4-BE49-F238E27FC236}">
                <a16:creationId xmlns:a16="http://schemas.microsoft.com/office/drawing/2014/main" id="{EAEE5D26-B376-40E0-B514-8607359AB6DD}"/>
              </a:ext>
            </a:extLst>
          </p:cNvPr>
          <p:cNvSpPr/>
          <p:nvPr/>
        </p:nvSpPr>
        <p:spPr>
          <a:xfrm>
            <a:off x="94578" y="4110407"/>
            <a:ext cx="4221027" cy="1200329"/>
          </a:xfrm>
          <a:prstGeom prst="rect">
            <a:avLst/>
          </a:prstGeom>
          <a:noFill/>
        </p:spPr>
        <p:txBody>
          <a:bodyPr wrap="none" lIns="91440" tIns="45720" rIns="91440" bIns="45720">
            <a:spAutoFit/>
          </a:bodyPr>
          <a:lstStyle/>
          <a:p>
            <a:pPr algn="ctr"/>
            <a:r>
              <a:rPr lang="en-US" sz="7200" b="1" dirty="0">
                <a:ln w="22225">
                  <a:solidFill>
                    <a:schemeClr val="tx1"/>
                  </a:solidFill>
                  <a:prstDash val="solid"/>
                </a:ln>
                <a:solidFill>
                  <a:srgbClr val="CC66FF"/>
                </a:solidFill>
                <a:latin typeface="Andika" panose="02000000000000000000" pitchFamily="2" charset="0"/>
                <a:ea typeface="Andika" panose="02000000000000000000" pitchFamily="2" charset="0"/>
                <a:cs typeface="Andika" panose="02000000000000000000" pitchFamily="2" charset="0"/>
              </a:rPr>
              <a:t>aquarium</a:t>
            </a:r>
          </a:p>
        </p:txBody>
      </p:sp>
    </p:spTree>
    <p:extLst>
      <p:ext uri="{BB962C8B-B14F-4D97-AF65-F5344CB8AC3E}">
        <p14:creationId xmlns:p14="http://schemas.microsoft.com/office/powerpoint/2010/main" val="133924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345B802E7915E4A9EAE50A554949258" ma:contentTypeVersion="13" ma:contentTypeDescription="Create a new document." ma:contentTypeScope="" ma:versionID="80bd06f5540f124fb2c5fcd2d0d42155">
  <xsd:schema xmlns:xsd="http://www.w3.org/2001/XMLSchema" xmlns:xs="http://www.w3.org/2001/XMLSchema" xmlns:p="http://schemas.microsoft.com/office/2006/metadata/properties" xmlns:ns3="fa276554-a315-4eb0-8828-08adb05f0a88" xmlns:ns4="951fb4ba-5d5d-4f38-81cd-d6cbb08664b3" targetNamespace="http://schemas.microsoft.com/office/2006/metadata/properties" ma:root="true" ma:fieldsID="f44ea7170d057543772f3ecbc16b49d8" ns3:_="" ns4:_="">
    <xsd:import namespace="fa276554-a315-4eb0-8828-08adb05f0a88"/>
    <xsd:import namespace="951fb4ba-5d5d-4f38-81cd-d6cbb08664b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276554-a315-4eb0-8828-08adb05f0a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1fb4ba-5d5d-4f38-81cd-d6cbb08664b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3D9C867-6D43-4300-B8D8-2C883BC462F2}">
  <ds:schemaRefs>
    <ds:schemaRef ds:uri="http://schemas.microsoft.com/sharepoint/v3/contenttype/forms"/>
  </ds:schemaRefs>
</ds:datastoreItem>
</file>

<file path=customXml/itemProps2.xml><?xml version="1.0" encoding="utf-8"?>
<ds:datastoreItem xmlns:ds="http://schemas.openxmlformats.org/officeDocument/2006/customXml" ds:itemID="{B59A0344-C2BF-4783-8AF8-59A052D827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276554-a315-4eb0-8828-08adb05f0a88"/>
    <ds:schemaRef ds:uri="951fb4ba-5d5d-4f38-81cd-d6cbb08664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23531C5-2780-48E1-B7EA-96EA2D7ACE15}">
  <ds:schemaRefs>
    <ds:schemaRef ds:uri="http://purl.org/dc/dcmitype/"/>
    <ds:schemaRef ds:uri="http://schemas.microsoft.com/office/2006/documentManagement/types"/>
    <ds:schemaRef ds:uri="http://purl.org/dc/elements/1.1/"/>
    <ds:schemaRef ds:uri="http://schemas.microsoft.com/office/2006/metadata/properties"/>
    <ds:schemaRef ds:uri="fa276554-a315-4eb0-8828-08adb05f0a88"/>
    <ds:schemaRef ds:uri="951fb4ba-5d5d-4f38-81cd-d6cbb08664b3"/>
    <ds:schemaRef ds:uri="http://purl.org/dc/terms/"/>
    <ds:schemaRef ds:uri="http://schemas.openxmlformats.org/package/2006/metadata/core-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1635</TotalTime>
  <Words>1150</Words>
  <Application>Microsoft Office PowerPoint</Application>
  <PresentationFormat>Widescreen</PresentationFormat>
  <Paragraphs>164</Paragraphs>
  <Slides>32</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Calibri Light</vt:lpstr>
      <vt:lpstr>Arial</vt:lpstr>
      <vt:lpstr>Cavolini</vt:lpstr>
      <vt:lpstr>Andika</vt:lpstr>
      <vt:lpstr>Calibri</vt:lpstr>
      <vt:lpstr>Office Theme</vt:lpstr>
      <vt:lpstr>1_Office Theme</vt:lpstr>
      <vt:lpstr>Pets</vt:lpstr>
      <vt:lpstr>Notes for the Educator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informative talks</vt:lpstr>
      <vt:lpstr>PowerPoint Presentation</vt:lpstr>
      <vt:lpstr>What are timetables?</vt:lpstr>
      <vt:lpstr>Types of instructions </vt:lpstr>
      <vt:lpstr>I am learning how to read a timetable.</vt:lpstr>
      <vt:lpstr>PowerPoint Presentation</vt:lpstr>
      <vt:lpstr>PowerPoint Presentation</vt:lpstr>
      <vt:lpstr>PowerPoint Presentation</vt:lpstr>
      <vt:lpstr>PowerPoint Presentation</vt:lpstr>
      <vt:lpstr>PowerPoint Presentation</vt:lpstr>
      <vt:lpstr>1. Who would need this timetable?</vt:lpstr>
      <vt:lpstr>2. What information do we get from this timetable? </vt:lpstr>
      <vt:lpstr>PowerPoint Presentation</vt:lpstr>
      <vt:lpstr>4. Why is there a webpage address? </vt:lpstr>
      <vt:lpstr>5. Which activity would you like to attend?  Give reasons.</vt:lpstr>
      <vt:lpstr>PowerPoint Presentation</vt:lpstr>
      <vt:lpstr>Which  strategies did you use to find the answers quickly?</vt:lpstr>
      <vt:lpstr>Task 2: Match the photo to the heading</vt:lpstr>
      <vt:lpstr>Task 3: Are these sentences True or False?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 Jobs</dc:title>
  <dc:creator>urieth aquilina</dc:creator>
  <cp:lastModifiedBy>urieth aquilina</cp:lastModifiedBy>
  <cp:revision>90</cp:revision>
  <dcterms:created xsi:type="dcterms:W3CDTF">2021-02-11T08:58:47Z</dcterms:created>
  <dcterms:modified xsi:type="dcterms:W3CDTF">2021-03-26T14:54:39Z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0x010100F345B802E7915E4A9EAE50A554949258</vt:lpwstr>
  </property>
</Properties>
</file>