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7"/>
  </p:notesMasterIdLst>
  <p:sldIdLst>
    <p:sldId id="460" r:id="rId6"/>
    <p:sldId id="307" r:id="rId7"/>
    <p:sldId id="299" r:id="rId8"/>
    <p:sldId id="429" r:id="rId9"/>
    <p:sldId id="461" r:id="rId10"/>
    <p:sldId id="462" r:id="rId11"/>
    <p:sldId id="463" r:id="rId12"/>
    <p:sldId id="464" r:id="rId13"/>
    <p:sldId id="465" r:id="rId14"/>
    <p:sldId id="466" r:id="rId15"/>
    <p:sldId id="467" r:id="rId16"/>
    <p:sldId id="468" r:id="rId17"/>
    <p:sldId id="399" r:id="rId18"/>
    <p:sldId id="459" r:id="rId19"/>
    <p:sldId id="424" r:id="rId20"/>
    <p:sldId id="458" r:id="rId21"/>
    <p:sldId id="456" r:id="rId22"/>
    <p:sldId id="427" r:id="rId23"/>
    <p:sldId id="439" r:id="rId24"/>
    <p:sldId id="440" r:id="rId25"/>
    <p:sldId id="441" r:id="rId26"/>
    <p:sldId id="442" r:id="rId27"/>
    <p:sldId id="430" r:id="rId28"/>
    <p:sldId id="351" r:id="rId29"/>
    <p:sldId id="469" r:id="rId30"/>
    <p:sldId id="292" r:id="rId31"/>
    <p:sldId id="394" r:id="rId32"/>
    <p:sldId id="395" r:id="rId33"/>
    <p:sldId id="450" r:id="rId34"/>
    <p:sldId id="282" r:id="rId35"/>
    <p:sldId id="398" r:id="rId36"/>
  </p:sldIdLst>
  <p:sldSz cx="12192000" cy="6858000"/>
  <p:notesSz cx="6858000" cy="9144000"/>
  <p:embeddedFontLst>
    <p:embeddedFont>
      <p:font typeface="Andika" panose="02000000000000000000" pitchFamily="2" charset="0"/>
      <p:regular r:id="rId38"/>
    </p:embeddedFont>
    <p:embeddedFont>
      <p:font typeface="Calibri" panose="020F0502020204030204" pitchFamily="34" charset="0"/>
      <p:regular r:id="rId39"/>
      <p:bold r:id="rId40"/>
      <p:italic r:id="rId41"/>
      <p:boldItalic r:id="rId42"/>
    </p:embeddedFont>
    <p:embeddedFont>
      <p:font typeface="Calibri Light" panose="020F0302020204030204" pitchFamily="34" charset="0"/>
      <p:regular r:id="rId43"/>
      <p:italic r:id="rId44"/>
    </p:embeddedFont>
    <p:embeddedFont>
      <p:font typeface="Cavolini" panose="03000502040302020204" pitchFamily="66" charset="0"/>
      <p:regular r:id="rId45"/>
      <p:bold r:id="rId46"/>
      <p:italic r:id="rId47"/>
      <p:boldItalic r:id="rId48"/>
    </p:embeddedFont>
    <p:embeddedFont>
      <p:font typeface="Jungle Boy" pitchFamily="2"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4472C4"/>
    <a:srgbClr val="CC66FF"/>
    <a:srgbClr val="FF0000"/>
    <a:srgbClr val="99FF99"/>
    <a:srgbClr val="CC00FF"/>
    <a:srgbClr val="ED7D31"/>
    <a:srgbClr val="99FF33"/>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ABB348-4D46-4ECC-9AD3-3695AE64B2D8}" v="420" dt="2021-05-28T19:18:56.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94" autoAdjust="0"/>
    <p:restoredTop sz="79674" autoAdjust="0"/>
  </p:normalViewPr>
  <p:slideViewPr>
    <p:cSldViewPr snapToGrid="0">
      <p:cViewPr varScale="1">
        <p:scale>
          <a:sx n="65" d="100"/>
          <a:sy n="65" d="100"/>
        </p:scale>
        <p:origin x="1013" y="62"/>
      </p:cViewPr>
      <p:guideLst/>
    </p:cSldViewPr>
  </p:slideViewPr>
  <p:notesTextViewPr>
    <p:cViewPr>
      <p:scale>
        <a:sx n="3" d="2"/>
        <a:sy n="3" d="2"/>
      </p:scale>
      <p:origin x="0" y="0"/>
    </p:cViewPr>
  </p:notesTextViewPr>
  <p:sorterViewPr>
    <p:cViewPr>
      <p:scale>
        <a:sx n="100" d="100"/>
        <a:sy n="100" d="100"/>
      </p:scale>
      <p:origin x="0" y="-2866"/>
    </p:cViewPr>
  </p:sorter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94ABB348-4D46-4ECC-9AD3-3695AE64B2D8}"/>
    <pc:docChg chg="undo custSel mod addSld delSld modSld sldOrd">
      <pc:chgData name="Urieth Attard" userId="75441522-1268-482d-b74b-a084f810ee66" providerId="ADAL" clId="{94ABB348-4D46-4ECC-9AD3-3695AE64B2D8}" dt="2021-07-01T08:39:07.291" v="9883" actId="6549"/>
      <pc:docMkLst>
        <pc:docMk/>
      </pc:docMkLst>
      <pc:sldChg chg="addSp delSp modSp add ord setBg addAnim delAnim modAnim modNotesTx">
        <pc:chgData name="Urieth Attard" userId="75441522-1268-482d-b74b-a084f810ee66" providerId="ADAL" clId="{94ABB348-4D46-4ECC-9AD3-3695AE64B2D8}" dt="2021-06-02T19:20:50.341" v="9863" actId="6549"/>
        <pc:sldMkLst>
          <pc:docMk/>
          <pc:sldMk cId="2463884550" sldId="282"/>
        </pc:sldMkLst>
        <pc:spChg chg="mod">
          <ac:chgData name="Urieth Attard" userId="75441522-1268-482d-b74b-a084f810ee66" providerId="ADAL" clId="{94ABB348-4D46-4ECC-9AD3-3695AE64B2D8}" dt="2021-05-18T11:56:28.157" v="2313" actId="1076"/>
          <ac:spMkLst>
            <pc:docMk/>
            <pc:sldMk cId="2463884550" sldId="282"/>
            <ac:spMk id="2" creationId="{E968DD88-F21C-45AB-8638-AD5C92944A9C}"/>
          </ac:spMkLst>
        </pc:spChg>
        <pc:spChg chg="mod">
          <ac:chgData name="Urieth Attard" userId="75441522-1268-482d-b74b-a084f810ee66" providerId="ADAL" clId="{94ABB348-4D46-4ECC-9AD3-3695AE64B2D8}" dt="2021-05-18T11:55:59.516" v="2307" actId="1076"/>
          <ac:spMkLst>
            <pc:docMk/>
            <pc:sldMk cId="2463884550" sldId="282"/>
            <ac:spMk id="9" creationId="{8C5D76C9-2F49-4B22-B8FA-3FE5D88A7E18}"/>
          </ac:spMkLst>
        </pc:spChg>
        <pc:spChg chg="mod">
          <ac:chgData name="Urieth Attard" userId="75441522-1268-482d-b74b-a084f810ee66" providerId="ADAL" clId="{94ABB348-4D46-4ECC-9AD3-3695AE64B2D8}" dt="2021-05-18T11:59:18.860" v="2392" actId="1076"/>
          <ac:spMkLst>
            <pc:docMk/>
            <pc:sldMk cId="2463884550" sldId="282"/>
            <ac:spMk id="11" creationId="{321B7D50-72D0-4709-8F61-0F8677FA20B6}"/>
          </ac:spMkLst>
        </pc:spChg>
        <pc:spChg chg="add del mod">
          <ac:chgData name="Urieth Attard" userId="75441522-1268-482d-b74b-a084f810ee66" providerId="ADAL" clId="{94ABB348-4D46-4ECC-9AD3-3695AE64B2D8}" dt="2021-05-18T11:57:55.650" v="2368" actId="11529"/>
          <ac:spMkLst>
            <pc:docMk/>
            <pc:sldMk cId="2463884550" sldId="282"/>
            <ac:spMk id="14" creationId="{02DF9C74-1580-4598-A08A-CFC72E4ECF56}"/>
          </ac:spMkLst>
        </pc:spChg>
        <pc:spChg chg="add del">
          <ac:chgData name="Urieth Attard" userId="75441522-1268-482d-b74b-a084f810ee66" providerId="ADAL" clId="{94ABB348-4D46-4ECC-9AD3-3695AE64B2D8}" dt="2021-05-18T11:58:27.416" v="2376" actId="11529"/>
          <ac:spMkLst>
            <pc:docMk/>
            <pc:sldMk cId="2463884550" sldId="282"/>
            <ac:spMk id="15" creationId="{E086CD54-1705-4835-8072-39E1459F68A7}"/>
          </ac:spMkLst>
        </pc:spChg>
        <pc:spChg chg="add del">
          <ac:chgData name="Urieth Attard" userId="75441522-1268-482d-b74b-a084f810ee66" providerId="ADAL" clId="{94ABB348-4D46-4ECC-9AD3-3695AE64B2D8}" dt="2021-05-18T11:58:26.570" v="2374" actId="11529"/>
          <ac:spMkLst>
            <pc:docMk/>
            <pc:sldMk cId="2463884550" sldId="282"/>
            <ac:spMk id="16" creationId="{0663CE3B-9490-4748-8A88-0A40DF2C2C1A}"/>
          </ac:spMkLst>
        </pc:spChg>
        <pc:spChg chg="mod">
          <ac:chgData name="Urieth Attard" userId="75441522-1268-482d-b74b-a084f810ee66" providerId="ADAL" clId="{94ABB348-4D46-4ECC-9AD3-3695AE64B2D8}" dt="2021-05-18T11:56:28.157" v="2313" actId="1076"/>
          <ac:spMkLst>
            <pc:docMk/>
            <pc:sldMk cId="2463884550" sldId="282"/>
            <ac:spMk id="18" creationId="{9A8CE58F-02A1-421D-9BF3-6EA5E28B7F46}"/>
          </ac:spMkLst>
        </pc:spChg>
        <pc:spChg chg="mod">
          <ac:chgData name="Urieth Attard" userId="75441522-1268-482d-b74b-a084f810ee66" providerId="ADAL" clId="{94ABB348-4D46-4ECC-9AD3-3695AE64B2D8}" dt="2021-05-18T11:59:20.986" v="2397" actId="20577"/>
          <ac:spMkLst>
            <pc:docMk/>
            <pc:sldMk cId="2463884550" sldId="282"/>
            <ac:spMk id="24" creationId="{C13B0180-C8A2-4A61-ADA7-CE604A7039B4}"/>
          </ac:spMkLst>
        </pc:spChg>
        <pc:spChg chg="mod">
          <ac:chgData name="Urieth Attard" userId="75441522-1268-482d-b74b-a084f810ee66" providerId="ADAL" clId="{94ABB348-4D46-4ECC-9AD3-3695AE64B2D8}" dt="2021-05-18T11:59:30.215" v="2403" actId="20577"/>
          <ac:spMkLst>
            <pc:docMk/>
            <pc:sldMk cId="2463884550" sldId="282"/>
            <ac:spMk id="25" creationId="{92B5757A-D21F-4D29-BB1B-E3455789A775}"/>
          </ac:spMkLst>
        </pc:spChg>
        <pc:spChg chg="mod">
          <ac:chgData name="Urieth Attard" userId="75441522-1268-482d-b74b-a084f810ee66" providerId="ADAL" clId="{94ABB348-4D46-4ECC-9AD3-3695AE64B2D8}" dt="2021-05-18T11:56:28.157" v="2313" actId="1076"/>
          <ac:spMkLst>
            <pc:docMk/>
            <pc:sldMk cId="2463884550" sldId="282"/>
            <ac:spMk id="26" creationId="{28E5241F-C767-4D7F-AC82-59E220577452}"/>
          </ac:spMkLst>
        </pc:spChg>
        <pc:spChg chg="mod">
          <ac:chgData name="Urieth Attard" userId="75441522-1268-482d-b74b-a084f810ee66" providerId="ADAL" clId="{94ABB348-4D46-4ECC-9AD3-3695AE64B2D8}" dt="2021-05-18T11:56:28.157" v="2313" actId="1076"/>
          <ac:spMkLst>
            <pc:docMk/>
            <pc:sldMk cId="2463884550" sldId="282"/>
            <ac:spMk id="27" creationId="{CBA05031-6E7B-4043-B4F9-8E302F2EC142}"/>
          </ac:spMkLst>
        </pc:spChg>
        <pc:spChg chg="mod">
          <ac:chgData name="Urieth Attard" userId="75441522-1268-482d-b74b-a084f810ee66" providerId="ADAL" clId="{94ABB348-4D46-4ECC-9AD3-3695AE64B2D8}" dt="2021-05-18T11:56:47.667" v="2322" actId="20577"/>
          <ac:spMkLst>
            <pc:docMk/>
            <pc:sldMk cId="2463884550" sldId="282"/>
            <ac:spMk id="28" creationId="{272BEDBD-0ABE-48E3-89A0-C71395518F2A}"/>
          </ac:spMkLst>
        </pc:spChg>
        <pc:spChg chg="mod">
          <ac:chgData name="Urieth Attard" userId="75441522-1268-482d-b74b-a084f810ee66" providerId="ADAL" clId="{94ABB348-4D46-4ECC-9AD3-3695AE64B2D8}" dt="2021-05-18T11:57:04.918" v="2345" actId="20577"/>
          <ac:spMkLst>
            <pc:docMk/>
            <pc:sldMk cId="2463884550" sldId="282"/>
            <ac:spMk id="29" creationId="{3C7D87D2-C678-4E51-A52C-FB08F6F2EC53}"/>
          </ac:spMkLst>
        </pc:spChg>
        <pc:spChg chg="mod">
          <ac:chgData name="Urieth Attard" userId="75441522-1268-482d-b74b-a084f810ee66" providerId="ADAL" clId="{94ABB348-4D46-4ECC-9AD3-3695AE64B2D8}" dt="2021-05-18T11:57:15.899" v="2348" actId="20577"/>
          <ac:spMkLst>
            <pc:docMk/>
            <pc:sldMk cId="2463884550" sldId="282"/>
            <ac:spMk id="30" creationId="{769B4743-5AE0-48E4-A973-BD62897E4578}"/>
          </ac:spMkLst>
        </pc:spChg>
        <pc:spChg chg="mod">
          <ac:chgData name="Urieth Attard" userId="75441522-1268-482d-b74b-a084f810ee66" providerId="ADAL" clId="{94ABB348-4D46-4ECC-9AD3-3695AE64B2D8}" dt="2021-05-18T11:57:18.716" v="2355" actId="20577"/>
          <ac:spMkLst>
            <pc:docMk/>
            <pc:sldMk cId="2463884550" sldId="282"/>
            <ac:spMk id="31" creationId="{B473DDD2-CD43-4A36-B9CA-2B473DC9D80F}"/>
          </ac:spMkLst>
        </pc:spChg>
        <pc:spChg chg="add mod">
          <ac:chgData name="Urieth Attard" userId="75441522-1268-482d-b74b-a084f810ee66" providerId="ADAL" clId="{94ABB348-4D46-4ECC-9AD3-3695AE64B2D8}" dt="2021-05-18T11:56:50.281" v="2329" actId="20577"/>
          <ac:spMkLst>
            <pc:docMk/>
            <pc:sldMk cId="2463884550" sldId="282"/>
            <ac:spMk id="32" creationId="{22010651-4184-4562-8B0D-E8F2FCBA22DD}"/>
          </ac:spMkLst>
        </pc:spChg>
        <pc:spChg chg="add mod">
          <ac:chgData name="Urieth Attard" userId="75441522-1268-482d-b74b-a084f810ee66" providerId="ADAL" clId="{94ABB348-4D46-4ECC-9AD3-3695AE64B2D8}" dt="2021-05-18T11:57:21.257" v="2359" actId="20577"/>
          <ac:spMkLst>
            <pc:docMk/>
            <pc:sldMk cId="2463884550" sldId="282"/>
            <ac:spMk id="33" creationId="{538431BD-AD7D-44E6-BB5E-3E84E0065625}"/>
          </ac:spMkLst>
        </pc:spChg>
        <pc:picChg chg="mod">
          <ac:chgData name="Urieth Attard" userId="75441522-1268-482d-b74b-a084f810ee66" providerId="ADAL" clId="{94ABB348-4D46-4ECC-9AD3-3695AE64B2D8}" dt="2021-05-18T11:56:07.754" v="2310" actId="1076"/>
          <ac:picMkLst>
            <pc:docMk/>
            <pc:sldMk cId="2463884550" sldId="282"/>
            <ac:picMk id="12" creationId="{26D9F707-60FF-4D43-8622-C4755F7B7776}"/>
          </ac:picMkLst>
        </pc:picChg>
        <pc:cxnChg chg="del mod">
          <ac:chgData name="Urieth Attard" userId="75441522-1268-482d-b74b-a084f810ee66" providerId="ADAL" clId="{94ABB348-4D46-4ECC-9AD3-3695AE64B2D8}" dt="2021-05-18T11:57:34.809" v="2362" actId="478"/>
          <ac:cxnSpMkLst>
            <pc:docMk/>
            <pc:sldMk cId="2463884550" sldId="282"/>
            <ac:cxnSpMk id="4" creationId="{0B21A9F3-E225-43B6-9D54-A627A3274DF8}"/>
          </ac:cxnSpMkLst>
        </pc:cxnChg>
        <pc:cxnChg chg="del mod">
          <ac:chgData name="Urieth Attard" userId="75441522-1268-482d-b74b-a084f810ee66" providerId="ADAL" clId="{94ABB348-4D46-4ECC-9AD3-3695AE64B2D8}" dt="2021-05-18T11:57:40.521" v="2363" actId="478"/>
          <ac:cxnSpMkLst>
            <pc:docMk/>
            <pc:sldMk cId="2463884550" sldId="282"/>
            <ac:cxnSpMk id="6" creationId="{249A201D-B435-4434-ACBD-ECBA3A5E4E96}"/>
          </ac:cxnSpMkLst>
        </pc:cxnChg>
        <pc:cxnChg chg="del mod">
          <ac:chgData name="Urieth Attard" userId="75441522-1268-482d-b74b-a084f810ee66" providerId="ADAL" clId="{94ABB348-4D46-4ECC-9AD3-3695AE64B2D8}" dt="2021-05-18T11:57:40.521" v="2363" actId="478"/>
          <ac:cxnSpMkLst>
            <pc:docMk/>
            <pc:sldMk cId="2463884550" sldId="282"/>
            <ac:cxnSpMk id="19" creationId="{2E12F6BC-7445-43FD-BF41-A14C4AD45584}"/>
          </ac:cxnSpMkLst>
        </pc:cxnChg>
        <pc:cxnChg chg="add del mod">
          <ac:chgData name="Urieth Attard" userId="75441522-1268-482d-b74b-a084f810ee66" providerId="ADAL" clId="{94ABB348-4D46-4ECC-9AD3-3695AE64B2D8}" dt="2021-05-18T12:01:43.956" v="2410" actId="1582"/>
          <ac:cxnSpMkLst>
            <pc:docMk/>
            <pc:sldMk cId="2463884550" sldId="282"/>
            <ac:cxnSpMk id="21" creationId="{35F41AFC-088F-433C-B5D5-7844ED414DD1}"/>
          </ac:cxnSpMkLst>
        </pc:cxnChg>
        <pc:cxnChg chg="del mod">
          <ac:chgData name="Urieth Attard" userId="75441522-1268-482d-b74b-a084f810ee66" providerId="ADAL" clId="{94ABB348-4D46-4ECC-9AD3-3695AE64B2D8}" dt="2021-05-18T11:57:40.521" v="2363" actId="478"/>
          <ac:cxnSpMkLst>
            <pc:docMk/>
            <pc:sldMk cId="2463884550" sldId="282"/>
            <ac:cxnSpMk id="23" creationId="{AB09743B-FBED-4EF4-9001-5FE33A542A98}"/>
          </ac:cxnSpMkLst>
        </pc:cxnChg>
        <pc:cxnChg chg="add mod">
          <ac:chgData name="Urieth Attard" userId="75441522-1268-482d-b74b-a084f810ee66" providerId="ADAL" clId="{94ABB348-4D46-4ECC-9AD3-3695AE64B2D8}" dt="2021-05-18T12:01:48.337" v="2411" actId="208"/>
          <ac:cxnSpMkLst>
            <pc:docMk/>
            <pc:sldMk cId="2463884550" sldId="282"/>
            <ac:cxnSpMk id="39" creationId="{948567F6-C940-4121-A776-665688D33EF5}"/>
          </ac:cxnSpMkLst>
        </pc:cxnChg>
        <pc:cxnChg chg="add mod">
          <ac:chgData name="Urieth Attard" userId="75441522-1268-482d-b74b-a084f810ee66" providerId="ADAL" clId="{94ABB348-4D46-4ECC-9AD3-3695AE64B2D8}" dt="2021-05-18T12:01:53.061" v="2412" actId="208"/>
          <ac:cxnSpMkLst>
            <pc:docMk/>
            <pc:sldMk cId="2463884550" sldId="282"/>
            <ac:cxnSpMk id="43" creationId="{B44C1BF5-D7DC-4C0F-AB9A-76ADD9437302}"/>
          </ac:cxnSpMkLst>
        </pc:cxnChg>
        <pc:cxnChg chg="add mod">
          <ac:chgData name="Urieth Attard" userId="75441522-1268-482d-b74b-a084f810ee66" providerId="ADAL" clId="{94ABB348-4D46-4ECC-9AD3-3695AE64B2D8}" dt="2021-05-18T12:02:49.059" v="2416" actId="208"/>
          <ac:cxnSpMkLst>
            <pc:docMk/>
            <pc:sldMk cId="2463884550" sldId="282"/>
            <ac:cxnSpMk id="45" creationId="{D0E6885A-E1EA-4A8F-8728-870788B32D36}"/>
          </ac:cxnSpMkLst>
        </pc:cxnChg>
        <pc:cxnChg chg="add mod">
          <ac:chgData name="Urieth Attard" userId="75441522-1268-482d-b74b-a084f810ee66" providerId="ADAL" clId="{94ABB348-4D46-4ECC-9AD3-3695AE64B2D8}" dt="2021-05-18T12:02:59.380" v="2419" actId="208"/>
          <ac:cxnSpMkLst>
            <pc:docMk/>
            <pc:sldMk cId="2463884550" sldId="282"/>
            <ac:cxnSpMk id="47" creationId="{69135689-50A5-4D10-A035-F539DCE759C6}"/>
          </ac:cxnSpMkLst>
        </pc:cxnChg>
        <pc:cxnChg chg="add mod">
          <ac:chgData name="Urieth Attard" userId="75441522-1268-482d-b74b-a084f810ee66" providerId="ADAL" clId="{94ABB348-4D46-4ECC-9AD3-3695AE64B2D8}" dt="2021-05-18T12:03:18.098" v="2422" actId="208"/>
          <ac:cxnSpMkLst>
            <pc:docMk/>
            <pc:sldMk cId="2463884550" sldId="282"/>
            <ac:cxnSpMk id="48" creationId="{1EA635A7-E7C1-4CD6-9A0A-99EB7FB37288}"/>
          </ac:cxnSpMkLst>
        </pc:cxnChg>
      </pc:sldChg>
      <pc:sldChg chg="modSp modNotesTx">
        <pc:chgData name="Urieth Attard" userId="75441522-1268-482d-b74b-a084f810ee66" providerId="ADAL" clId="{94ABB348-4D46-4ECC-9AD3-3695AE64B2D8}" dt="2021-07-01T08:38:32.793" v="9882" actId="6549"/>
        <pc:sldMkLst>
          <pc:docMk/>
          <pc:sldMk cId="3315081003" sldId="292"/>
        </pc:sldMkLst>
        <pc:spChg chg="mod">
          <ac:chgData name="Urieth Attard" userId="75441522-1268-482d-b74b-a084f810ee66" providerId="ADAL" clId="{94ABB348-4D46-4ECC-9AD3-3695AE64B2D8}" dt="2021-05-18T11:33:11.532" v="1557" actId="20577"/>
          <ac:spMkLst>
            <pc:docMk/>
            <pc:sldMk cId="3315081003" sldId="292"/>
            <ac:spMk id="2" creationId="{7DCEAC03-AAE8-47D2-9537-E0CF48978A9B}"/>
          </ac:spMkLst>
        </pc:spChg>
        <pc:spChg chg="mod">
          <ac:chgData name="Urieth Attard" userId="75441522-1268-482d-b74b-a084f810ee66" providerId="ADAL" clId="{94ABB348-4D46-4ECC-9AD3-3695AE64B2D8}" dt="2021-05-28T10:27:39.768" v="9088" actId="1076"/>
          <ac:spMkLst>
            <pc:docMk/>
            <pc:sldMk cId="3315081003" sldId="292"/>
            <ac:spMk id="5" creationId="{CE0013BE-A10F-4EDD-869B-05A955D01697}"/>
          </ac:spMkLst>
        </pc:spChg>
        <pc:picChg chg="mod">
          <ac:chgData name="Urieth Attard" userId="75441522-1268-482d-b74b-a084f810ee66" providerId="ADAL" clId="{94ABB348-4D46-4ECC-9AD3-3695AE64B2D8}" dt="2021-05-18T11:33:25.943" v="1578" actId="1076"/>
          <ac:picMkLst>
            <pc:docMk/>
            <pc:sldMk cId="3315081003" sldId="292"/>
            <ac:picMk id="6" creationId="{E5545EC7-E3A8-43DC-AC39-67563FFBF506}"/>
          </ac:picMkLst>
        </pc:picChg>
      </pc:sldChg>
      <pc:sldChg chg="modSp modNotesTx">
        <pc:chgData name="Urieth Attard" userId="75441522-1268-482d-b74b-a084f810ee66" providerId="ADAL" clId="{94ABB348-4D46-4ECC-9AD3-3695AE64B2D8}" dt="2021-07-01T08:35:47.889" v="9864" actId="6549"/>
        <pc:sldMkLst>
          <pc:docMk/>
          <pc:sldMk cId="2808312611" sldId="299"/>
        </pc:sldMkLst>
        <pc:spChg chg="mod">
          <ac:chgData name="Urieth Attard" userId="75441522-1268-482d-b74b-a084f810ee66" providerId="ADAL" clId="{94ABB348-4D46-4ECC-9AD3-3695AE64B2D8}" dt="2021-05-25T10:44:57.165" v="2493" actId="6549"/>
          <ac:spMkLst>
            <pc:docMk/>
            <pc:sldMk cId="2808312611" sldId="299"/>
            <ac:spMk id="2" creationId="{8D4ED53B-8230-4C36-9720-599714DF2D7B}"/>
          </ac:spMkLst>
        </pc:spChg>
      </pc:sldChg>
      <pc:sldChg chg="mod modTransition modShow">
        <pc:chgData name="Urieth Attard" userId="75441522-1268-482d-b74b-a084f810ee66" providerId="ADAL" clId="{94ABB348-4D46-4ECC-9AD3-3695AE64B2D8}" dt="2021-06-02T19:08:50.109" v="9847"/>
        <pc:sldMkLst>
          <pc:docMk/>
          <pc:sldMk cId="4109764292" sldId="307"/>
        </pc:sldMkLst>
      </pc:sldChg>
      <pc:sldChg chg="modSp modNotesTx">
        <pc:chgData name="Urieth Attard" userId="75441522-1268-482d-b74b-a084f810ee66" providerId="ADAL" clId="{94ABB348-4D46-4ECC-9AD3-3695AE64B2D8}" dt="2021-05-28T19:21:54.428" v="9844" actId="20577"/>
        <pc:sldMkLst>
          <pc:docMk/>
          <pc:sldMk cId="741478650" sldId="351"/>
        </pc:sldMkLst>
        <pc:spChg chg="mod">
          <ac:chgData name="Urieth Attard" userId="75441522-1268-482d-b74b-a084f810ee66" providerId="ADAL" clId="{94ABB348-4D46-4ECC-9AD3-3695AE64B2D8}" dt="2021-05-18T11:32:50.625" v="1513" actId="20577"/>
          <ac:spMkLst>
            <pc:docMk/>
            <pc:sldMk cId="741478650" sldId="351"/>
            <ac:spMk id="3" creationId="{74EEA270-4A5A-4D87-96EB-275442F993E3}"/>
          </ac:spMkLst>
        </pc:spChg>
      </pc:sldChg>
      <pc:sldChg chg="addSp modSp">
        <pc:chgData name="Urieth Attard" userId="75441522-1268-482d-b74b-a084f810ee66" providerId="ADAL" clId="{94ABB348-4D46-4ECC-9AD3-3695AE64B2D8}" dt="2021-05-25T12:27:14.158" v="6512" actId="1076"/>
        <pc:sldMkLst>
          <pc:docMk/>
          <pc:sldMk cId="2310879543" sldId="394"/>
        </pc:sldMkLst>
        <pc:spChg chg="mod">
          <ac:chgData name="Urieth Attard" userId="75441522-1268-482d-b74b-a084f810ee66" providerId="ADAL" clId="{94ABB348-4D46-4ECC-9AD3-3695AE64B2D8}" dt="2021-05-25T12:25:49.649" v="6507" actId="1076"/>
          <ac:spMkLst>
            <pc:docMk/>
            <pc:sldMk cId="2310879543" sldId="394"/>
            <ac:spMk id="7" creationId="{D2A5D2E4-5F85-434D-8C52-0D8801FC24E8}"/>
          </ac:spMkLst>
        </pc:spChg>
        <pc:spChg chg="mod">
          <ac:chgData name="Urieth Attard" userId="75441522-1268-482d-b74b-a084f810ee66" providerId="ADAL" clId="{94ABB348-4D46-4ECC-9AD3-3695AE64B2D8}" dt="2021-05-25T12:25:43.618" v="6505" actId="6549"/>
          <ac:spMkLst>
            <pc:docMk/>
            <pc:sldMk cId="2310879543" sldId="394"/>
            <ac:spMk id="10" creationId="{C5F50EB4-2202-4754-8570-885AAC82C8EC}"/>
          </ac:spMkLst>
        </pc:spChg>
        <pc:picChg chg="add mod">
          <ac:chgData name="Urieth Attard" userId="75441522-1268-482d-b74b-a084f810ee66" providerId="ADAL" clId="{94ABB348-4D46-4ECC-9AD3-3695AE64B2D8}" dt="2021-05-25T12:27:14.158" v="6512" actId="1076"/>
          <ac:picMkLst>
            <pc:docMk/>
            <pc:sldMk cId="2310879543" sldId="394"/>
            <ac:picMk id="4098" creationId="{15946A15-6CD5-4689-BA8F-39890671EEA4}"/>
          </ac:picMkLst>
        </pc:picChg>
      </pc:sldChg>
      <pc:sldChg chg="modSp modAnim">
        <pc:chgData name="Urieth Attard" userId="75441522-1268-482d-b74b-a084f810ee66" providerId="ADAL" clId="{94ABB348-4D46-4ECC-9AD3-3695AE64B2D8}" dt="2021-06-02T19:17:29.145" v="9859" actId="20577"/>
        <pc:sldMkLst>
          <pc:docMk/>
          <pc:sldMk cId="4172378523" sldId="395"/>
        </pc:sldMkLst>
        <pc:spChg chg="mod">
          <ac:chgData name="Urieth Attard" userId="75441522-1268-482d-b74b-a084f810ee66" providerId="ADAL" clId="{94ABB348-4D46-4ECC-9AD3-3695AE64B2D8}" dt="2021-05-18T11:34:04.010" v="1671" actId="20577"/>
          <ac:spMkLst>
            <pc:docMk/>
            <pc:sldMk cId="4172378523" sldId="395"/>
            <ac:spMk id="5" creationId="{6EC0B24E-1317-4BD5-B9F8-C00113A17E2C}"/>
          </ac:spMkLst>
        </pc:spChg>
        <pc:spChg chg="mod">
          <ac:chgData name="Urieth Attard" userId="75441522-1268-482d-b74b-a084f810ee66" providerId="ADAL" clId="{94ABB348-4D46-4ECC-9AD3-3695AE64B2D8}" dt="2021-06-02T19:17:29.145" v="9859" actId="20577"/>
          <ac:spMkLst>
            <pc:docMk/>
            <pc:sldMk cId="4172378523" sldId="395"/>
            <ac:spMk id="7" creationId="{7B70BA0B-A6F5-4E55-9AA8-6FF168DB08FB}"/>
          </ac:spMkLst>
        </pc:spChg>
      </pc:sldChg>
      <pc:sldChg chg="add del mod modTransition modShow">
        <pc:chgData name="Urieth Attard" userId="75441522-1268-482d-b74b-a084f810ee66" providerId="ADAL" clId="{94ABB348-4D46-4ECC-9AD3-3695AE64B2D8}" dt="2021-06-02T19:20:38.491" v="9861"/>
        <pc:sldMkLst>
          <pc:docMk/>
          <pc:sldMk cId="2961034297" sldId="398"/>
        </pc:sldMkLst>
      </pc:sldChg>
      <pc:sldChg chg="addSp delSp modSp mod setBg delAnim modAnim modNotesTx">
        <pc:chgData name="Urieth Attard" userId="75441522-1268-482d-b74b-a084f810ee66" providerId="ADAL" clId="{94ABB348-4D46-4ECC-9AD3-3695AE64B2D8}" dt="2021-05-28T19:17:19.770" v="9776" actId="20577"/>
        <pc:sldMkLst>
          <pc:docMk/>
          <pc:sldMk cId="2858584418" sldId="399"/>
        </pc:sldMkLst>
        <pc:spChg chg="add mod">
          <ac:chgData name="Urieth Attard" userId="75441522-1268-482d-b74b-a084f810ee66" providerId="ADAL" clId="{94ABB348-4D46-4ECC-9AD3-3695AE64B2D8}" dt="2021-05-25T11:12:49.053" v="5330" actId="1076"/>
          <ac:spMkLst>
            <pc:docMk/>
            <pc:sldMk cId="2858584418" sldId="399"/>
            <ac:spMk id="2" creationId="{A915BB74-BA0E-4A66-A13A-71CC42D41810}"/>
          </ac:spMkLst>
        </pc:spChg>
        <pc:spChg chg="add del mod">
          <ac:chgData name="Urieth Attard" userId="75441522-1268-482d-b74b-a084f810ee66" providerId="ADAL" clId="{94ABB348-4D46-4ECC-9AD3-3695AE64B2D8}" dt="2021-05-25T11:47:49.093" v="5593"/>
          <ac:spMkLst>
            <pc:docMk/>
            <pc:sldMk cId="2858584418" sldId="399"/>
            <ac:spMk id="7" creationId="{F771E564-2415-416B-A745-2694D20C03EB}"/>
          </ac:spMkLst>
        </pc:spChg>
        <pc:spChg chg="add mod">
          <ac:chgData name="Urieth Attard" userId="75441522-1268-482d-b74b-a084f810ee66" providerId="ADAL" clId="{94ABB348-4D46-4ECC-9AD3-3695AE64B2D8}" dt="2021-05-25T11:47:56.624" v="5595" actId="122"/>
          <ac:spMkLst>
            <pc:docMk/>
            <pc:sldMk cId="2858584418" sldId="399"/>
            <ac:spMk id="8" creationId="{EC0B17B1-4D87-4CD6-9FF4-CE4F0107F59B}"/>
          </ac:spMkLst>
        </pc:spChg>
        <pc:spChg chg="add mod">
          <ac:chgData name="Urieth Attard" userId="75441522-1268-482d-b74b-a084f810ee66" providerId="ADAL" clId="{94ABB348-4D46-4ECC-9AD3-3695AE64B2D8}" dt="2021-05-25T11:48:24.278" v="5607" actId="20577"/>
          <ac:spMkLst>
            <pc:docMk/>
            <pc:sldMk cId="2858584418" sldId="399"/>
            <ac:spMk id="10" creationId="{E7F76935-D316-439E-B444-D0E39252A02C}"/>
          </ac:spMkLst>
        </pc:spChg>
        <pc:spChg chg="add mod">
          <ac:chgData name="Urieth Attard" userId="75441522-1268-482d-b74b-a084f810ee66" providerId="ADAL" clId="{94ABB348-4D46-4ECC-9AD3-3695AE64B2D8}" dt="2021-05-25T11:48:46.191" v="5628" actId="20577"/>
          <ac:spMkLst>
            <pc:docMk/>
            <pc:sldMk cId="2858584418" sldId="399"/>
            <ac:spMk id="14" creationId="{DD90C074-7209-4A5E-8335-AE66C0C06E35}"/>
          </ac:spMkLst>
        </pc:spChg>
        <pc:spChg chg="add mod">
          <ac:chgData name="Urieth Attard" userId="75441522-1268-482d-b74b-a084f810ee66" providerId="ADAL" clId="{94ABB348-4D46-4ECC-9AD3-3695AE64B2D8}" dt="2021-05-25T11:49:25.115" v="5652" actId="1076"/>
          <ac:spMkLst>
            <pc:docMk/>
            <pc:sldMk cId="2858584418" sldId="399"/>
            <ac:spMk id="17" creationId="{0140556D-FB31-43E2-A558-67B72B96083C}"/>
          </ac:spMkLst>
        </pc:spChg>
        <pc:spChg chg="add mod">
          <ac:chgData name="Urieth Attard" userId="75441522-1268-482d-b74b-a084f810ee66" providerId="ADAL" clId="{94ABB348-4D46-4ECC-9AD3-3695AE64B2D8}" dt="2021-05-25T11:56:43.992" v="5666" actId="1076"/>
          <ac:spMkLst>
            <pc:docMk/>
            <pc:sldMk cId="2858584418" sldId="399"/>
            <ac:spMk id="20" creationId="{BE667D6A-F692-4002-ABD2-A69FAE700A5D}"/>
          </ac:spMkLst>
        </pc:spChg>
        <pc:spChg chg="add mod ord">
          <ac:chgData name="Urieth Attard" userId="75441522-1268-482d-b74b-a084f810ee66" providerId="ADAL" clId="{94ABB348-4D46-4ECC-9AD3-3695AE64B2D8}" dt="2021-05-28T19:15:41.141" v="9499" actId="20577"/>
          <ac:spMkLst>
            <pc:docMk/>
            <pc:sldMk cId="2858584418" sldId="399"/>
            <ac:spMk id="21" creationId="{B83B9C28-FB8F-469F-A792-929F83B88954}"/>
          </ac:spMkLst>
        </pc:spChg>
        <pc:spChg chg="add del">
          <ac:chgData name="Urieth Attard" userId="75441522-1268-482d-b74b-a084f810ee66" providerId="ADAL" clId="{94ABB348-4D46-4ECC-9AD3-3695AE64B2D8}" dt="2021-05-18T08:08:45.637" v="76" actId="26606"/>
          <ac:spMkLst>
            <pc:docMk/>
            <pc:sldMk cId="2858584418" sldId="399"/>
            <ac:spMk id="24" creationId="{23D09407-53BC-485E-B4CE-BC5E4FC4B25B}"/>
          </ac:spMkLst>
        </pc:spChg>
        <pc:spChg chg="add del">
          <ac:chgData name="Urieth Attard" userId="75441522-1268-482d-b74b-a084f810ee66" providerId="ADAL" clId="{94ABB348-4D46-4ECC-9AD3-3695AE64B2D8}" dt="2021-05-18T08:08:45.637" v="76" actId="26606"/>
          <ac:spMkLst>
            <pc:docMk/>
            <pc:sldMk cId="2858584418" sldId="399"/>
            <ac:spMk id="25" creationId="{921DB988-49FC-4608-B0A2-E2F3A4019041}"/>
          </ac:spMkLst>
        </pc:spChg>
        <pc:spChg chg="add mod">
          <ac:chgData name="Urieth Attard" userId="75441522-1268-482d-b74b-a084f810ee66" providerId="ADAL" clId="{94ABB348-4D46-4ECC-9AD3-3695AE64B2D8}" dt="2021-05-25T11:57:46.471" v="5684" actId="20577"/>
          <ac:spMkLst>
            <pc:docMk/>
            <pc:sldMk cId="2858584418" sldId="399"/>
            <ac:spMk id="27" creationId="{539C431C-75FD-41F8-A3AB-C8BD1824092E}"/>
          </ac:spMkLst>
        </pc:spChg>
        <pc:grpChg chg="add del">
          <ac:chgData name="Urieth Attard" userId="75441522-1268-482d-b74b-a084f810ee66" providerId="ADAL" clId="{94ABB348-4D46-4ECC-9AD3-3695AE64B2D8}" dt="2021-05-18T08:08:45.637" v="76" actId="26606"/>
          <ac:grpSpMkLst>
            <pc:docMk/>
            <pc:sldMk cId="2858584418" sldId="399"/>
            <ac:grpSpMk id="19" creationId="{383C2651-AE0C-4AE4-8725-E2F9414FE219}"/>
          </ac:grpSpMkLst>
        </pc:grpChg>
        <pc:grpChg chg="add del">
          <ac:chgData name="Urieth Attard" userId="75441522-1268-482d-b74b-a084f810ee66" providerId="ADAL" clId="{94ABB348-4D46-4ECC-9AD3-3695AE64B2D8}" dt="2021-05-18T08:08:45.637" v="76" actId="26606"/>
          <ac:grpSpMkLst>
            <pc:docMk/>
            <pc:sldMk cId="2858584418" sldId="399"/>
            <ac:grpSpMk id="26" creationId="{E9B930FD-8671-4C4C-ADCF-73AC1D0CD417}"/>
          </ac:grpSpMkLst>
        </pc:grpChg>
        <pc:picChg chg="add mod">
          <ac:chgData name="Urieth Attard" userId="75441522-1268-482d-b74b-a084f810ee66" providerId="ADAL" clId="{94ABB348-4D46-4ECC-9AD3-3695AE64B2D8}" dt="2021-05-18T08:10:37.980" v="78" actId="1076"/>
          <ac:picMkLst>
            <pc:docMk/>
            <pc:sldMk cId="2858584418" sldId="399"/>
            <ac:picMk id="4" creationId="{316A1390-3AA2-45CF-891D-BCBBC115D88B}"/>
          </ac:picMkLst>
        </pc:picChg>
        <pc:picChg chg="del">
          <ac:chgData name="Urieth Attard" userId="75441522-1268-482d-b74b-a084f810ee66" providerId="ADAL" clId="{94ABB348-4D46-4ECC-9AD3-3695AE64B2D8}" dt="2021-05-18T08:04:19.312" v="38" actId="478"/>
          <ac:picMkLst>
            <pc:docMk/>
            <pc:sldMk cId="2858584418" sldId="399"/>
            <ac:picMk id="5" creationId="{BF3F8E80-9595-49B8-BB6B-12E97F96B4BC}"/>
          </ac:picMkLst>
        </pc:picChg>
        <pc:picChg chg="del">
          <ac:chgData name="Urieth Attard" userId="75441522-1268-482d-b74b-a084f810ee66" providerId="ADAL" clId="{94ABB348-4D46-4ECC-9AD3-3695AE64B2D8}" dt="2021-05-18T08:04:21.069" v="39" actId="478"/>
          <ac:picMkLst>
            <pc:docMk/>
            <pc:sldMk cId="2858584418" sldId="399"/>
            <ac:picMk id="6" creationId="{18DD67E4-1707-4850-958A-F2AC71E442A9}"/>
          </ac:picMkLst>
        </pc:picChg>
        <pc:cxnChg chg="add mod">
          <ac:chgData name="Urieth Attard" userId="75441522-1268-482d-b74b-a084f810ee66" providerId="ADAL" clId="{94ABB348-4D46-4ECC-9AD3-3695AE64B2D8}" dt="2021-05-25T11:47:16.276" v="5576" actId="14100"/>
          <ac:cxnSpMkLst>
            <pc:docMk/>
            <pc:sldMk cId="2858584418" sldId="399"/>
            <ac:cxnSpMk id="5" creationId="{4FAF39AB-E38D-4E2B-8007-1703F893F863}"/>
          </ac:cxnSpMkLst>
        </pc:cxnChg>
        <pc:cxnChg chg="add mod">
          <ac:chgData name="Urieth Attard" userId="75441522-1268-482d-b74b-a084f810ee66" providerId="ADAL" clId="{94ABB348-4D46-4ECC-9AD3-3695AE64B2D8}" dt="2021-05-25T11:48:16.779" v="5597" actId="1076"/>
          <ac:cxnSpMkLst>
            <pc:docMk/>
            <pc:sldMk cId="2858584418" sldId="399"/>
            <ac:cxnSpMk id="9" creationId="{EDC759E8-16FD-4DC6-9941-F56B84996970}"/>
          </ac:cxnSpMkLst>
        </pc:cxnChg>
        <pc:cxnChg chg="add mod">
          <ac:chgData name="Urieth Attard" userId="75441522-1268-482d-b74b-a084f810ee66" providerId="ADAL" clId="{94ABB348-4D46-4ECC-9AD3-3695AE64B2D8}" dt="2021-05-25T11:48:34.231" v="5611" actId="14100"/>
          <ac:cxnSpMkLst>
            <pc:docMk/>
            <pc:sldMk cId="2858584418" sldId="399"/>
            <ac:cxnSpMk id="11" creationId="{3E18566C-00C8-487A-9B3B-AD5FBAB39E20}"/>
          </ac:cxnSpMkLst>
        </pc:cxnChg>
        <pc:cxnChg chg="add mod">
          <ac:chgData name="Urieth Attard" userId="75441522-1268-482d-b74b-a084f810ee66" providerId="ADAL" clId="{94ABB348-4D46-4ECC-9AD3-3695AE64B2D8}" dt="2021-05-25T11:48:58.885" v="5631" actId="14100"/>
          <ac:cxnSpMkLst>
            <pc:docMk/>
            <pc:sldMk cId="2858584418" sldId="399"/>
            <ac:cxnSpMk id="15" creationId="{C4FBEC62-389D-45CA-9D43-1F34FF83379A}"/>
          </ac:cxnSpMkLst>
        </pc:cxnChg>
        <pc:cxnChg chg="add mod">
          <ac:chgData name="Urieth Attard" userId="75441522-1268-482d-b74b-a084f810ee66" providerId="ADAL" clId="{94ABB348-4D46-4ECC-9AD3-3695AE64B2D8}" dt="2021-05-25T11:49:32.844" v="5655" actId="14100"/>
          <ac:cxnSpMkLst>
            <pc:docMk/>
            <pc:sldMk cId="2858584418" sldId="399"/>
            <ac:cxnSpMk id="18" creationId="{DCA5D5C5-5670-43CE-8154-9CA335265201}"/>
          </ac:cxnSpMkLst>
        </pc:cxnChg>
        <pc:cxnChg chg="add mod ord">
          <ac:chgData name="Urieth Attard" userId="75441522-1268-482d-b74b-a084f810ee66" providerId="ADAL" clId="{94ABB348-4D46-4ECC-9AD3-3695AE64B2D8}" dt="2021-05-28T10:13:20.762" v="7833" actId="166"/>
          <ac:cxnSpMkLst>
            <pc:docMk/>
            <pc:sldMk cId="2858584418" sldId="399"/>
            <ac:cxnSpMk id="22" creationId="{AEB71A16-69E8-4665-A8EE-F619C5A982F6}"/>
          </ac:cxnSpMkLst>
        </pc:cxnChg>
        <pc:cxnChg chg="add mod">
          <ac:chgData name="Urieth Attard" userId="75441522-1268-482d-b74b-a084f810ee66" providerId="ADAL" clId="{94ABB348-4D46-4ECC-9AD3-3695AE64B2D8}" dt="2021-05-25T11:57:37.335" v="5674" actId="14100"/>
          <ac:cxnSpMkLst>
            <pc:docMk/>
            <pc:sldMk cId="2858584418" sldId="399"/>
            <ac:cxnSpMk id="25" creationId="{B5B3E6AD-EFEC-4F8F-9D1F-695A947F8418}"/>
          </ac:cxnSpMkLst>
        </pc:cxnChg>
      </pc:sldChg>
      <pc:sldChg chg="addSp delSp modSp mod setBg setClrOvrMap modNotesTx">
        <pc:chgData name="Urieth Attard" userId="75441522-1268-482d-b74b-a084f810ee66" providerId="ADAL" clId="{94ABB348-4D46-4ECC-9AD3-3695AE64B2D8}" dt="2021-05-25T12:37:38.275" v="7384" actId="20577"/>
        <pc:sldMkLst>
          <pc:docMk/>
          <pc:sldMk cId="1817036043" sldId="424"/>
        </pc:sldMkLst>
        <pc:spChg chg="add">
          <ac:chgData name="Urieth Attard" userId="75441522-1268-482d-b74b-a084f810ee66" providerId="ADAL" clId="{94ABB348-4D46-4ECC-9AD3-3695AE64B2D8}" dt="2021-05-25T11:59:40.378" v="5703" actId="26606"/>
          <ac:spMkLst>
            <pc:docMk/>
            <pc:sldMk cId="1817036043" sldId="424"/>
            <ac:spMk id="73" creationId="{16B067B1-F4E5-4FDF-813D-C9E872E80075}"/>
          </ac:spMkLst>
        </pc:spChg>
        <pc:picChg chg="del">
          <ac:chgData name="Urieth Attard" userId="75441522-1268-482d-b74b-a084f810ee66" providerId="ADAL" clId="{94ABB348-4D46-4ECC-9AD3-3695AE64B2D8}" dt="2021-05-18T08:53:01.112" v="88" actId="478"/>
          <ac:picMkLst>
            <pc:docMk/>
            <pc:sldMk cId="1817036043" sldId="424"/>
            <ac:picMk id="2" creationId="{48BA309D-8C8C-4A55-A4CA-965A1A0501D1}"/>
          </ac:picMkLst>
        </pc:picChg>
        <pc:picChg chg="add del mod">
          <ac:chgData name="Urieth Attard" userId="75441522-1268-482d-b74b-a084f810ee66" providerId="ADAL" clId="{94ABB348-4D46-4ECC-9AD3-3695AE64B2D8}" dt="2021-05-18T10:34:02.468" v="141" actId="478"/>
          <ac:picMkLst>
            <pc:docMk/>
            <pc:sldMk cId="1817036043" sldId="424"/>
            <ac:picMk id="2050" creationId="{FC1D56CE-24A4-407D-B782-0046A3EFAD3F}"/>
          </ac:picMkLst>
        </pc:picChg>
        <pc:picChg chg="add mod">
          <ac:chgData name="Urieth Attard" userId="75441522-1268-482d-b74b-a084f810ee66" providerId="ADAL" clId="{94ABB348-4D46-4ECC-9AD3-3695AE64B2D8}" dt="2021-05-25T11:59:40.378" v="5703" actId="26606"/>
          <ac:picMkLst>
            <pc:docMk/>
            <pc:sldMk cId="1817036043" sldId="424"/>
            <ac:picMk id="2052" creationId="{36D8BAA8-F18E-4712-8C79-6D1683CB6B3E}"/>
          </ac:picMkLst>
        </pc:picChg>
      </pc:sldChg>
      <pc:sldChg chg="addSp delSp modSp modNotesTx">
        <pc:chgData name="Urieth Attard" userId="75441522-1268-482d-b74b-a084f810ee66" providerId="ADAL" clId="{94ABB348-4D46-4ECC-9AD3-3695AE64B2D8}" dt="2021-07-01T08:37:39.124" v="9874" actId="6549"/>
        <pc:sldMkLst>
          <pc:docMk/>
          <pc:sldMk cId="746352515" sldId="427"/>
        </pc:sldMkLst>
        <pc:spChg chg="mod">
          <ac:chgData name="Urieth Attard" userId="75441522-1268-482d-b74b-a084f810ee66" providerId="ADAL" clId="{94ABB348-4D46-4ECC-9AD3-3695AE64B2D8}" dt="2021-05-18T10:54:38.116" v="164" actId="20577"/>
          <ac:spMkLst>
            <pc:docMk/>
            <pc:sldMk cId="746352515" sldId="427"/>
            <ac:spMk id="12" creationId="{288833BF-F55B-4665-8B8C-2410441A2E33}"/>
          </ac:spMkLst>
        </pc:spChg>
        <pc:picChg chg="del">
          <ac:chgData name="Urieth Attard" userId="75441522-1268-482d-b74b-a084f810ee66" providerId="ADAL" clId="{94ABB348-4D46-4ECC-9AD3-3695AE64B2D8}" dt="2021-05-18T10:54:31.300" v="152" actId="478"/>
          <ac:picMkLst>
            <pc:docMk/>
            <pc:sldMk cId="746352515" sldId="427"/>
            <ac:picMk id="1026" creationId="{D7791970-2887-491A-8E35-CCE18B0C7B9A}"/>
          </ac:picMkLst>
        </pc:picChg>
        <pc:picChg chg="add mod">
          <ac:chgData name="Urieth Attard" userId="75441522-1268-482d-b74b-a084f810ee66" providerId="ADAL" clId="{94ABB348-4D46-4ECC-9AD3-3695AE64B2D8}" dt="2021-05-18T10:54:35.606" v="156" actId="1076"/>
          <ac:picMkLst>
            <pc:docMk/>
            <pc:sldMk cId="746352515" sldId="427"/>
            <ac:picMk id="4098" creationId="{3B75DCC2-1EAD-43E0-B3AE-25AB369BC52B}"/>
          </ac:picMkLst>
        </pc:picChg>
      </pc:sldChg>
      <pc:sldChg chg="addSp delSp modSp ord modNotesTx">
        <pc:chgData name="Urieth Attard" userId="75441522-1268-482d-b74b-a084f810ee66" providerId="ADAL" clId="{94ABB348-4D46-4ECC-9AD3-3695AE64B2D8}" dt="2021-07-01T08:35:59.329" v="9865" actId="6549"/>
        <pc:sldMkLst>
          <pc:docMk/>
          <pc:sldMk cId="3143141810" sldId="429"/>
        </pc:sldMkLst>
        <pc:spChg chg="del">
          <ac:chgData name="Urieth Attard" userId="75441522-1268-482d-b74b-a084f810ee66" providerId="ADAL" clId="{94ABB348-4D46-4ECC-9AD3-3695AE64B2D8}" dt="2021-05-18T07:30:10.085" v="23" actId="478"/>
          <ac:spMkLst>
            <pc:docMk/>
            <pc:sldMk cId="3143141810" sldId="429"/>
            <ac:spMk id="20" creationId="{E9A2D8AF-05D9-48AA-8545-41FD2E3647BD}"/>
          </ac:spMkLst>
        </pc:spChg>
        <pc:picChg chg="add mod">
          <ac:chgData name="Urieth Attard" userId="75441522-1268-482d-b74b-a084f810ee66" providerId="ADAL" clId="{94ABB348-4D46-4ECC-9AD3-3695AE64B2D8}" dt="2021-05-28T10:07:37.238" v="7791" actId="1076"/>
          <ac:picMkLst>
            <pc:docMk/>
            <pc:sldMk cId="3143141810" sldId="429"/>
            <ac:picMk id="2" creationId="{43906828-8C6D-4733-AC01-0E35AAC5866D}"/>
          </ac:picMkLst>
        </pc:picChg>
        <pc:picChg chg="del">
          <ac:chgData name="Urieth Attard" userId="75441522-1268-482d-b74b-a084f810ee66" providerId="ADAL" clId="{94ABB348-4D46-4ECC-9AD3-3695AE64B2D8}" dt="2021-05-18T07:30:11.865" v="24" actId="478"/>
          <ac:picMkLst>
            <pc:docMk/>
            <pc:sldMk cId="3143141810" sldId="429"/>
            <ac:picMk id="1026" creationId="{78BEE62B-DC96-41D2-A2A0-C40046611F6A}"/>
          </ac:picMkLst>
        </pc:picChg>
        <pc:picChg chg="add mod">
          <ac:chgData name="Urieth Attard" userId="75441522-1268-482d-b74b-a084f810ee66" providerId="ADAL" clId="{94ABB348-4D46-4ECC-9AD3-3695AE64B2D8}" dt="2021-05-28T10:07:47.132" v="7794" actId="14100"/>
          <ac:picMkLst>
            <pc:docMk/>
            <pc:sldMk cId="3143141810" sldId="429"/>
            <ac:picMk id="1028" creationId="{0E152361-F52C-476F-983E-C2FBA5620237}"/>
          </ac:picMkLst>
        </pc:picChg>
        <pc:picChg chg="add mod">
          <ac:chgData name="Urieth Attard" userId="75441522-1268-482d-b74b-a084f810ee66" providerId="ADAL" clId="{94ABB348-4D46-4ECC-9AD3-3695AE64B2D8}" dt="2021-05-25T10:55:05.543" v="3911" actId="1076"/>
          <ac:picMkLst>
            <pc:docMk/>
            <pc:sldMk cId="3143141810" sldId="429"/>
            <ac:picMk id="1030" creationId="{0C6EB560-76F7-4872-BAC9-2AEE712C6492}"/>
          </ac:picMkLst>
        </pc:picChg>
        <pc:picChg chg="add mod">
          <ac:chgData name="Urieth Attard" userId="75441522-1268-482d-b74b-a084f810ee66" providerId="ADAL" clId="{94ABB348-4D46-4ECC-9AD3-3695AE64B2D8}" dt="2021-05-28T10:07:35.980" v="7790" actId="1076"/>
          <ac:picMkLst>
            <pc:docMk/>
            <pc:sldMk cId="3143141810" sldId="429"/>
            <ac:picMk id="1032" creationId="{165ABF0B-DBC6-420D-8114-145B49A9274C}"/>
          </ac:picMkLst>
        </pc:picChg>
        <pc:picChg chg="add mod">
          <ac:chgData name="Urieth Attard" userId="75441522-1268-482d-b74b-a084f810ee66" providerId="ADAL" clId="{94ABB348-4D46-4ECC-9AD3-3695AE64B2D8}" dt="2021-05-28T10:07:43.575" v="7793" actId="1076"/>
          <ac:picMkLst>
            <pc:docMk/>
            <pc:sldMk cId="3143141810" sldId="429"/>
            <ac:picMk id="1034" creationId="{A531BE6A-4463-4C53-96D0-1B920B68BFCD}"/>
          </ac:picMkLst>
        </pc:picChg>
        <pc:picChg chg="add mod">
          <ac:chgData name="Urieth Attard" userId="75441522-1268-482d-b74b-a084f810ee66" providerId="ADAL" clId="{94ABB348-4D46-4ECC-9AD3-3695AE64B2D8}" dt="2021-05-25T10:48:58.963" v="3008" actId="1076"/>
          <ac:picMkLst>
            <pc:docMk/>
            <pc:sldMk cId="3143141810" sldId="429"/>
            <ac:picMk id="1036" creationId="{6DA968A6-D500-4EA1-8204-35FE6BFE4005}"/>
          </ac:picMkLst>
        </pc:picChg>
      </pc:sldChg>
      <pc:sldChg chg="addSp delSp modSp ord modNotesTx">
        <pc:chgData name="Urieth Attard" userId="75441522-1268-482d-b74b-a084f810ee66" providerId="ADAL" clId="{94ABB348-4D46-4ECC-9AD3-3695AE64B2D8}" dt="2021-07-01T08:38:08.334" v="9881" actId="20577"/>
        <pc:sldMkLst>
          <pc:docMk/>
          <pc:sldMk cId="4016407245" sldId="430"/>
        </pc:sldMkLst>
        <pc:picChg chg="add mod">
          <ac:chgData name="Urieth Attard" userId="75441522-1268-482d-b74b-a084f810ee66" providerId="ADAL" clId="{94ABB348-4D46-4ECC-9AD3-3695AE64B2D8}" dt="2021-05-25T12:12:57.409" v="6385" actId="1076"/>
          <ac:picMkLst>
            <pc:docMk/>
            <pc:sldMk cId="4016407245" sldId="430"/>
            <ac:picMk id="2" creationId="{59373C2A-AB4F-45FD-9589-52996EF4A090}"/>
          </ac:picMkLst>
        </pc:picChg>
        <pc:picChg chg="del">
          <ac:chgData name="Urieth Attard" userId="75441522-1268-482d-b74b-a084f810ee66" providerId="ADAL" clId="{94ABB348-4D46-4ECC-9AD3-3695AE64B2D8}" dt="2021-05-18T08:51:05.090" v="87" actId="478"/>
          <ac:picMkLst>
            <pc:docMk/>
            <pc:sldMk cId="4016407245" sldId="430"/>
            <ac:picMk id="20" creationId="{809C9EDE-3AD5-430B-9C70-53BA0DEEFD97}"/>
          </ac:picMkLst>
        </pc:picChg>
      </pc:sldChg>
      <pc:sldChg chg="addSp delSp modSp delAnim modNotesTx">
        <pc:chgData name="Urieth Attard" userId="75441522-1268-482d-b74b-a084f810ee66" providerId="ADAL" clId="{94ABB348-4D46-4ECC-9AD3-3695AE64B2D8}" dt="2021-07-01T08:37:44.138" v="9875" actId="6549"/>
        <pc:sldMkLst>
          <pc:docMk/>
          <pc:sldMk cId="939182900" sldId="439"/>
        </pc:sldMkLst>
        <pc:spChg chg="mod">
          <ac:chgData name="Urieth Attard" userId="75441522-1268-482d-b74b-a084f810ee66" providerId="ADAL" clId="{94ABB348-4D46-4ECC-9AD3-3695AE64B2D8}" dt="2021-05-18T10:56:57.368" v="183" actId="20577"/>
          <ac:spMkLst>
            <pc:docMk/>
            <pc:sldMk cId="939182900" sldId="439"/>
            <ac:spMk id="12" creationId="{288833BF-F55B-4665-8B8C-2410441A2E33}"/>
          </ac:spMkLst>
        </pc:spChg>
        <pc:picChg chg="del">
          <ac:chgData name="Urieth Attard" userId="75441522-1268-482d-b74b-a084f810ee66" providerId="ADAL" clId="{94ABB348-4D46-4ECC-9AD3-3695AE64B2D8}" dt="2021-05-18T10:55:40.122" v="165" actId="478"/>
          <ac:picMkLst>
            <pc:docMk/>
            <pc:sldMk cId="939182900" sldId="439"/>
            <ac:picMk id="2050" creationId="{F34DCCD8-EB7C-48AA-8118-D93D650B703F}"/>
          </ac:picMkLst>
        </pc:picChg>
        <pc:picChg chg="add del mod">
          <ac:chgData name="Urieth Attard" userId="75441522-1268-482d-b74b-a084f810ee66" providerId="ADAL" clId="{94ABB348-4D46-4ECC-9AD3-3695AE64B2D8}" dt="2021-05-18T10:56:50.337" v="171" actId="478"/>
          <ac:picMkLst>
            <pc:docMk/>
            <pc:sldMk cId="939182900" sldId="439"/>
            <ac:picMk id="5122" creationId="{30AC80B4-0D28-400E-871E-556BDF668515}"/>
          </ac:picMkLst>
        </pc:picChg>
        <pc:picChg chg="add mod">
          <ac:chgData name="Urieth Attard" userId="75441522-1268-482d-b74b-a084f810ee66" providerId="ADAL" clId="{94ABB348-4D46-4ECC-9AD3-3695AE64B2D8}" dt="2021-05-18T10:56:54.955" v="175" actId="1076"/>
          <ac:picMkLst>
            <pc:docMk/>
            <pc:sldMk cId="939182900" sldId="439"/>
            <ac:picMk id="5124" creationId="{06505128-4B95-4475-8EE4-CA934DB3645E}"/>
          </ac:picMkLst>
        </pc:picChg>
      </pc:sldChg>
      <pc:sldChg chg="addSp delSp modSp delAnim modNotesTx">
        <pc:chgData name="Urieth Attard" userId="75441522-1268-482d-b74b-a084f810ee66" providerId="ADAL" clId="{94ABB348-4D46-4ECC-9AD3-3695AE64B2D8}" dt="2021-07-01T08:37:48.135" v="9876" actId="6549"/>
        <pc:sldMkLst>
          <pc:docMk/>
          <pc:sldMk cId="3479908873" sldId="440"/>
        </pc:sldMkLst>
        <pc:spChg chg="mod">
          <ac:chgData name="Urieth Attard" userId="75441522-1268-482d-b74b-a084f810ee66" providerId="ADAL" clId="{94ABB348-4D46-4ECC-9AD3-3695AE64B2D8}" dt="2021-05-18T10:59:57.154" v="195" actId="20577"/>
          <ac:spMkLst>
            <pc:docMk/>
            <pc:sldMk cId="3479908873" sldId="440"/>
            <ac:spMk id="12" creationId="{288833BF-F55B-4665-8B8C-2410441A2E33}"/>
          </ac:spMkLst>
        </pc:spChg>
        <pc:picChg chg="del">
          <ac:chgData name="Urieth Attard" userId="75441522-1268-482d-b74b-a084f810ee66" providerId="ADAL" clId="{94ABB348-4D46-4ECC-9AD3-3695AE64B2D8}" dt="2021-05-18T10:59:32.605" v="184" actId="478"/>
          <ac:picMkLst>
            <pc:docMk/>
            <pc:sldMk cId="3479908873" sldId="440"/>
            <ac:picMk id="3074" creationId="{68DDB094-BD8D-41E9-9F97-B811ECC6BDC2}"/>
          </ac:picMkLst>
        </pc:picChg>
        <pc:picChg chg="add mod">
          <ac:chgData name="Urieth Attard" userId="75441522-1268-482d-b74b-a084f810ee66" providerId="ADAL" clId="{94ABB348-4D46-4ECC-9AD3-3695AE64B2D8}" dt="2021-05-18T10:59:39.276" v="189" actId="1076"/>
          <ac:picMkLst>
            <pc:docMk/>
            <pc:sldMk cId="3479908873" sldId="440"/>
            <ac:picMk id="6146" creationId="{52CDEA90-AC57-4490-8D83-04EFDEEAA480}"/>
          </ac:picMkLst>
        </pc:picChg>
        <pc:picChg chg="add mod">
          <ac:chgData name="Urieth Attard" userId="75441522-1268-482d-b74b-a084f810ee66" providerId="ADAL" clId="{94ABB348-4D46-4ECC-9AD3-3695AE64B2D8}" dt="2021-05-28T10:16:56.284" v="8339"/>
          <ac:picMkLst>
            <pc:docMk/>
            <pc:sldMk cId="3479908873" sldId="440"/>
            <ac:picMk id="6148" creationId="{C3BC0904-FEA0-4398-BFAB-EDC0AC1B0D4A}"/>
          </ac:picMkLst>
        </pc:picChg>
      </pc:sldChg>
      <pc:sldChg chg="addSp delSp modSp modNotesTx">
        <pc:chgData name="Urieth Attard" userId="75441522-1268-482d-b74b-a084f810ee66" providerId="ADAL" clId="{94ABB348-4D46-4ECC-9AD3-3695AE64B2D8}" dt="2021-07-01T08:37:53.905" v="9877" actId="6549"/>
        <pc:sldMkLst>
          <pc:docMk/>
          <pc:sldMk cId="3488706227" sldId="441"/>
        </pc:sldMkLst>
        <pc:spChg chg="mod">
          <ac:chgData name="Urieth Attard" userId="75441522-1268-482d-b74b-a084f810ee66" providerId="ADAL" clId="{94ABB348-4D46-4ECC-9AD3-3695AE64B2D8}" dt="2021-05-18T11:04:46.459" v="209" actId="1076"/>
          <ac:spMkLst>
            <pc:docMk/>
            <pc:sldMk cId="3488706227" sldId="441"/>
            <ac:spMk id="2" creationId="{1533CA7F-6DB6-42B2-92D5-C684FF1265F6}"/>
          </ac:spMkLst>
        </pc:spChg>
        <pc:spChg chg="mod">
          <ac:chgData name="Urieth Attard" userId="75441522-1268-482d-b74b-a084f810ee66" providerId="ADAL" clId="{94ABB348-4D46-4ECC-9AD3-3695AE64B2D8}" dt="2021-05-28T10:19:26.917" v="8621" actId="1076"/>
          <ac:spMkLst>
            <pc:docMk/>
            <pc:sldMk cId="3488706227" sldId="441"/>
            <ac:spMk id="12" creationId="{288833BF-F55B-4665-8B8C-2410441A2E33}"/>
          </ac:spMkLst>
        </pc:spChg>
        <pc:picChg chg="del">
          <ac:chgData name="Urieth Attard" userId="75441522-1268-482d-b74b-a084f810ee66" providerId="ADAL" clId="{94ABB348-4D46-4ECC-9AD3-3695AE64B2D8}" dt="2021-05-18T11:04:43.208" v="207" actId="478"/>
          <ac:picMkLst>
            <pc:docMk/>
            <pc:sldMk cId="3488706227" sldId="441"/>
            <ac:picMk id="3" creationId="{8D8FAF2C-FFC6-47A2-98FD-AEE86300D1A8}"/>
          </ac:picMkLst>
        </pc:picChg>
        <pc:picChg chg="add del mod">
          <ac:chgData name="Urieth Attard" userId="75441522-1268-482d-b74b-a084f810ee66" providerId="ADAL" clId="{94ABB348-4D46-4ECC-9AD3-3695AE64B2D8}" dt="2021-05-18T11:05:02.304" v="211" actId="478"/>
          <ac:picMkLst>
            <pc:docMk/>
            <pc:sldMk cId="3488706227" sldId="441"/>
            <ac:picMk id="7170" creationId="{105AEEF2-5237-4EE2-95D2-90D960F3E7D1}"/>
          </ac:picMkLst>
        </pc:picChg>
        <pc:picChg chg="add mod">
          <ac:chgData name="Urieth Attard" userId="75441522-1268-482d-b74b-a084f810ee66" providerId="ADAL" clId="{94ABB348-4D46-4ECC-9AD3-3695AE64B2D8}" dt="2021-05-28T10:19:28.886" v="8622" actId="1076"/>
          <ac:picMkLst>
            <pc:docMk/>
            <pc:sldMk cId="3488706227" sldId="441"/>
            <ac:picMk id="7172" creationId="{68A9E001-DEB2-4798-82EE-603BB5075F20}"/>
          </ac:picMkLst>
        </pc:picChg>
      </pc:sldChg>
      <pc:sldChg chg="addSp delSp modSp modNotesTx">
        <pc:chgData name="Urieth Attard" userId="75441522-1268-482d-b74b-a084f810ee66" providerId="ADAL" clId="{94ABB348-4D46-4ECC-9AD3-3695AE64B2D8}" dt="2021-07-01T08:37:57.571" v="9878" actId="6549"/>
        <pc:sldMkLst>
          <pc:docMk/>
          <pc:sldMk cId="706929198" sldId="442"/>
        </pc:sldMkLst>
        <pc:spChg chg="mod">
          <ac:chgData name="Urieth Attard" userId="75441522-1268-482d-b74b-a084f810ee66" providerId="ADAL" clId="{94ABB348-4D46-4ECC-9AD3-3695AE64B2D8}" dt="2021-05-18T11:09:29.749" v="236" actId="1076"/>
          <ac:spMkLst>
            <pc:docMk/>
            <pc:sldMk cId="706929198" sldId="442"/>
            <ac:spMk id="2" creationId="{1533CA7F-6DB6-42B2-92D5-C684FF1265F6}"/>
          </ac:spMkLst>
        </pc:spChg>
        <pc:spChg chg="mod">
          <ac:chgData name="Urieth Attard" userId="75441522-1268-482d-b74b-a084f810ee66" providerId="ADAL" clId="{94ABB348-4D46-4ECC-9AD3-3695AE64B2D8}" dt="2021-05-18T11:08:51.714" v="233" actId="20577"/>
          <ac:spMkLst>
            <pc:docMk/>
            <pc:sldMk cId="706929198" sldId="442"/>
            <ac:spMk id="12" creationId="{288833BF-F55B-4665-8B8C-2410441A2E33}"/>
          </ac:spMkLst>
        </pc:spChg>
        <pc:picChg chg="del">
          <ac:chgData name="Urieth Attard" userId="75441522-1268-482d-b74b-a084f810ee66" providerId="ADAL" clId="{94ABB348-4D46-4ECC-9AD3-3695AE64B2D8}" dt="2021-05-18T11:09:25.795" v="234" actId="478"/>
          <ac:picMkLst>
            <pc:docMk/>
            <pc:sldMk cId="706929198" sldId="442"/>
            <ac:picMk id="5122" creationId="{09B1E48A-9D45-4804-BA48-CFB227E23362}"/>
          </ac:picMkLst>
        </pc:picChg>
        <pc:picChg chg="add mod">
          <ac:chgData name="Urieth Attard" userId="75441522-1268-482d-b74b-a084f810ee66" providerId="ADAL" clId="{94ABB348-4D46-4ECC-9AD3-3695AE64B2D8}" dt="2021-05-18T11:09:35.124" v="239" actId="1076"/>
          <ac:picMkLst>
            <pc:docMk/>
            <pc:sldMk cId="706929198" sldId="442"/>
            <ac:picMk id="8194" creationId="{767658FD-56AB-49D5-A99F-155B772FCE8B}"/>
          </ac:picMkLst>
        </pc:picChg>
      </pc:sldChg>
      <pc:sldChg chg="addSp delSp modSp delAnim modAnim modNotesTx">
        <pc:chgData name="Urieth Attard" userId="75441522-1268-482d-b74b-a084f810ee66" providerId="ADAL" clId="{94ABB348-4D46-4ECC-9AD3-3695AE64B2D8}" dt="2021-07-01T08:39:07.291" v="9883" actId="6549"/>
        <pc:sldMkLst>
          <pc:docMk/>
          <pc:sldMk cId="3589977539" sldId="450"/>
        </pc:sldMkLst>
        <pc:spChg chg="add mod">
          <ac:chgData name="Urieth Attard" userId="75441522-1268-482d-b74b-a084f810ee66" providerId="ADAL" clId="{94ABB348-4D46-4ECC-9AD3-3695AE64B2D8}" dt="2021-05-28T10:31:23.720" v="9165" actId="207"/>
          <ac:spMkLst>
            <pc:docMk/>
            <pc:sldMk cId="3589977539" sldId="450"/>
            <ac:spMk id="2" creationId="{4062FFA4-3B3E-419B-B78D-88FE55BB7E23}"/>
          </ac:spMkLst>
        </pc:spChg>
        <pc:spChg chg="add mod">
          <ac:chgData name="Urieth Attard" userId="75441522-1268-482d-b74b-a084f810ee66" providerId="ADAL" clId="{94ABB348-4D46-4ECC-9AD3-3695AE64B2D8}" dt="2021-05-28T10:32:00.008" v="9183" actId="1076"/>
          <ac:spMkLst>
            <pc:docMk/>
            <pc:sldMk cId="3589977539" sldId="450"/>
            <ac:spMk id="11" creationId="{CC289F65-15FB-44C4-8228-F0ED3FD75943}"/>
          </ac:spMkLst>
        </pc:spChg>
        <pc:spChg chg="add mod">
          <ac:chgData name="Urieth Attard" userId="75441522-1268-482d-b74b-a084f810ee66" providerId="ADAL" clId="{94ABB348-4D46-4ECC-9AD3-3695AE64B2D8}" dt="2021-05-28T10:32:21.469" v="9190" actId="1076"/>
          <ac:spMkLst>
            <pc:docMk/>
            <pc:sldMk cId="3589977539" sldId="450"/>
            <ac:spMk id="13" creationId="{0CFA8F1B-3E3F-4777-B5F5-17BF489B431B}"/>
          </ac:spMkLst>
        </pc:spChg>
        <pc:spChg chg="del">
          <ac:chgData name="Urieth Attard" userId="75441522-1268-482d-b74b-a084f810ee66" providerId="ADAL" clId="{94ABB348-4D46-4ECC-9AD3-3695AE64B2D8}" dt="2021-05-18T11:43:56.616" v="1882" actId="478"/>
          <ac:spMkLst>
            <pc:docMk/>
            <pc:sldMk cId="3589977539" sldId="450"/>
            <ac:spMk id="15" creationId="{3F6AF146-4291-413C-A403-DF5FE24FEBA5}"/>
          </ac:spMkLst>
        </pc:spChg>
        <pc:spChg chg="add mod">
          <ac:chgData name="Urieth Attard" userId="75441522-1268-482d-b74b-a084f810ee66" providerId="ADAL" clId="{94ABB348-4D46-4ECC-9AD3-3695AE64B2D8}" dt="2021-05-28T10:36:06.462" v="9240" actId="1035"/>
          <ac:spMkLst>
            <pc:docMk/>
            <pc:sldMk cId="3589977539" sldId="450"/>
            <ac:spMk id="15" creationId="{5AEBD7E2-EBA7-4A58-B9DD-B19E50C9BFAD}"/>
          </ac:spMkLst>
        </pc:spChg>
        <pc:spChg chg="add mod">
          <ac:chgData name="Urieth Attard" userId="75441522-1268-482d-b74b-a084f810ee66" providerId="ADAL" clId="{94ABB348-4D46-4ECC-9AD3-3695AE64B2D8}" dt="2021-05-28T10:36:52.093" v="9271" actId="1076"/>
          <ac:spMkLst>
            <pc:docMk/>
            <pc:sldMk cId="3589977539" sldId="450"/>
            <ac:spMk id="17" creationId="{6C86D673-4259-4D3D-8DAA-758BA79911DC}"/>
          </ac:spMkLst>
        </pc:spChg>
        <pc:spChg chg="add mod">
          <ac:chgData name="Urieth Attard" userId="75441522-1268-482d-b74b-a084f810ee66" providerId="ADAL" clId="{94ABB348-4D46-4ECC-9AD3-3695AE64B2D8}" dt="2021-05-28T10:37:41.795" v="9311" actId="20577"/>
          <ac:spMkLst>
            <pc:docMk/>
            <pc:sldMk cId="3589977539" sldId="450"/>
            <ac:spMk id="19" creationId="{3134F8EB-6857-4551-9327-866613B1FA88}"/>
          </ac:spMkLst>
        </pc:spChg>
        <pc:graphicFrameChg chg="add mod modGraphic">
          <ac:chgData name="Urieth Attard" userId="75441522-1268-482d-b74b-a084f810ee66" providerId="ADAL" clId="{94ABB348-4D46-4ECC-9AD3-3695AE64B2D8}" dt="2021-05-25T12:28:47.407" v="6805"/>
          <ac:graphicFrameMkLst>
            <pc:docMk/>
            <pc:sldMk cId="3589977539" sldId="450"/>
            <ac:graphicFrameMk id="3" creationId="{4495A550-7F50-4B55-AC52-922EDA2073F3}"/>
          </ac:graphicFrameMkLst>
        </pc:graphicFrameChg>
        <pc:picChg chg="add del mod">
          <ac:chgData name="Urieth Attard" userId="75441522-1268-482d-b74b-a084f810ee66" providerId="ADAL" clId="{94ABB348-4D46-4ECC-9AD3-3695AE64B2D8}" dt="2021-05-18T11:46:48.073" v="2143" actId="478"/>
          <ac:picMkLst>
            <pc:docMk/>
            <pc:sldMk cId="3589977539" sldId="450"/>
            <ac:picMk id="2" creationId="{AC1BCEFC-2017-4F24-9017-A620C7DE9F09}"/>
          </ac:picMkLst>
        </pc:picChg>
        <pc:picChg chg="del">
          <ac:chgData name="Urieth Attard" userId="75441522-1268-482d-b74b-a084f810ee66" providerId="ADAL" clId="{94ABB348-4D46-4ECC-9AD3-3695AE64B2D8}" dt="2021-05-18T11:43:50.669" v="1881" actId="478"/>
          <ac:picMkLst>
            <pc:docMk/>
            <pc:sldMk cId="3589977539" sldId="450"/>
            <ac:picMk id="11" creationId="{D6812186-6CA8-4396-8077-61CFBFDF08E1}"/>
          </ac:picMkLst>
        </pc:picChg>
        <pc:picChg chg="del">
          <ac:chgData name="Urieth Attard" userId="75441522-1268-482d-b74b-a084f810ee66" providerId="ADAL" clId="{94ABB348-4D46-4ECC-9AD3-3695AE64B2D8}" dt="2021-05-18T11:43:56.616" v="1882" actId="478"/>
          <ac:picMkLst>
            <pc:docMk/>
            <pc:sldMk cId="3589977539" sldId="450"/>
            <ac:picMk id="19" creationId="{94BB11C3-988D-4062-8622-00CE5FC6D4AC}"/>
          </ac:picMkLst>
        </pc:picChg>
        <pc:cxnChg chg="del">
          <ac:chgData name="Urieth Attard" userId="75441522-1268-482d-b74b-a084f810ee66" providerId="ADAL" clId="{94ABB348-4D46-4ECC-9AD3-3695AE64B2D8}" dt="2021-05-18T11:43:56.616" v="1882" actId="478"/>
          <ac:cxnSpMkLst>
            <pc:docMk/>
            <pc:sldMk cId="3589977539" sldId="450"/>
            <ac:cxnSpMk id="9" creationId="{8551C96C-A010-46AB-8650-EBA061C83646}"/>
          </ac:cxnSpMkLst>
        </pc:cxnChg>
        <pc:cxnChg chg="del">
          <ac:chgData name="Urieth Attard" userId="75441522-1268-482d-b74b-a084f810ee66" providerId="ADAL" clId="{94ABB348-4D46-4ECC-9AD3-3695AE64B2D8}" dt="2021-05-18T11:43:56.616" v="1882" actId="478"/>
          <ac:cxnSpMkLst>
            <pc:docMk/>
            <pc:sldMk cId="3589977539" sldId="450"/>
            <ac:cxnSpMk id="17" creationId="{73C44618-D301-44C4-952C-F71ABF750A95}"/>
          </ac:cxnSpMkLst>
        </pc:cxnChg>
      </pc:sldChg>
      <pc:sldChg chg="addSp delSp modSp add mod setBg setClrOvrMap modNotesTx">
        <pc:chgData name="Urieth Attard" userId="75441522-1268-482d-b74b-a084f810ee66" providerId="ADAL" clId="{94ABB348-4D46-4ECC-9AD3-3695AE64B2D8}" dt="2021-05-25T12:40:47.635" v="7633" actId="20577"/>
        <pc:sldMkLst>
          <pc:docMk/>
          <pc:sldMk cId="643943013" sldId="456"/>
        </pc:sldMkLst>
        <pc:spChg chg="add del">
          <ac:chgData name="Urieth Attard" userId="75441522-1268-482d-b74b-a084f810ee66" providerId="ADAL" clId="{94ABB348-4D46-4ECC-9AD3-3695AE64B2D8}" dt="2021-05-25T12:39:33.727" v="7455" actId="26606"/>
          <ac:spMkLst>
            <pc:docMk/>
            <pc:sldMk cId="643943013" sldId="456"/>
            <ac:spMk id="71" creationId="{16B067B1-F4E5-4FDF-813D-C9E872E80075}"/>
          </ac:spMkLst>
        </pc:spChg>
        <pc:spChg chg="add del">
          <ac:chgData name="Urieth Attard" userId="75441522-1268-482d-b74b-a084f810ee66" providerId="ADAL" clId="{94ABB348-4D46-4ECC-9AD3-3695AE64B2D8}" dt="2021-05-25T12:39:33.719" v="7454" actId="26606"/>
          <ac:spMkLst>
            <pc:docMk/>
            <pc:sldMk cId="643943013" sldId="456"/>
            <ac:spMk id="136" creationId="{42A4FC2C-047E-45A5-965D-8E1E3BF09BC6}"/>
          </ac:spMkLst>
        </pc:spChg>
        <pc:spChg chg="add">
          <ac:chgData name="Urieth Attard" userId="75441522-1268-482d-b74b-a084f810ee66" providerId="ADAL" clId="{94ABB348-4D46-4ECC-9AD3-3695AE64B2D8}" dt="2021-05-25T12:39:33.727" v="7455" actId="26606"/>
          <ac:spMkLst>
            <pc:docMk/>
            <pc:sldMk cId="643943013" sldId="456"/>
            <ac:spMk id="5124" creationId="{22C6C9C9-83BF-4A6C-A1BF-C1735C61B4FF}"/>
          </ac:spMkLst>
        </pc:spChg>
        <pc:picChg chg="del">
          <ac:chgData name="Urieth Attard" userId="75441522-1268-482d-b74b-a084f810ee66" providerId="ADAL" clId="{94ABB348-4D46-4ECC-9AD3-3695AE64B2D8}" dt="2021-05-18T10:40:58.280" v="147" actId="478"/>
          <ac:picMkLst>
            <pc:docMk/>
            <pc:sldMk cId="643943013" sldId="456"/>
            <ac:picMk id="2052" creationId="{36D8BAA8-F18E-4712-8C79-6D1683CB6B3E}"/>
          </ac:picMkLst>
        </pc:picChg>
        <pc:picChg chg="add mod">
          <ac:chgData name="Urieth Attard" userId="75441522-1268-482d-b74b-a084f810ee66" providerId="ADAL" clId="{94ABB348-4D46-4ECC-9AD3-3695AE64B2D8}" dt="2021-05-25T12:39:33.727" v="7455" actId="26606"/>
          <ac:picMkLst>
            <pc:docMk/>
            <pc:sldMk cId="643943013" sldId="456"/>
            <ac:picMk id="3074" creationId="{9BD5B49B-B945-46CA-9496-2CC44074ABAC}"/>
          </ac:picMkLst>
        </pc:picChg>
        <pc:picChg chg="add mod">
          <ac:chgData name="Urieth Attard" userId="75441522-1268-482d-b74b-a084f810ee66" providerId="ADAL" clId="{94ABB348-4D46-4ECC-9AD3-3695AE64B2D8}" dt="2021-05-25T12:39:33.727" v="7455" actId="26606"/>
          <ac:picMkLst>
            <pc:docMk/>
            <pc:sldMk cId="643943013" sldId="456"/>
            <ac:picMk id="5122" creationId="{BFCDB012-5393-4C91-B5AB-C9888C09A879}"/>
          </ac:picMkLst>
        </pc:picChg>
      </pc:sldChg>
      <pc:sldChg chg="addSp delSp modSp new add mod ord setBg modNotesTx">
        <pc:chgData name="Urieth Attard" userId="75441522-1268-482d-b74b-a084f810ee66" providerId="ADAL" clId="{94ABB348-4D46-4ECC-9AD3-3695AE64B2D8}" dt="2021-07-01T08:37:23.702" v="9873" actId="6549"/>
        <pc:sldMkLst>
          <pc:docMk/>
          <pc:sldMk cId="2355151593" sldId="458"/>
        </pc:sldMkLst>
        <pc:spChg chg="add del">
          <ac:chgData name="Urieth Attard" userId="75441522-1268-482d-b74b-a084f810ee66" providerId="ADAL" clId="{94ABB348-4D46-4ECC-9AD3-3695AE64B2D8}" dt="2021-05-25T12:41:25.721" v="7636" actId="26606"/>
          <ac:spMkLst>
            <pc:docMk/>
            <pc:sldMk cId="2355151593" sldId="458"/>
            <ac:spMk id="73" creationId="{22C6C9C9-83BF-4A6C-A1BF-C1735C61B4FF}"/>
          </ac:spMkLst>
        </pc:spChg>
        <pc:spChg chg="add del">
          <ac:chgData name="Urieth Attard" userId="75441522-1268-482d-b74b-a084f810ee66" providerId="ADAL" clId="{94ABB348-4D46-4ECC-9AD3-3695AE64B2D8}" dt="2021-05-25T12:41:27.990" v="7638" actId="26606"/>
          <ac:spMkLst>
            <pc:docMk/>
            <pc:sldMk cId="2355151593" sldId="458"/>
            <ac:spMk id="9222" creationId="{80CCAACE-815D-4A79-875A-B7EFC28F7D2B}"/>
          </ac:spMkLst>
        </pc:spChg>
        <pc:spChg chg="add">
          <ac:chgData name="Urieth Attard" userId="75441522-1268-482d-b74b-a084f810ee66" providerId="ADAL" clId="{94ABB348-4D46-4ECC-9AD3-3695AE64B2D8}" dt="2021-05-25T12:41:27.997" v="7639" actId="26606"/>
          <ac:spMkLst>
            <pc:docMk/>
            <pc:sldMk cId="2355151593" sldId="458"/>
            <ac:spMk id="9224" creationId="{11BE3FA7-0D70-4431-814F-D8C40576EA93}"/>
          </ac:spMkLst>
        </pc:spChg>
        <pc:picChg chg="add mod ord">
          <ac:chgData name="Urieth Attard" userId="75441522-1268-482d-b74b-a084f810ee66" providerId="ADAL" clId="{94ABB348-4D46-4ECC-9AD3-3695AE64B2D8}" dt="2021-05-25T12:41:55.669" v="7645" actId="1076"/>
          <ac:picMkLst>
            <pc:docMk/>
            <pc:sldMk cId="2355151593" sldId="458"/>
            <ac:picMk id="9218" creationId="{F0E13330-DD62-4208-A414-002859F3731E}"/>
          </ac:picMkLst>
        </pc:picChg>
        <pc:picChg chg="add mod">
          <ac:chgData name="Urieth Attard" userId="75441522-1268-482d-b74b-a084f810ee66" providerId="ADAL" clId="{94ABB348-4D46-4ECC-9AD3-3695AE64B2D8}" dt="2021-05-25T12:41:40.025" v="7643" actId="1076"/>
          <ac:picMkLst>
            <pc:docMk/>
            <pc:sldMk cId="2355151593" sldId="458"/>
            <ac:picMk id="9220" creationId="{FF2CE360-A343-4358-93B7-DC14FC6521B5}"/>
          </ac:picMkLst>
        </pc:picChg>
      </pc:sldChg>
      <pc:sldChg chg="addSp modSp new add ord modNotesTx">
        <pc:chgData name="Urieth Attard" userId="75441522-1268-482d-b74b-a084f810ee66" providerId="ADAL" clId="{94ABB348-4D46-4ECC-9AD3-3695AE64B2D8}" dt="2021-07-01T08:37:16.480" v="9872" actId="6549"/>
        <pc:sldMkLst>
          <pc:docMk/>
          <pc:sldMk cId="2917116934" sldId="459"/>
        </pc:sldMkLst>
        <pc:picChg chg="add mod">
          <ac:chgData name="Urieth Attard" userId="75441522-1268-482d-b74b-a084f810ee66" providerId="ADAL" clId="{94ABB348-4D46-4ECC-9AD3-3695AE64B2D8}" dt="2021-05-25T12:01:35.331" v="5709" actId="14100"/>
          <ac:picMkLst>
            <pc:docMk/>
            <pc:sldMk cId="2917116934" sldId="459"/>
            <ac:picMk id="2050" creationId="{6BD8D671-5739-4907-A3D2-14BFDD6741E5}"/>
          </ac:picMkLst>
        </pc:picChg>
        <pc:picChg chg="add mod modCrop">
          <ac:chgData name="Urieth Attard" userId="75441522-1268-482d-b74b-a084f810ee66" providerId="ADAL" clId="{94ABB348-4D46-4ECC-9AD3-3695AE64B2D8}" dt="2021-05-25T12:03:01.565" v="5759" actId="1076"/>
          <ac:picMkLst>
            <pc:docMk/>
            <pc:sldMk cId="2917116934" sldId="459"/>
            <ac:picMk id="2052" creationId="{51367D12-A6AC-46DF-9CC8-A52B913AA32A}"/>
          </ac:picMkLst>
        </pc:picChg>
        <pc:picChg chg="add mod">
          <ac:chgData name="Urieth Attard" userId="75441522-1268-482d-b74b-a084f810ee66" providerId="ADAL" clId="{94ABB348-4D46-4ECC-9AD3-3695AE64B2D8}" dt="2021-05-25T12:03:03.225" v="5760" actId="1076"/>
          <ac:picMkLst>
            <pc:docMk/>
            <pc:sldMk cId="2917116934" sldId="459"/>
            <ac:picMk id="10242" creationId="{DC26408D-813E-4B7E-9F62-01A03D7B9DBB}"/>
          </ac:picMkLst>
        </pc:picChg>
      </pc:sldChg>
      <pc:sldChg chg="addSp delSp modSp add del setBg delDesignElem modNotesTx">
        <pc:chgData name="Urieth Attard" userId="75441522-1268-482d-b74b-a084f810ee66" providerId="ADAL" clId="{94ABB348-4D46-4ECC-9AD3-3695AE64B2D8}" dt="2021-06-02T19:08:35.030" v="9845" actId="6549"/>
        <pc:sldMkLst>
          <pc:docMk/>
          <pc:sldMk cId="2924163323" sldId="460"/>
        </pc:sldMkLst>
        <pc:spChg chg="mod">
          <ac:chgData name="Urieth Attard" userId="75441522-1268-482d-b74b-a084f810ee66" providerId="ADAL" clId="{94ABB348-4D46-4ECC-9AD3-3695AE64B2D8}" dt="2021-05-27T19:51:55.974" v="7747" actId="113"/>
          <ac:spMkLst>
            <pc:docMk/>
            <pc:sldMk cId="2924163323" sldId="460"/>
            <ac:spMk id="3" creationId="{2FED5CAC-2235-4E22-8BCC-AA4B3838DD77}"/>
          </ac:spMkLst>
        </pc:spChg>
        <pc:spChg chg="add del">
          <ac:chgData name="Urieth Attard" userId="75441522-1268-482d-b74b-a084f810ee66" providerId="ADAL" clId="{94ABB348-4D46-4ECC-9AD3-3695AE64B2D8}" dt="2021-05-25T10:44:25.252" v="2443"/>
          <ac:spMkLst>
            <pc:docMk/>
            <pc:sldMk cId="2924163323" sldId="460"/>
            <ac:spMk id="89" creationId="{87CC2527-562A-4F69-B487-4371E5B243E7}"/>
          </ac:spMkLst>
        </pc:spChg>
        <pc:cxnChg chg="add del">
          <ac:chgData name="Urieth Attard" userId="75441522-1268-482d-b74b-a084f810ee66" providerId="ADAL" clId="{94ABB348-4D46-4ECC-9AD3-3695AE64B2D8}" dt="2021-05-25T10:44:25.252" v="2443"/>
          <ac:cxnSpMkLst>
            <pc:docMk/>
            <pc:sldMk cId="2924163323" sldId="460"/>
            <ac:cxnSpMk id="91" creationId="{BCDAEC91-5BCE-4B55-9CC0-43EF94CB734B}"/>
          </ac:cxnSpMkLst>
        </pc:cxnChg>
      </pc:sldChg>
      <pc:sldChg chg="addSp modSp new add modTransition modNotesTx">
        <pc:chgData name="Urieth Attard" userId="75441522-1268-482d-b74b-a084f810ee66" providerId="ADAL" clId="{94ABB348-4D46-4ECC-9AD3-3695AE64B2D8}" dt="2021-07-01T08:36:06.488" v="9866" actId="6549"/>
        <pc:sldMkLst>
          <pc:docMk/>
          <pc:sldMk cId="2209432133" sldId="461"/>
        </pc:sldMkLst>
        <pc:picChg chg="add mod">
          <ac:chgData name="Urieth Attard" userId="75441522-1268-482d-b74b-a084f810ee66" providerId="ADAL" clId="{94ABB348-4D46-4ECC-9AD3-3695AE64B2D8}" dt="2021-05-25T10:54:51.753" v="3907" actId="1076"/>
          <ac:picMkLst>
            <pc:docMk/>
            <pc:sldMk cId="2209432133" sldId="461"/>
            <ac:picMk id="4" creationId="{FD98BBC1-52E4-4CE4-BB7B-F1E7B5436707}"/>
          </ac:picMkLst>
        </pc:picChg>
      </pc:sldChg>
      <pc:sldChg chg="add ord modNotesTx">
        <pc:chgData name="Urieth Attard" userId="75441522-1268-482d-b74b-a084f810ee66" providerId="ADAL" clId="{94ABB348-4D46-4ECC-9AD3-3695AE64B2D8}" dt="2021-07-01T08:36:12.573" v="9867" actId="6549"/>
        <pc:sldMkLst>
          <pc:docMk/>
          <pc:sldMk cId="2708740563" sldId="462"/>
        </pc:sldMkLst>
      </pc:sldChg>
      <pc:sldChg chg="addSp delSp modSp add modAnim modNotesTx">
        <pc:chgData name="Urieth Attard" userId="75441522-1268-482d-b74b-a084f810ee66" providerId="ADAL" clId="{94ABB348-4D46-4ECC-9AD3-3695AE64B2D8}" dt="2021-07-01T08:36:42.094" v="9871" actId="6549"/>
        <pc:sldMkLst>
          <pc:docMk/>
          <pc:sldMk cId="3087778804" sldId="463"/>
        </pc:sldMkLst>
        <pc:spChg chg="add mod">
          <ac:chgData name="Urieth Attard" userId="75441522-1268-482d-b74b-a084f810ee66" providerId="ADAL" clId="{94ABB348-4D46-4ECC-9AD3-3695AE64B2D8}" dt="2021-05-25T10:56:58.733" v="4113" actId="2710"/>
          <ac:spMkLst>
            <pc:docMk/>
            <pc:sldMk cId="3087778804" sldId="463"/>
            <ac:spMk id="3" creationId="{DA18D68B-F510-4CD0-80CA-009DDBFC632E}"/>
          </ac:spMkLst>
        </pc:spChg>
        <pc:spChg chg="add mod">
          <ac:chgData name="Urieth Attard" userId="75441522-1268-482d-b74b-a084f810ee66" providerId="ADAL" clId="{94ABB348-4D46-4ECC-9AD3-3695AE64B2D8}" dt="2021-05-27T19:54:09.357" v="7788" actId="207"/>
          <ac:spMkLst>
            <pc:docMk/>
            <pc:sldMk cId="3087778804" sldId="463"/>
            <ac:spMk id="11" creationId="{8CE54785-E0BE-4579-945F-6A59930DEB41}"/>
          </ac:spMkLst>
        </pc:spChg>
        <pc:picChg chg="mod">
          <ac:chgData name="Urieth Attard" userId="75441522-1268-482d-b74b-a084f810ee66" providerId="ADAL" clId="{94ABB348-4D46-4ECC-9AD3-3695AE64B2D8}" dt="2021-05-25T10:56:23.857" v="4071" actId="1440"/>
          <ac:picMkLst>
            <pc:docMk/>
            <pc:sldMk cId="3087778804" sldId="463"/>
            <ac:picMk id="2" creationId="{43906828-8C6D-4733-AC01-0E35AAC5866D}"/>
          </ac:picMkLst>
        </pc:picChg>
        <pc:picChg chg="del">
          <ac:chgData name="Urieth Attard" userId="75441522-1268-482d-b74b-a084f810ee66" providerId="ADAL" clId="{94ABB348-4D46-4ECC-9AD3-3695AE64B2D8}" dt="2021-05-25T10:55:56.193" v="4065" actId="478"/>
          <ac:picMkLst>
            <pc:docMk/>
            <pc:sldMk cId="3087778804" sldId="463"/>
            <ac:picMk id="1028" creationId="{0E152361-F52C-476F-983E-C2FBA5620237}"/>
          </ac:picMkLst>
        </pc:picChg>
        <pc:picChg chg="del">
          <ac:chgData name="Urieth Attard" userId="75441522-1268-482d-b74b-a084f810ee66" providerId="ADAL" clId="{94ABB348-4D46-4ECC-9AD3-3695AE64B2D8}" dt="2021-05-25T10:55:56.193" v="4065" actId="478"/>
          <ac:picMkLst>
            <pc:docMk/>
            <pc:sldMk cId="3087778804" sldId="463"/>
            <ac:picMk id="1030" creationId="{0C6EB560-76F7-4872-BAC9-2AEE712C6492}"/>
          </ac:picMkLst>
        </pc:picChg>
        <pc:picChg chg="del">
          <ac:chgData name="Urieth Attard" userId="75441522-1268-482d-b74b-a084f810ee66" providerId="ADAL" clId="{94ABB348-4D46-4ECC-9AD3-3695AE64B2D8}" dt="2021-05-25T10:55:56.193" v="4065" actId="478"/>
          <ac:picMkLst>
            <pc:docMk/>
            <pc:sldMk cId="3087778804" sldId="463"/>
            <ac:picMk id="1032" creationId="{165ABF0B-DBC6-420D-8114-145B49A9274C}"/>
          </ac:picMkLst>
        </pc:picChg>
        <pc:picChg chg="del">
          <ac:chgData name="Urieth Attard" userId="75441522-1268-482d-b74b-a084f810ee66" providerId="ADAL" clId="{94ABB348-4D46-4ECC-9AD3-3695AE64B2D8}" dt="2021-05-25T10:55:56.193" v="4065" actId="478"/>
          <ac:picMkLst>
            <pc:docMk/>
            <pc:sldMk cId="3087778804" sldId="463"/>
            <ac:picMk id="1034" creationId="{A531BE6A-4463-4C53-96D0-1B920B68BFCD}"/>
          </ac:picMkLst>
        </pc:picChg>
        <pc:picChg chg="del">
          <ac:chgData name="Urieth Attard" userId="75441522-1268-482d-b74b-a084f810ee66" providerId="ADAL" clId="{94ABB348-4D46-4ECC-9AD3-3695AE64B2D8}" dt="2021-05-25T10:55:56.193" v="4065" actId="478"/>
          <ac:picMkLst>
            <pc:docMk/>
            <pc:sldMk cId="3087778804" sldId="463"/>
            <ac:picMk id="1036" creationId="{6DA968A6-D500-4EA1-8204-35FE6BFE4005}"/>
          </ac:picMkLst>
        </pc:picChg>
      </pc:sldChg>
      <pc:sldChg chg="addSp delSp modSp add delAnim modAnim modNotesTx">
        <pc:chgData name="Urieth Attard" userId="75441522-1268-482d-b74b-a084f810ee66" providerId="ADAL" clId="{94ABB348-4D46-4ECC-9AD3-3695AE64B2D8}" dt="2021-05-28T10:09:33.431" v="7803" actId="6549"/>
        <pc:sldMkLst>
          <pc:docMk/>
          <pc:sldMk cId="1133811570" sldId="464"/>
        </pc:sldMkLst>
        <pc:spChg chg="mod">
          <ac:chgData name="Urieth Attard" userId="75441522-1268-482d-b74b-a084f810ee66" providerId="ADAL" clId="{94ABB348-4D46-4ECC-9AD3-3695AE64B2D8}" dt="2021-05-25T10:58:41.726" v="4182" actId="20577"/>
          <ac:spMkLst>
            <pc:docMk/>
            <pc:sldMk cId="1133811570" sldId="464"/>
            <ac:spMk id="3" creationId="{DA18D68B-F510-4CD0-80CA-009DDBFC632E}"/>
          </ac:spMkLst>
        </pc:spChg>
        <pc:spChg chg="add mod">
          <ac:chgData name="Urieth Attard" userId="75441522-1268-482d-b74b-a084f810ee66" providerId="ADAL" clId="{94ABB348-4D46-4ECC-9AD3-3695AE64B2D8}" dt="2021-05-25T10:58:56.162" v="4185" actId="1076"/>
          <ac:spMkLst>
            <pc:docMk/>
            <pc:sldMk cId="1133811570" sldId="464"/>
            <ac:spMk id="9" creationId="{E061ACFF-3FB5-44BE-B295-4778B2D5DDE7}"/>
          </ac:spMkLst>
        </pc:spChg>
        <pc:spChg chg="del">
          <ac:chgData name="Urieth Attard" userId="75441522-1268-482d-b74b-a084f810ee66" providerId="ADAL" clId="{94ABB348-4D46-4ECC-9AD3-3695AE64B2D8}" dt="2021-05-25T10:58:44.517" v="4183" actId="478"/>
          <ac:spMkLst>
            <pc:docMk/>
            <pc:sldMk cId="1133811570" sldId="464"/>
            <ac:spMk id="11" creationId="{8CE54785-E0BE-4579-945F-6A59930DEB41}"/>
          </ac:spMkLst>
        </pc:spChg>
        <pc:picChg chg="del">
          <ac:chgData name="Urieth Attard" userId="75441522-1268-482d-b74b-a084f810ee66" providerId="ADAL" clId="{94ABB348-4D46-4ECC-9AD3-3695AE64B2D8}" dt="2021-05-25T10:57:23.745" v="4118" actId="478"/>
          <ac:picMkLst>
            <pc:docMk/>
            <pc:sldMk cId="1133811570" sldId="464"/>
            <ac:picMk id="2" creationId="{43906828-8C6D-4733-AC01-0E35AAC5866D}"/>
          </ac:picMkLst>
        </pc:picChg>
        <pc:picChg chg="add del mod">
          <ac:chgData name="Urieth Attard" userId="75441522-1268-482d-b74b-a084f810ee66" providerId="ADAL" clId="{94ABB348-4D46-4ECC-9AD3-3695AE64B2D8}" dt="2021-05-25T10:58:21.211" v="4152" actId="478"/>
          <ac:picMkLst>
            <pc:docMk/>
            <pc:sldMk cId="1133811570" sldId="464"/>
            <ac:picMk id="7" creationId="{E7DFD89E-486A-4653-AAD3-70B0436ADEE3}"/>
          </ac:picMkLst>
        </pc:picChg>
        <pc:picChg chg="add mod">
          <ac:chgData name="Urieth Attard" userId="75441522-1268-482d-b74b-a084f810ee66" providerId="ADAL" clId="{94ABB348-4D46-4ECC-9AD3-3695AE64B2D8}" dt="2021-05-28T10:09:01.437" v="7799" actId="1440"/>
          <ac:picMkLst>
            <pc:docMk/>
            <pc:sldMk cId="1133811570" sldId="464"/>
            <ac:picMk id="1026" creationId="{33A25979-B93E-4052-8DF7-C2E8FD33E0D4}"/>
          </ac:picMkLst>
        </pc:picChg>
      </pc:sldChg>
      <pc:sldChg chg="addSp delSp modSp add delAnim modAnim modNotesTx">
        <pc:chgData name="Urieth Attard" userId="75441522-1268-482d-b74b-a084f810ee66" providerId="ADAL" clId="{94ABB348-4D46-4ECC-9AD3-3695AE64B2D8}" dt="2021-07-01T08:36:36.828" v="9870" actId="6549"/>
        <pc:sldMkLst>
          <pc:docMk/>
          <pc:sldMk cId="1853002519" sldId="465"/>
        </pc:sldMkLst>
        <pc:spChg chg="mod">
          <ac:chgData name="Urieth Attard" userId="75441522-1268-482d-b74b-a084f810ee66" providerId="ADAL" clId="{94ABB348-4D46-4ECC-9AD3-3695AE64B2D8}" dt="2021-05-25T11:00:17.755" v="4559" actId="20577"/>
          <ac:spMkLst>
            <pc:docMk/>
            <pc:sldMk cId="1853002519" sldId="465"/>
            <ac:spMk id="3" creationId="{DA18D68B-F510-4CD0-80CA-009DDBFC632E}"/>
          </ac:spMkLst>
        </pc:spChg>
        <pc:spChg chg="add">
          <ac:chgData name="Urieth Attard" userId="75441522-1268-482d-b74b-a084f810ee66" providerId="ADAL" clId="{94ABB348-4D46-4ECC-9AD3-3695AE64B2D8}" dt="2021-05-25T11:00:25.723" v="4561"/>
          <ac:spMkLst>
            <pc:docMk/>
            <pc:sldMk cId="1853002519" sldId="465"/>
            <ac:spMk id="8" creationId="{5EDA0780-3B8F-4EE5-9064-02CC2A3FBF74}"/>
          </ac:spMkLst>
        </pc:spChg>
        <pc:spChg chg="del">
          <ac:chgData name="Urieth Attard" userId="75441522-1268-482d-b74b-a084f810ee66" providerId="ADAL" clId="{94ABB348-4D46-4ECC-9AD3-3695AE64B2D8}" dt="2021-05-25T11:00:19.928" v="4560" actId="478"/>
          <ac:spMkLst>
            <pc:docMk/>
            <pc:sldMk cId="1853002519" sldId="465"/>
            <ac:spMk id="9" creationId="{E061ACFF-3FB5-44BE-B295-4778B2D5DDE7}"/>
          </ac:spMkLst>
        </pc:spChg>
        <pc:picChg chg="add mod">
          <ac:chgData name="Urieth Attard" userId="75441522-1268-482d-b74b-a084f810ee66" providerId="ADAL" clId="{94ABB348-4D46-4ECC-9AD3-3695AE64B2D8}" dt="2021-05-28T10:09:41.587" v="7804" actId="1440"/>
          <ac:picMkLst>
            <pc:docMk/>
            <pc:sldMk cId="1853002519" sldId="465"/>
            <ac:picMk id="7" creationId="{156C0BFD-D714-45C8-AD8A-B95B7D253C4D}"/>
          </ac:picMkLst>
        </pc:picChg>
        <pc:picChg chg="del">
          <ac:chgData name="Urieth Attard" userId="75441522-1268-482d-b74b-a084f810ee66" providerId="ADAL" clId="{94ABB348-4D46-4ECC-9AD3-3695AE64B2D8}" dt="2021-05-25T10:59:05.747" v="4188" actId="478"/>
          <ac:picMkLst>
            <pc:docMk/>
            <pc:sldMk cId="1853002519" sldId="465"/>
            <ac:picMk id="1026" creationId="{33A25979-B93E-4052-8DF7-C2E8FD33E0D4}"/>
          </ac:picMkLst>
        </pc:picChg>
      </pc:sldChg>
      <pc:sldChg chg="addSp delSp modSp add delAnim modAnim modNotesTx">
        <pc:chgData name="Urieth Attard" userId="75441522-1268-482d-b74b-a084f810ee66" providerId="ADAL" clId="{94ABB348-4D46-4ECC-9AD3-3695AE64B2D8}" dt="2021-07-01T08:36:32.733" v="9869" actId="6549"/>
        <pc:sldMkLst>
          <pc:docMk/>
          <pc:sldMk cId="4166301395" sldId="466"/>
        </pc:sldMkLst>
        <pc:spChg chg="mod">
          <ac:chgData name="Urieth Attard" userId="75441522-1268-482d-b74b-a084f810ee66" providerId="ADAL" clId="{94ABB348-4D46-4ECC-9AD3-3695AE64B2D8}" dt="2021-05-25T11:00:58.398" v="4596" actId="20577"/>
          <ac:spMkLst>
            <pc:docMk/>
            <pc:sldMk cId="4166301395" sldId="466"/>
            <ac:spMk id="3" creationId="{DA18D68B-F510-4CD0-80CA-009DDBFC632E}"/>
          </ac:spMkLst>
        </pc:spChg>
        <pc:spChg chg="del">
          <ac:chgData name="Urieth Attard" userId="75441522-1268-482d-b74b-a084f810ee66" providerId="ADAL" clId="{94ABB348-4D46-4ECC-9AD3-3695AE64B2D8}" dt="2021-05-25T11:01:01.305" v="4597" actId="478"/>
          <ac:spMkLst>
            <pc:docMk/>
            <pc:sldMk cId="4166301395" sldId="466"/>
            <ac:spMk id="8" creationId="{5EDA0780-3B8F-4EE5-9064-02CC2A3FBF74}"/>
          </ac:spMkLst>
        </pc:spChg>
        <pc:spChg chg="add">
          <ac:chgData name="Urieth Attard" userId="75441522-1268-482d-b74b-a084f810ee66" providerId="ADAL" clId="{94ABB348-4D46-4ECC-9AD3-3695AE64B2D8}" dt="2021-05-25T11:01:13.588" v="4598"/>
          <ac:spMkLst>
            <pc:docMk/>
            <pc:sldMk cId="4166301395" sldId="466"/>
            <ac:spMk id="10" creationId="{DCBFAB6C-65DE-4564-AD4A-46CFF89EAE18}"/>
          </ac:spMkLst>
        </pc:spChg>
        <pc:picChg chg="del">
          <ac:chgData name="Urieth Attard" userId="75441522-1268-482d-b74b-a084f810ee66" providerId="ADAL" clId="{94ABB348-4D46-4ECC-9AD3-3695AE64B2D8}" dt="2021-05-25T11:00:39.147" v="4564" actId="478"/>
          <ac:picMkLst>
            <pc:docMk/>
            <pc:sldMk cId="4166301395" sldId="466"/>
            <ac:picMk id="7" creationId="{156C0BFD-D714-45C8-AD8A-B95B7D253C4D}"/>
          </ac:picMkLst>
        </pc:picChg>
        <pc:picChg chg="add mod">
          <ac:chgData name="Urieth Attard" userId="75441522-1268-482d-b74b-a084f810ee66" providerId="ADAL" clId="{94ABB348-4D46-4ECC-9AD3-3695AE64B2D8}" dt="2021-05-28T10:10:31.957" v="7811" actId="1440"/>
          <ac:picMkLst>
            <pc:docMk/>
            <pc:sldMk cId="4166301395" sldId="466"/>
            <ac:picMk id="9" creationId="{0102F2D8-CF0F-4B1F-A726-9D2BE68EAADC}"/>
          </ac:picMkLst>
        </pc:picChg>
      </pc:sldChg>
      <pc:sldChg chg="addSp delSp modSp add delAnim modAnim modNotesTx">
        <pc:chgData name="Urieth Attard" userId="75441522-1268-482d-b74b-a084f810ee66" providerId="ADAL" clId="{94ABB348-4D46-4ECC-9AD3-3695AE64B2D8}" dt="2021-07-01T08:36:27.098" v="9868" actId="6549"/>
        <pc:sldMkLst>
          <pc:docMk/>
          <pc:sldMk cId="508106877" sldId="467"/>
        </pc:sldMkLst>
        <pc:spChg chg="mod">
          <ac:chgData name="Urieth Attard" userId="75441522-1268-482d-b74b-a084f810ee66" providerId="ADAL" clId="{94ABB348-4D46-4ECC-9AD3-3695AE64B2D8}" dt="2021-05-25T11:01:55.507" v="4640" actId="20577"/>
          <ac:spMkLst>
            <pc:docMk/>
            <pc:sldMk cId="508106877" sldId="467"/>
            <ac:spMk id="3" creationId="{DA18D68B-F510-4CD0-80CA-009DDBFC632E}"/>
          </ac:spMkLst>
        </pc:spChg>
        <pc:spChg chg="add">
          <ac:chgData name="Urieth Attard" userId="75441522-1268-482d-b74b-a084f810ee66" providerId="ADAL" clId="{94ABB348-4D46-4ECC-9AD3-3695AE64B2D8}" dt="2021-05-25T11:03:11.200" v="5011"/>
          <ac:spMkLst>
            <pc:docMk/>
            <pc:sldMk cId="508106877" sldId="467"/>
            <ac:spMk id="8" creationId="{BD9CE3C9-C54E-47CB-BBFF-8D19A7FBF940}"/>
          </ac:spMkLst>
        </pc:spChg>
        <pc:spChg chg="del">
          <ac:chgData name="Urieth Attard" userId="75441522-1268-482d-b74b-a084f810ee66" providerId="ADAL" clId="{94ABB348-4D46-4ECC-9AD3-3695AE64B2D8}" dt="2021-05-25T11:01:58.936" v="4641" actId="478"/>
          <ac:spMkLst>
            <pc:docMk/>
            <pc:sldMk cId="508106877" sldId="467"/>
            <ac:spMk id="10" creationId="{DCBFAB6C-65DE-4564-AD4A-46CFF89EAE18}"/>
          </ac:spMkLst>
        </pc:spChg>
        <pc:picChg chg="add mod">
          <ac:chgData name="Urieth Attard" userId="75441522-1268-482d-b74b-a084f810ee66" providerId="ADAL" clId="{94ABB348-4D46-4ECC-9AD3-3695AE64B2D8}" dt="2021-05-28T10:11:12.859" v="7816" actId="1440"/>
          <ac:picMkLst>
            <pc:docMk/>
            <pc:sldMk cId="508106877" sldId="467"/>
            <ac:picMk id="7" creationId="{6CE274B0-FD4A-4738-9225-EE5DC50D1634}"/>
          </ac:picMkLst>
        </pc:picChg>
        <pc:picChg chg="del">
          <ac:chgData name="Urieth Attard" userId="75441522-1268-482d-b74b-a084f810ee66" providerId="ADAL" clId="{94ABB348-4D46-4ECC-9AD3-3695AE64B2D8}" dt="2021-05-25T11:01:31.033" v="4601" actId="478"/>
          <ac:picMkLst>
            <pc:docMk/>
            <pc:sldMk cId="508106877" sldId="467"/>
            <ac:picMk id="9" creationId="{0102F2D8-CF0F-4B1F-A726-9D2BE68EAADC}"/>
          </ac:picMkLst>
        </pc:picChg>
      </pc:sldChg>
      <pc:sldChg chg="addSp delSp modSp add modAnim modNotesTx">
        <pc:chgData name="Urieth Attard" userId="75441522-1268-482d-b74b-a084f810ee66" providerId="ADAL" clId="{94ABB348-4D46-4ECC-9AD3-3695AE64B2D8}" dt="2021-05-28T10:12:07.042" v="7826"/>
        <pc:sldMkLst>
          <pc:docMk/>
          <pc:sldMk cId="1259330929" sldId="468"/>
        </pc:sldMkLst>
        <pc:spChg chg="mod">
          <ac:chgData name="Urieth Attard" userId="75441522-1268-482d-b74b-a084f810ee66" providerId="ADAL" clId="{94ABB348-4D46-4ECC-9AD3-3695AE64B2D8}" dt="2021-05-25T11:11:21.227" v="5137" actId="404"/>
          <ac:spMkLst>
            <pc:docMk/>
            <pc:sldMk cId="1259330929" sldId="468"/>
            <ac:spMk id="3" creationId="{DA18D68B-F510-4CD0-80CA-009DDBFC632E}"/>
          </ac:spMkLst>
        </pc:spChg>
        <pc:spChg chg="mod">
          <ac:chgData name="Urieth Attard" userId="75441522-1268-482d-b74b-a084f810ee66" providerId="ADAL" clId="{94ABB348-4D46-4ECC-9AD3-3695AE64B2D8}" dt="2021-05-25T11:11:24.666" v="5138" actId="1076"/>
          <ac:spMkLst>
            <pc:docMk/>
            <pc:sldMk cId="1259330929" sldId="468"/>
            <ac:spMk id="8" creationId="{BD9CE3C9-C54E-47CB-BBFF-8D19A7FBF940}"/>
          </ac:spMkLst>
        </pc:spChg>
        <pc:picChg chg="del">
          <ac:chgData name="Urieth Attard" userId="75441522-1268-482d-b74b-a084f810ee66" providerId="ADAL" clId="{94ABB348-4D46-4ECC-9AD3-3695AE64B2D8}" dt="2021-05-25T11:03:23.156" v="5014" actId="478"/>
          <ac:picMkLst>
            <pc:docMk/>
            <pc:sldMk cId="1259330929" sldId="468"/>
            <ac:picMk id="7" creationId="{6CE274B0-FD4A-4738-9225-EE5DC50D1634}"/>
          </ac:picMkLst>
        </pc:picChg>
        <pc:picChg chg="add mod">
          <ac:chgData name="Urieth Attard" userId="75441522-1268-482d-b74b-a084f810ee66" providerId="ADAL" clId="{94ABB348-4D46-4ECC-9AD3-3695AE64B2D8}" dt="2021-05-28T10:11:47.129" v="7821" actId="1440"/>
          <ac:picMkLst>
            <pc:docMk/>
            <pc:sldMk cId="1259330929" sldId="468"/>
            <ac:picMk id="9" creationId="{5C0955CF-88A1-435A-A674-3C6A2505ED72}"/>
          </ac:picMkLst>
        </pc:picChg>
      </pc:sldChg>
      <pc:sldChg chg="add ord">
        <pc:chgData name="Urieth Attard" userId="75441522-1268-482d-b74b-a084f810ee66" providerId="ADAL" clId="{94ABB348-4D46-4ECC-9AD3-3695AE64B2D8}" dt="2021-05-25T12:13:34.381" v="6389"/>
        <pc:sldMkLst>
          <pc:docMk/>
          <pc:sldMk cId="860718078" sldId="469"/>
        </pc:sldMkLst>
      </pc:sldChg>
    </pc:docChg>
  </pc:docChgLst>
  <pc:docChgLst>
    <pc:chgData name="Urieth Attard" userId="75441522-1268-482d-b74b-a084f810ee66" providerId="ADAL" clId="{276D8E03-2F7F-4808-B2E4-8F619D9D074D}"/>
    <pc:docChg chg="undo custSel addSld delSld modSld sldOrd">
      <pc:chgData name="Urieth Attard" userId="75441522-1268-482d-b74b-a084f810ee66" providerId="ADAL" clId="{276D8E03-2F7F-4808-B2E4-8F619D9D074D}" dt="2021-04-26T06:05:34.031" v="2225"/>
      <pc:docMkLst>
        <pc:docMk/>
      </pc:docMkLst>
      <pc:sldChg chg="modSp modNotesTx">
        <pc:chgData name="Urieth Attard" userId="75441522-1268-482d-b74b-a084f810ee66" providerId="ADAL" clId="{276D8E03-2F7F-4808-B2E4-8F619D9D074D}" dt="2021-04-26T06:05:18.484" v="2222" actId="6549"/>
        <pc:sldMkLst>
          <pc:docMk/>
          <pc:sldMk cId="3315081003" sldId="292"/>
        </pc:sldMkLst>
        <pc:spChg chg="mod">
          <ac:chgData name="Urieth Attard" userId="75441522-1268-482d-b74b-a084f810ee66" providerId="ADAL" clId="{276D8E03-2F7F-4808-B2E4-8F619D9D074D}" dt="2021-04-20T18:52:32.611" v="920" actId="1076"/>
          <ac:spMkLst>
            <pc:docMk/>
            <pc:sldMk cId="3315081003" sldId="292"/>
            <ac:spMk id="5" creationId="{CE0013BE-A10F-4EDD-869B-05A955D01697}"/>
          </ac:spMkLst>
        </pc:spChg>
      </pc:sldChg>
      <pc:sldChg chg="modNotesTx">
        <pc:chgData name="Urieth Attard" userId="75441522-1268-482d-b74b-a084f810ee66" providerId="ADAL" clId="{276D8E03-2F7F-4808-B2E4-8F619D9D074D}" dt="2021-04-26T06:04:28.224" v="2211" actId="6549"/>
        <pc:sldMkLst>
          <pc:docMk/>
          <pc:sldMk cId="2808312611" sldId="299"/>
        </pc:sldMkLst>
      </pc:sldChg>
      <pc:sldChg chg="delSp modNotesTx">
        <pc:chgData name="Urieth Attard" userId="75441522-1268-482d-b74b-a084f810ee66" providerId="ADAL" clId="{276D8E03-2F7F-4808-B2E4-8F619D9D074D}" dt="2021-04-22T18:44:10.345" v="1891" actId="6549"/>
        <pc:sldMkLst>
          <pc:docMk/>
          <pc:sldMk cId="741478650" sldId="351"/>
        </pc:sldMkLst>
        <pc:picChg chg="del">
          <ac:chgData name="Urieth Attard" userId="75441522-1268-482d-b74b-a084f810ee66" providerId="ADAL" clId="{276D8E03-2F7F-4808-B2E4-8F619D9D074D}" dt="2021-04-21T18:42:54.381" v="1372"/>
          <ac:picMkLst>
            <pc:docMk/>
            <pc:sldMk cId="741478650" sldId="351"/>
            <ac:picMk id="2" creationId="{1E241583-D372-40C6-940B-F4329471C676}"/>
          </ac:picMkLst>
        </pc:picChg>
      </pc:sldChg>
      <pc:sldChg chg="modSp">
        <pc:chgData name="Urieth Attard" userId="75441522-1268-482d-b74b-a084f810ee66" providerId="ADAL" clId="{276D8E03-2F7F-4808-B2E4-8F619D9D074D}" dt="2021-04-20T18:52:38.978" v="921" actId="1076"/>
        <pc:sldMkLst>
          <pc:docMk/>
          <pc:sldMk cId="2310879543" sldId="394"/>
        </pc:sldMkLst>
        <pc:spChg chg="mod">
          <ac:chgData name="Urieth Attard" userId="75441522-1268-482d-b74b-a084f810ee66" providerId="ADAL" clId="{276D8E03-2F7F-4808-B2E4-8F619D9D074D}" dt="2021-04-20T18:52:38.978" v="921" actId="1076"/>
          <ac:spMkLst>
            <pc:docMk/>
            <pc:sldMk cId="2310879543" sldId="394"/>
            <ac:spMk id="7" creationId="{D2A5D2E4-5F85-434D-8C52-0D8801FC24E8}"/>
          </ac:spMkLst>
        </pc:spChg>
      </pc:sldChg>
      <pc:sldChg chg="addSp modSp modAnim">
        <pc:chgData name="Urieth Attard" userId="75441522-1268-482d-b74b-a084f810ee66" providerId="ADAL" clId="{276D8E03-2F7F-4808-B2E4-8F619D9D074D}" dt="2021-04-22T18:46:23.004" v="2007" actId="14100"/>
        <pc:sldMkLst>
          <pc:docMk/>
          <pc:sldMk cId="4172378523" sldId="395"/>
        </pc:sldMkLst>
        <pc:spChg chg="add mod">
          <ac:chgData name="Urieth Attard" userId="75441522-1268-482d-b74b-a084f810ee66" providerId="ADAL" clId="{276D8E03-2F7F-4808-B2E4-8F619D9D074D}" dt="2021-04-22T18:46:23.004" v="2007" actId="14100"/>
          <ac:spMkLst>
            <pc:docMk/>
            <pc:sldMk cId="4172378523" sldId="395"/>
            <ac:spMk id="5" creationId="{6EC0B24E-1317-4BD5-B9F8-C00113A17E2C}"/>
          </ac:spMkLst>
        </pc:spChg>
      </pc:sldChg>
      <pc:sldChg chg="mod modTransition modShow">
        <pc:chgData name="Urieth Attard" userId="75441522-1268-482d-b74b-a084f810ee66" providerId="ADAL" clId="{276D8E03-2F7F-4808-B2E4-8F619D9D074D}" dt="2021-04-26T06:05:34.031" v="2225"/>
        <pc:sldMkLst>
          <pc:docMk/>
          <pc:sldMk cId="2961034297" sldId="398"/>
        </pc:sldMkLst>
      </pc:sldChg>
      <pc:sldChg chg="addSp delSp modSp modAnim modNotesTx">
        <pc:chgData name="Urieth Attard" userId="75441522-1268-482d-b74b-a084f810ee66" providerId="ADAL" clId="{276D8E03-2F7F-4808-B2E4-8F619D9D074D}" dt="2021-04-26T06:04:32.796" v="2212" actId="6549"/>
        <pc:sldMkLst>
          <pc:docMk/>
          <pc:sldMk cId="2858584418" sldId="399"/>
        </pc:sldMkLst>
        <pc:spChg chg="add del mod">
          <ac:chgData name="Urieth Attard" userId="75441522-1268-482d-b74b-a084f810ee66" providerId="ADAL" clId="{276D8E03-2F7F-4808-B2E4-8F619D9D074D}" dt="2021-04-20T07:46:20.108" v="223" actId="478"/>
          <ac:spMkLst>
            <pc:docMk/>
            <pc:sldMk cId="2858584418" sldId="399"/>
            <ac:spMk id="2" creationId="{DDF328CE-A8AF-4207-8FAC-BDDF1FE7D1F3}"/>
          </ac:spMkLst>
        </pc:spChg>
        <pc:spChg chg="del mod">
          <ac:chgData name="Urieth Attard" userId="75441522-1268-482d-b74b-a084f810ee66" providerId="ADAL" clId="{276D8E03-2F7F-4808-B2E4-8F619D9D074D}" dt="2021-04-20T07:45:23.752" v="108"/>
          <ac:spMkLst>
            <pc:docMk/>
            <pc:sldMk cId="2858584418" sldId="399"/>
            <ac:spMk id="3" creationId="{74E73E17-6FC4-47DA-B00C-63725F538D96}"/>
          </ac:spMkLst>
        </pc:spChg>
        <pc:spChg chg="add mod">
          <ac:chgData name="Urieth Attard" userId="75441522-1268-482d-b74b-a084f810ee66" providerId="ADAL" clId="{276D8E03-2F7F-4808-B2E4-8F619D9D074D}" dt="2021-04-20T18:48:46.096" v="821" actId="207"/>
          <ac:spMkLst>
            <pc:docMk/>
            <pc:sldMk cId="2858584418" sldId="399"/>
            <ac:spMk id="7" creationId="{19BE1F28-E7FB-4BDA-91BA-3DC8D6D8BEA3}"/>
          </ac:spMkLst>
        </pc:spChg>
        <pc:spChg chg="mod">
          <ac:chgData name="Urieth Attard" userId="75441522-1268-482d-b74b-a084f810ee66" providerId="ADAL" clId="{276D8E03-2F7F-4808-B2E4-8F619D9D074D}" dt="2021-04-20T18:48:46.096" v="821" actId="207"/>
          <ac:spMkLst>
            <pc:docMk/>
            <pc:sldMk cId="2858584418" sldId="399"/>
            <ac:spMk id="8" creationId="{5D73645A-39A2-4339-9716-6F9A8382122F}"/>
          </ac:spMkLst>
        </pc:spChg>
        <pc:spChg chg="del mod">
          <ac:chgData name="Urieth Attard" userId="75441522-1268-482d-b74b-a084f810ee66" providerId="ADAL" clId="{276D8E03-2F7F-4808-B2E4-8F619D9D074D}" dt="2021-04-20T07:46:04.990" v="220"/>
          <ac:spMkLst>
            <pc:docMk/>
            <pc:sldMk cId="2858584418" sldId="399"/>
            <ac:spMk id="9" creationId="{4A10217D-12A4-4E99-9AB5-886073242E9C}"/>
          </ac:spMkLst>
        </pc:spChg>
        <pc:spChg chg="del mod">
          <ac:chgData name="Urieth Attard" userId="75441522-1268-482d-b74b-a084f810ee66" providerId="ADAL" clId="{276D8E03-2F7F-4808-B2E4-8F619D9D074D}" dt="2021-04-20T07:48:39.075" v="419"/>
          <ac:spMkLst>
            <pc:docMk/>
            <pc:sldMk cId="2858584418" sldId="399"/>
            <ac:spMk id="10" creationId="{9DF69ED1-E42F-48DE-B2F0-3D2E83BA0B67}"/>
          </ac:spMkLst>
        </pc:spChg>
        <pc:spChg chg="add mod">
          <ac:chgData name="Urieth Attard" userId="75441522-1268-482d-b74b-a084f810ee66" providerId="ADAL" clId="{276D8E03-2F7F-4808-B2E4-8F619D9D074D}" dt="2021-04-23T18:28:06.640" v="2184" actId="20577"/>
          <ac:spMkLst>
            <pc:docMk/>
            <pc:sldMk cId="2858584418" sldId="399"/>
            <ac:spMk id="11" creationId="{D53F5406-DDFB-4746-93FC-D95CF3E77E00}"/>
          </ac:spMkLst>
        </pc:spChg>
        <pc:spChg chg="add mod">
          <ac:chgData name="Urieth Attard" userId="75441522-1268-482d-b74b-a084f810ee66" providerId="ADAL" clId="{276D8E03-2F7F-4808-B2E4-8F619D9D074D}" dt="2021-04-20T18:48:46.096" v="821" actId="207"/>
          <ac:spMkLst>
            <pc:docMk/>
            <pc:sldMk cId="2858584418" sldId="399"/>
            <ac:spMk id="12" creationId="{8D35A8E7-D6AF-4497-92ED-B06E1294FE11}"/>
          </ac:spMkLst>
        </pc:spChg>
        <pc:spChg chg="add mod">
          <ac:chgData name="Urieth Attard" userId="75441522-1268-482d-b74b-a084f810ee66" providerId="ADAL" clId="{276D8E03-2F7F-4808-B2E4-8F619D9D074D}" dt="2021-04-22T18:36:01.950" v="1486" actId="20577"/>
          <ac:spMkLst>
            <pc:docMk/>
            <pc:sldMk cId="2858584418" sldId="399"/>
            <ac:spMk id="13" creationId="{B9EFA764-D0C8-4D17-995C-B3279E5A53AC}"/>
          </ac:spMkLst>
        </pc:spChg>
        <pc:picChg chg="mod">
          <ac:chgData name="Urieth Attard" userId="75441522-1268-482d-b74b-a084f810ee66" providerId="ADAL" clId="{276D8E03-2F7F-4808-B2E4-8F619D9D074D}" dt="2021-04-20T07:44:03.066" v="80" actId="1076"/>
          <ac:picMkLst>
            <pc:docMk/>
            <pc:sldMk cId="2858584418" sldId="399"/>
            <ac:picMk id="1028" creationId="{000415EA-1307-4D06-9B7C-2054B934E7A0}"/>
          </ac:picMkLst>
        </pc:picChg>
        <pc:cxnChg chg="add mod">
          <ac:chgData name="Urieth Attard" userId="75441522-1268-482d-b74b-a084f810ee66" providerId="ADAL" clId="{276D8E03-2F7F-4808-B2E4-8F619D9D074D}" dt="2021-04-20T18:49:19.696" v="827" actId="14100"/>
          <ac:cxnSpMkLst>
            <pc:docMk/>
            <pc:sldMk cId="2858584418" sldId="399"/>
            <ac:cxnSpMk id="3" creationId="{26FB5571-9D6B-4DBF-B9A1-6CD221717E9E}"/>
          </ac:cxnSpMkLst>
        </pc:cxnChg>
        <pc:cxnChg chg="add mod">
          <ac:chgData name="Urieth Attard" userId="75441522-1268-482d-b74b-a084f810ee66" providerId="ADAL" clId="{276D8E03-2F7F-4808-B2E4-8F619D9D074D}" dt="2021-04-20T18:49:30.991" v="830" actId="14100"/>
          <ac:cxnSpMkLst>
            <pc:docMk/>
            <pc:sldMk cId="2858584418" sldId="399"/>
            <ac:cxnSpMk id="14" creationId="{49AB42D7-1A51-4C0C-9271-5AF94AA02714}"/>
          </ac:cxnSpMkLst>
        </pc:cxnChg>
        <pc:cxnChg chg="add mod">
          <ac:chgData name="Urieth Attard" userId="75441522-1268-482d-b74b-a084f810ee66" providerId="ADAL" clId="{276D8E03-2F7F-4808-B2E4-8F619D9D074D}" dt="2021-04-20T18:49:39.667" v="833" actId="14100"/>
          <ac:cxnSpMkLst>
            <pc:docMk/>
            <pc:sldMk cId="2858584418" sldId="399"/>
            <ac:cxnSpMk id="15" creationId="{106D63FC-03BF-4E03-BB8F-E778A44EFAB1}"/>
          </ac:cxnSpMkLst>
        </pc:cxnChg>
        <pc:cxnChg chg="add mod">
          <ac:chgData name="Urieth Attard" userId="75441522-1268-482d-b74b-a084f810ee66" providerId="ADAL" clId="{276D8E03-2F7F-4808-B2E4-8F619D9D074D}" dt="2021-04-20T18:49:50.205" v="836" actId="14100"/>
          <ac:cxnSpMkLst>
            <pc:docMk/>
            <pc:sldMk cId="2858584418" sldId="399"/>
            <ac:cxnSpMk id="16" creationId="{B50C5625-7FC0-46CC-9A71-B1C52733EB86}"/>
          </ac:cxnSpMkLst>
        </pc:cxnChg>
        <pc:cxnChg chg="add mod">
          <ac:chgData name="Urieth Attard" userId="75441522-1268-482d-b74b-a084f810ee66" providerId="ADAL" clId="{276D8E03-2F7F-4808-B2E4-8F619D9D074D}" dt="2021-04-20T18:50:02.861" v="839" actId="14100"/>
          <ac:cxnSpMkLst>
            <pc:docMk/>
            <pc:sldMk cId="2858584418" sldId="399"/>
            <ac:cxnSpMk id="18" creationId="{EAC03843-617C-4717-8C2D-5CE2868560B6}"/>
          </ac:cxnSpMkLst>
        </pc:cxnChg>
      </pc:sldChg>
      <pc:sldChg chg="addSp delSp modSp setBg modAnim">
        <pc:chgData name="Urieth Attard" userId="75441522-1268-482d-b74b-a084f810ee66" providerId="ADAL" clId="{276D8E03-2F7F-4808-B2E4-8F619D9D074D}" dt="2021-04-22T18:36:57.250" v="1496"/>
        <pc:sldMkLst>
          <pc:docMk/>
          <pc:sldMk cId="1817036043" sldId="424"/>
        </pc:sldMkLst>
        <pc:spChg chg="add del">
          <ac:chgData name="Urieth Attard" userId="75441522-1268-482d-b74b-a084f810ee66" providerId="ADAL" clId="{276D8E03-2F7F-4808-B2E4-8F619D9D074D}" dt="2021-04-20T07:50:57.356" v="627" actId="478"/>
          <ac:spMkLst>
            <pc:docMk/>
            <pc:sldMk cId="1817036043" sldId="424"/>
            <ac:spMk id="2" creationId="{593063C3-314B-45BE-82E5-A12ED5A37158}"/>
          </ac:spMkLst>
        </pc:spChg>
        <pc:spChg chg="del mod">
          <ac:chgData name="Urieth Attard" userId="75441522-1268-482d-b74b-a084f810ee66" providerId="ADAL" clId="{276D8E03-2F7F-4808-B2E4-8F619D9D074D}" dt="2021-04-20T07:50:50.341" v="618"/>
          <ac:spMkLst>
            <pc:docMk/>
            <pc:sldMk cId="1817036043" sldId="424"/>
            <ac:spMk id="6" creationId="{BBC8A148-9C01-4995-BEE1-10B4DD2AF6BC}"/>
          </ac:spMkLst>
        </pc:spChg>
        <pc:spChg chg="del mod">
          <ac:chgData name="Urieth Attard" userId="75441522-1268-482d-b74b-a084f810ee66" providerId="ADAL" clId="{276D8E03-2F7F-4808-B2E4-8F619D9D074D}" dt="2021-04-20T07:50:50.341" v="620"/>
          <ac:spMkLst>
            <pc:docMk/>
            <pc:sldMk cId="1817036043" sldId="424"/>
            <ac:spMk id="7" creationId="{9052F50F-C9D4-437A-8CBB-371BE1A3AE7C}"/>
          </ac:spMkLst>
        </pc:spChg>
        <pc:spChg chg="del mod">
          <ac:chgData name="Urieth Attard" userId="75441522-1268-482d-b74b-a084f810ee66" providerId="ADAL" clId="{276D8E03-2F7F-4808-B2E4-8F619D9D074D}" dt="2021-04-20T07:51:28.997" v="638"/>
          <ac:spMkLst>
            <pc:docMk/>
            <pc:sldMk cId="1817036043" sldId="424"/>
            <ac:spMk id="8" creationId="{283DC3C7-A1C1-4DBD-8885-E817B495E1F4}"/>
          </ac:spMkLst>
        </pc:spChg>
        <pc:spChg chg="del mod">
          <ac:chgData name="Urieth Attard" userId="75441522-1268-482d-b74b-a084f810ee66" providerId="ADAL" clId="{276D8E03-2F7F-4808-B2E4-8F619D9D074D}" dt="2021-04-20T07:50:50.341" v="622"/>
          <ac:spMkLst>
            <pc:docMk/>
            <pc:sldMk cId="1817036043" sldId="424"/>
            <ac:spMk id="9" creationId="{128139DC-2706-4EE6-A900-862414701C9E}"/>
          </ac:spMkLst>
        </pc:spChg>
        <pc:spChg chg="del mod">
          <ac:chgData name="Urieth Attard" userId="75441522-1268-482d-b74b-a084f810ee66" providerId="ADAL" clId="{276D8E03-2F7F-4808-B2E4-8F619D9D074D}" dt="2021-04-20T07:50:50.341" v="624"/>
          <ac:spMkLst>
            <pc:docMk/>
            <pc:sldMk cId="1817036043" sldId="424"/>
            <ac:spMk id="10" creationId="{649CA23E-5CE4-4946-843E-60ABEAB7DCAA}"/>
          </ac:spMkLst>
        </pc:spChg>
        <pc:spChg chg="add mod">
          <ac:chgData name="Urieth Attard" userId="75441522-1268-482d-b74b-a084f810ee66" providerId="ADAL" clId="{276D8E03-2F7F-4808-B2E4-8F619D9D074D}" dt="2021-04-20T18:50:58.639" v="844" actId="1076"/>
          <ac:spMkLst>
            <pc:docMk/>
            <pc:sldMk cId="1817036043" sldId="424"/>
            <ac:spMk id="11" creationId="{F6346093-7940-4079-8220-E6D19828BB93}"/>
          </ac:spMkLst>
        </pc:spChg>
        <pc:spChg chg="add mod">
          <ac:chgData name="Urieth Attard" userId="75441522-1268-482d-b74b-a084f810ee66" providerId="ADAL" clId="{276D8E03-2F7F-4808-B2E4-8F619D9D074D}" dt="2021-04-20T18:50:58.639" v="844" actId="1076"/>
          <ac:spMkLst>
            <pc:docMk/>
            <pc:sldMk cId="1817036043" sldId="424"/>
            <ac:spMk id="12" creationId="{EE0E75F4-15B5-4110-AD31-3DFC47CB8814}"/>
          </ac:spMkLst>
        </pc:spChg>
        <pc:spChg chg="add mod">
          <ac:chgData name="Urieth Attard" userId="75441522-1268-482d-b74b-a084f810ee66" providerId="ADAL" clId="{276D8E03-2F7F-4808-B2E4-8F619D9D074D}" dt="2021-04-22T18:36:43.489" v="1493" actId="20577"/>
          <ac:spMkLst>
            <pc:docMk/>
            <pc:sldMk cId="1817036043" sldId="424"/>
            <ac:spMk id="13" creationId="{2D92C386-4945-495F-833A-D49B9E6D4612}"/>
          </ac:spMkLst>
        </pc:spChg>
        <pc:spChg chg="add mod">
          <ac:chgData name="Urieth Attard" userId="75441522-1268-482d-b74b-a084f810ee66" providerId="ADAL" clId="{276D8E03-2F7F-4808-B2E4-8F619D9D074D}" dt="2021-04-20T18:51:54.149" v="913" actId="20577"/>
          <ac:spMkLst>
            <pc:docMk/>
            <pc:sldMk cId="1817036043" sldId="424"/>
            <ac:spMk id="14" creationId="{54E507A7-8D50-4547-9347-C115CA8A53A5}"/>
          </ac:spMkLst>
        </pc:spChg>
        <pc:spChg chg="add mod">
          <ac:chgData name="Urieth Attard" userId="75441522-1268-482d-b74b-a084f810ee66" providerId="ADAL" clId="{276D8E03-2F7F-4808-B2E4-8F619D9D074D}" dt="2021-04-20T18:50:58.639" v="844" actId="1076"/>
          <ac:spMkLst>
            <pc:docMk/>
            <pc:sldMk cId="1817036043" sldId="424"/>
            <ac:spMk id="15" creationId="{A33F521D-A8AB-4559-873C-93DAF7CBBC63}"/>
          </ac:spMkLst>
        </pc:spChg>
        <pc:cxnChg chg="add mod">
          <ac:chgData name="Urieth Attard" userId="75441522-1268-482d-b74b-a084f810ee66" providerId="ADAL" clId="{276D8E03-2F7F-4808-B2E4-8F619D9D074D}" dt="2021-04-20T18:51:04.615" v="846" actId="14100"/>
          <ac:cxnSpMkLst>
            <pc:docMk/>
            <pc:sldMk cId="1817036043" sldId="424"/>
            <ac:cxnSpMk id="8" creationId="{F2B44902-DC3C-4554-960D-179F18FA96E7}"/>
          </ac:cxnSpMkLst>
        </pc:cxnChg>
        <pc:cxnChg chg="add mod">
          <ac:chgData name="Urieth Attard" userId="75441522-1268-482d-b74b-a084f810ee66" providerId="ADAL" clId="{276D8E03-2F7F-4808-B2E4-8F619D9D074D}" dt="2021-04-20T18:51:19.079" v="849" actId="14100"/>
          <ac:cxnSpMkLst>
            <pc:docMk/>
            <pc:sldMk cId="1817036043" sldId="424"/>
            <ac:cxnSpMk id="16" creationId="{45FBDD8E-E0FE-4DBD-A21D-8E5662A69F98}"/>
          </ac:cxnSpMkLst>
        </pc:cxnChg>
        <pc:cxnChg chg="add mod">
          <ac:chgData name="Urieth Attard" userId="75441522-1268-482d-b74b-a084f810ee66" providerId="ADAL" clId="{276D8E03-2F7F-4808-B2E4-8F619D9D074D}" dt="2021-04-20T18:51:33.877" v="852" actId="14100"/>
          <ac:cxnSpMkLst>
            <pc:docMk/>
            <pc:sldMk cId="1817036043" sldId="424"/>
            <ac:cxnSpMk id="17" creationId="{7F5A1755-5E67-4F41-B370-7A730ADEE29D}"/>
          </ac:cxnSpMkLst>
        </pc:cxnChg>
        <pc:cxnChg chg="add mod">
          <ac:chgData name="Urieth Attard" userId="75441522-1268-482d-b74b-a084f810ee66" providerId="ADAL" clId="{276D8E03-2F7F-4808-B2E4-8F619D9D074D}" dt="2021-04-22T18:36:46.982" v="1494" actId="14100"/>
          <ac:cxnSpMkLst>
            <pc:docMk/>
            <pc:sldMk cId="1817036043" sldId="424"/>
            <ac:cxnSpMk id="18" creationId="{15809D68-EDBB-4FD0-BDFF-6CD08823B36D}"/>
          </ac:cxnSpMkLst>
        </pc:cxnChg>
        <pc:cxnChg chg="add mod">
          <ac:chgData name="Urieth Attard" userId="75441522-1268-482d-b74b-a084f810ee66" providerId="ADAL" clId="{276D8E03-2F7F-4808-B2E4-8F619D9D074D}" dt="2021-04-20T18:52:10.822" v="919" actId="14100"/>
          <ac:cxnSpMkLst>
            <pc:docMk/>
            <pc:sldMk cId="1817036043" sldId="424"/>
            <ac:cxnSpMk id="19" creationId="{C9D74D88-703C-4610-A21E-C2450297C5D7}"/>
          </ac:cxnSpMkLst>
        </pc:cxnChg>
      </pc:sldChg>
      <pc:sldChg chg="addSp modSp add modNotesTx">
        <pc:chgData name="Urieth Attard" userId="75441522-1268-482d-b74b-a084f810ee66" providerId="ADAL" clId="{276D8E03-2F7F-4808-B2E4-8F619D9D074D}" dt="2021-04-22T18:42:09.471" v="1878" actId="20577"/>
        <pc:sldMkLst>
          <pc:docMk/>
          <pc:sldMk cId="746352515" sldId="427"/>
        </pc:sldMkLst>
        <pc:spChg chg="mod">
          <ac:chgData name="Urieth Attard" userId="75441522-1268-482d-b74b-a084f810ee66" providerId="ADAL" clId="{276D8E03-2F7F-4808-B2E4-8F619D9D074D}" dt="2021-04-22T18:41:54.690" v="1832" actId="1076"/>
          <ac:spMkLst>
            <pc:docMk/>
            <pc:sldMk cId="746352515" sldId="427"/>
            <ac:spMk id="2" creationId="{1533CA7F-6DB6-42B2-92D5-C684FF1265F6}"/>
          </ac:spMkLst>
        </pc:spChg>
        <pc:spChg chg="mod">
          <ac:chgData name="Urieth Attard" userId="75441522-1268-482d-b74b-a084f810ee66" providerId="ADAL" clId="{276D8E03-2F7F-4808-B2E4-8F619D9D074D}" dt="2021-04-21T18:45:00.472" v="1437" actId="20577"/>
          <ac:spMkLst>
            <pc:docMk/>
            <pc:sldMk cId="746352515" sldId="427"/>
            <ac:spMk id="12" creationId="{288833BF-F55B-4665-8B8C-2410441A2E33}"/>
          </ac:spMkLst>
        </pc:spChg>
        <pc:picChg chg="add mod">
          <ac:chgData name="Urieth Attard" userId="75441522-1268-482d-b74b-a084f810ee66" providerId="ADAL" clId="{276D8E03-2F7F-4808-B2E4-8F619D9D074D}" dt="2021-04-22T18:41:59.204" v="1833" actId="1076"/>
          <ac:picMkLst>
            <pc:docMk/>
            <pc:sldMk cId="746352515" sldId="427"/>
            <ac:picMk id="4098" creationId="{7F823F14-53E1-4F2C-9A26-06D3F2A5DE1B}"/>
          </ac:picMkLst>
        </pc:picChg>
      </pc:sldChg>
    </pc:docChg>
  </pc:docChgLst>
  <pc:docChgLst>
    <pc:chgData name="Urieth Attard" userId="75441522-1268-482d-b74b-a084f810ee66" providerId="ADAL" clId="{0A25548E-7B3A-4532-B446-B6FA0F6A327A}"/>
    <pc:docChg chg="undo custSel mod addSld delSld modSld sldOrd">
      <pc:chgData name="Urieth Attard" userId="75441522-1268-482d-b74b-a084f810ee66" providerId="ADAL" clId="{0A25548E-7B3A-4532-B446-B6FA0F6A327A}" dt="2021-05-12T06:48:48.159" v="3728" actId="6549"/>
      <pc:docMkLst>
        <pc:docMk/>
      </pc:docMkLst>
      <pc:sldChg chg="modSp modNotesTx">
        <pc:chgData name="Urieth Attard" userId="75441522-1268-482d-b74b-a084f810ee66" providerId="ADAL" clId="{0A25548E-7B3A-4532-B446-B6FA0F6A327A}" dt="2021-05-09T19:24:26.366" v="3716" actId="6549"/>
        <pc:sldMkLst>
          <pc:docMk/>
          <pc:sldMk cId="3315081003" sldId="292"/>
        </pc:sldMkLst>
        <pc:spChg chg="mod">
          <ac:chgData name="Urieth Attard" userId="75441522-1268-482d-b74b-a084f810ee66" providerId="ADAL" clId="{0A25548E-7B3A-4532-B446-B6FA0F6A327A}" dt="2021-05-07T20:48:11.926" v="3628" actId="20577"/>
          <ac:spMkLst>
            <pc:docMk/>
            <pc:sldMk cId="3315081003" sldId="292"/>
            <ac:spMk id="5" creationId="{CE0013BE-A10F-4EDD-869B-05A955D01697}"/>
          </ac:spMkLst>
        </pc:spChg>
      </pc:sldChg>
      <pc:sldChg chg="modSp ord modNotesTx">
        <pc:chgData name="Urieth Attard" userId="75441522-1268-482d-b74b-a084f810ee66" providerId="ADAL" clId="{0A25548E-7B3A-4532-B446-B6FA0F6A327A}" dt="2021-05-09T19:22:59.733" v="3705" actId="6549"/>
        <pc:sldMkLst>
          <pc:docMk/>
          <pc:sldMk cId="2808312611" sldId="299"/>
        </pc:sldMkLst>
        <pc:spChg chg="mod">
          <ac:chgData name="Urieth Attard" userId="75441522-1268-482d-b74b-a084f810ee66" providerId="ADAL" clId="{0A25548E-7B3A-4532-B446-B6FA0F6A327A}" dt="2021-05-05T19:04:39.326" v="1024" actId="20577"/>
          <ac:spMkLst>
            <pc:docMk/>
            <pc:sldMk cId="2808312611" sldId="299"/>
            <ac:spMk id="2" creationId="{8D4ED53B-8230-4C36-9720-599714DF2D7B}"/>
          </ac:spMkLst>
        </pc:spChg>
        <pc:spChg chg="mod">
          <ac:chgData name="Urieth Attard" userId="75441522-1268-482d-b74b-a084f810ee66" providerId="ADAL" clId="{0A25548E-7B3A-4532-B446-B6FA0F6A327A}" dt="2021-05-07T19:54:19.805" v="1464" actId="20577"/>
          <ac:spMkLst>
            <pc:docMk/>
            <pc:sldMk cId="2808312611" sldId="299"/>
            <ac:spMk id="5" creationId="{33ABF8D6-6C2B-4903-98CE-1F144FCF99A6}"/>
          </ac:spMkLst>
        </pc:spChg>
        <pc:spChg chg="mod">
          <ac:chgData name="Urieth Attard" userId="75441522-1268-482d-b74b-a084f810ee66" providerId="ADAL" clId="{0A25548E-7B3A-4532-B446-B6FA0F6A327A}" dt="2021-05-07T19:54:41.615" v="1467"/>
          <ac:spMkLst>
            <pc:docMk/>
            <pc:sldMk cId="2808312611" sldId="299"/>
            <ac:spMk id="6" creationId="{5D6D1D10-0D77-4C11-992F-E55367ABD66A}"/>
          </ac:spMkLst>
        </pc:spChg>
        <pc:spChg chg="mod">
          <ac:chgData name="Urieth Attard" userId="75441522-1268-482d-b74b-a084f810ee66" providerId="ADAL" clId="{0A25548E-7B3A-4532-B446-B6FA0F6A327A}" dt="2021-05-07T19:54:48.870" v="1498" actId="20577"/>
          <ac:spMkLst>
            <pc:docMk/>
            <pc:sldMk cId="2808312611" sldId="299"/>
            <ac:spMk id="7" creationId="{BA911828-3A78-4DAF-8F68-92BF7072A3C8}"/>
          </ac:spMkLst>
        </pc:spChg>
      </pc:sldChg>
      <pc:sldChg chg="mod modTransition modShow">
        <pc:chgData name="Urieth Attard" userId="75441522-1268-482d-b74b-a084f810ee66" providerId="ADAL" clId="{0A25548E-7B3A-4532-B446-B6FA0F6A327A}" dt="2021-05-12T06:34:13.870" v="3719"/>
        <pc:sldMkLst>
          <pc:docMk/>
          <pc:sldMk cId="4109764292" sldId="307"/>
        </pc:sldMkLst>
      </pc:sldChg>
      <pc:sldChg chg="modSp ord modAnim modNotesTx">
        <pc:chgData name="Urieth Attard" userId="75441522-1268-482d-b74b-a084f810ee66" providerId="ADAL" clId="{0A25548E-7B3A-4532-B446-B6FA0F6A327A}" dt="2021-05-12T06:46:20.786" v="3723"/>
        <pc:sldMkLst>
          <pc:docMk/>
          <pc:sldMk cId="741478650" sldId="351"/>
        </pc:sldMkLst>
        <pc:spChg chg="mod">
          <ac:chgData name="Urieth Attard" userId="75441522-1268-482d-b74b-a084f810ee66" providerId="ADAL" clId="{0A25548E-7B3A-4532-B446-B6FA0F6A327A}" dt="2021-05-12T06:46:20.786" v="3723"/>
          <ac:spMkLst>
            <pc:docMk/>
            <pc:sldMk cId="741478650" sldId="351"/>
            <ac:spMk id="3" creationId="{74EEA270-4A5A-4D87-96EB-275442F993E3}"/>
          </ac:spMkLst>
        </pc:spChg>
      </pc:sldChg>
      <pc:sldChg chg="modSp modAnim">
        <pc:chgData name="Urieth Attard" userId="75441522-1268-482d-b74b-a084f810ee66" providerId="ADAL" clId="{0A25548E-7B3A-4532-B446-B6FA0F6A327A}" dt="2021-05-12T06:48:48.159" v="3728" actId="6549"/>
        <pc:sldMkLst>
          <pc:docMk/>
          <pc:sldMk cId="2310879543" sldId="394"/>
        </pc:sldMkLst>
        <pc:spChg chg="mod">
          <ac:chgData name="Urieth Attard" userId="75441522-1268-482d-b74b-a084f810ee66" providerId="ADAL" clId="{0A25548E-7B3A-4532-B446-B6FA0F6A327A}" dt="2021-05-12T06:48:48.159" v="3728" actId="6549"/>
          <ac:spMkLst>
            <pc:docMk/>
            <pc:sldMk cId="2310879543" sldId="394"/>
            <ac:spMk id="7" creationId="{D2A5D2E4-5F85-434D-8C52-0D8801FC24E8}"/>
          </ac:spMkLst>
        </pc:spChg>
        <pc:spChg chg="mod">
          <ac:chgData name="Urieth Attard" userId="75441522-1268-482d-b74b-a084f810ee66" providerId="ADAL" clId="{0A25548E-7B3A-4532-B446-B6FA0F6A327A}" dt="2021-05-05T19:23:17.665" v="1112" actId="20577"/>
          <ac:spMkLst>
            <pc:docMk/>
            <pc:sldMk cId="2310879543" sldId="394"/>
            <ac:spMk id="10" creationId="{C5F50EB4-2202-4754-8570-885AAC82C8EC}"/>
          </ac:spMkLst>
        </pc:spChg>
      </pc:sldChg>
      <pc:sldChg chg="modSp modAnim modNotesTx">
        <pc:chgData name="Urieth Attard" userId="75441522-1268-482d-b74b-a084f810ee66" providerId="ADAL" clId="{0A25548E-7B3A-4532-B446-B6FA0F6A327A}" dt="2021-05-05T19:28:09.910" v="1425" actId="6549"/>
        <pc:sldMkLst>
          <pc:docMk/>
          <pc:sldMk cId="4172378523" sldId="395"/>
        </pc:sldMkLst>
        <pc:spChg chg="mod">
          <ac:chgData name="Urieth Attard" userId="75441522-1268-482d-b74b-a084f810ee66" providerId="ADAL" clId="{0A25548E-7B3A-4532-B446-B6FA0F6A327A}" dt="2021-05-05T19:24:16.055" v="1280" actId="20577"/>
          <ac:spMkLst>
            <pc:docMk/>
            <pc:sldMk cId="4172378523" sldId="395"/>
            <ac:spMk id="5" creationId="{6EC0B24E-1317-4BD5-B9F8-C00113A17E2C}"/>
          </ac:spMkLst>
        </pc:spChg>
        <pc:spChg chg="mod">
          <ac:chgData name="Urieth Attard" userId="75441522-1268-482d-b74b-a084f810ee66" providerId="ADAL" clId="{0A25548E-7B3A-4532-B446-B6FA0F6A327A}" dt="2021-05-05T19:23:32.186" v="1152" actId="20577"/>
          <ac:spMkLst>
            <pc:docMk/>
            <pc:sldMk cId="4172378523" sldId="395"/>
            <ac:spMk id="7" creationId="{7B70BA0B-A6F5-4E55-9AA8-6FF168DB08FB}"/>
          </ac:spMkLst>
        </pc:spChg>
      </pc:sldChg>
      <pc:sldChg chg="modAnim modNotesTx">
        <pc:chgData name="Urieth Attard" userId="75441522-1268-482d-b74b-a084f810ee66" providerId="ADAL" clId="{0A25548E-7B3A-4532-B446-B6FA0F6A327A}" dt="2021-05-09T19:23:10.101" v="3707" actId="6549"/>
        <pc:sldMkLst>
          <pc:docMk/>
          <pc:sldMk cId="2858584418" sldId="399"/>
        </pc:sldMkLst>
      </pc:sldChg>
      <pc:sldChg chg="modNotesTx">
        <pc:chgData name="Urieth Attard" userId="75441522-1268-482d-b74b-a084f810ee66" providerId="ADAL" clId="{0A25548E-7B3A-4532-B446-B6FA0F6A327A}" dt="2021-05-09T19:23:17.300" v="3708" actId="6549"/>
        <pc:sldMkLst>
          <pc:docMk/>
          <pc:sldMk cId="1817036043" sldId="424"/>
        </pc:sldMkLst>
      </pc:sldChg>
      <pc:sldChg chg="addSp delSp modSp ord modAnim modNotesTx">
        <pc:chgData name="Urieth Attard" userId="75441522-1268-482d-b74b-a084f810ee66" providerId="ADAL" clId="{0A25548E-7B3A-4532-B446-B6FA0F6A327A}" dt="2021-05-07T20:04:13.821" v="1989" actId="20577"/>
        <pc:sldMkLst>
          <pc:docMk/>
          <pc:sldMk cId="746352515" sldId="427"/>
        </pc:sldMkLst>
        <pc:spChg chg="mod">
          <ac:chgData name="Urieth Attard" userId="75441522-1268-482d-b74b-a084f810ee66" providerId="ADAL" clId="{0A25548E-7B3A-4532-B446-B6FA0F6A327A}" dt="2021-05-07T20:02:51.656" v="1849" actId="1076"/>
          <ac:spMkLst>
            <pc:docMk/>
            <pc:sldMk cId="746352515" sldId="427"/>
            <ac:spMk id="12" creationId="{288833BF-F55B-4665-8B8C-2410441A2E33}"/>
          </ac:spMkLst>
        </pc:spChg>
        <pc:picChg chg="add mod">
          <ac:chgData name="Urieth Attard" userId="75441522-1268-482d-b74b-a084f810ee66" providerId="ADAL" clId="{0A25548E-7B3A-4532-B446-B6FA0F6A327A}" dt="2021-05-07T20:02:53.412" v="1850" actId="1076"/>
          <ac:picMkLst>
            <pc:docMk/>
            <pc:sldMk cId="746352515" sldId="427"/>
            <ac:picMk id="1026" creationId="{D7791970-2887-491A-8E35-CCE18B0C7B9A}"/>
          </ac:picMkLst>
        </pc:picChg>
        <pc:picChg chg="del">
          <ac:chgData name="Urieth Attard" userId="75441522-1268-482d-b74b-a084f810ee66" providerId="ADAL" clId="{0A25548E-7B3A-4532-B446-B6FA0F6A327A}" dt="2021-05-07T20:02:30.194" v="1845" actId="478"/>
          <ac:picMkLst>
            <pc:docMk/>
            <pc:sldMk cId="746352515" sldId="427"/>
            <ac:picMk id="4098" creationId="{7F823F14-53E1-4F2C-9A26-06D3F2A5DE1B}"/>
          </ac:picMkLst>
        </pc:picChg>
      </pc:sldChg>
      <pc:sldChg chg="addSp delSp modSp mod setBg modNotesTx">
        <pc:chgData name="Urieth Attard" userId="75441522-1268-482d-b74b-a084f810ee66" providerId="ADAL" clId="{0A25548E-7B3A-4532-B446-B6FA0F6A327A}" dt="2021-05-09T19:23:04.260" v="3706" actId="6549"/>
        <pc:sldMkLst>
          <pc:docMk/>
          <pc:sldMk cId="3143141810" sldId="429"/>
        </pc:sldMkLst>
        <pc:spChg chg="add del">
          <ac:chgData name="Urieth Attard" userId="75441522-1268-482d-b74b-a084f810ee66" providerId="ADAL" clId="{0A25548E-7B3A-4532-B446-B6FA0F6A327A}" dt="2021-05-05T19:00:25.553" v="877" actId="26606"/>
          <ac:spMkLst>
            <pc:docMk/>
            <pc:sldMk cId="3143141810" sldId="429"/>
            <ac:spMk id="2" creationId="{C8147359-39FF-450F-9041-1774D5F3442A}"/>
          </ac:spMkLst>
        </pc:spChg>
        <pc:spChg chg="add del">
          <ac:chgData name="Urieth Attard" userId="75441522-1268-482d-b74b-a084f810ee66" providerId="ADAL" clId="{0A25548E-7B3A-4532-B446-B6FA0F6A327A}" dt="2021-05-05T19:00:25.553" v="877" actId="26606"/>
          <ac:spMkLst>
            <pc:docMk/>
            <pc:sldMk cId="3143141810" sldId="429"/>
            <ac:spMk id="3" creationId="{A82280FD-FEC6-4DF9-92C0-57252C357D26}"/>
          </ac:spMkLst>
        </pc:spChg>
        <pc:spChg chg="add del mod">
          <ac:chgData name="Urieth Attard" userId="75441522-1268-482d-b74b-a084f810ee66" providerId="ADAL" clId="{0A25548E-7B3A-4532-B446-B6FA0F6A327A}" dt="2021-05-05T19:00:53.022" v="880" actId="478"/>
          <ac:spMkLst>
            <pc:docMk/>
            <pc:sldMk cId="3143141810" sldId="429"/>
            <ac:spMk id="7" creationId="{263B6528-39E1-4056-B0D8-D9375C7D707E}"/>
          </ac:spMkLst>
        </pc:spChg>
        <pc:spChg chg="add del mod">
          <ac:chgData name="Urieth Attard" userId="75441522-1268-482d-b74b-a084f810ee66" providerId="ADAL" clId="{0A25548E-7B3A-4532-B446-B6FA0F6A327A}" dt="2021-05-05T19:03:04.057" v="932" actId="478"/>
          <ac:spMkLst>
            <pc:docMk/>
            <pc:sldMk cId="3143141810" sldId="429"/>
            <ac:spMk id="8" creationId="{A242FF95-FD53-4830-92BA-618C5EDDCE7C}"/>
          </ac:spMkLst>
        </pc:spChg>
        <pc:spChg chg="add del">
          <ac:chgData name="Urieth Attard" userId="75441522-1268-482d-b74b-a084f810ee66" providerId="ADAL" clId="{0A25548E-7B3A-4532-B446-B6FA0F6A327A}" dt="2021-05-05T19:00:25.538" v="876" actId="26606"/>
          <ac:spMkLst>
            <pc:docMk/>
            <pc:sldMk cId="3143141810" sldId="429"/>
            <ac:spMk id="10" creationId="{ED55A19D-297C-4231-AD1F-08EF9B4AA8F4}"/>
          </ac:spMkLst>
        </pc:spChg>
        <pc:spChg chg="add del">
          <ac:chgData name="Urieth Attard" userId="75441522-1268-482d-b74b-a084f810ee66" providerId="ADAL" clId="{0A25548E-7B3A-4532-B446-B6FA0F6A327A}" dt="2021-05-05T19:00:25.538" v="876" actId="26606"/>
          <ac:spMkLst>
            <pc:docMk/>
            <pc:sldMk cId="3143141810" sldId="429"/>
            <ac:spMk id="12" creationId="{EBAB6C56-3D38-4923-996E-BD474BBB91E9}"/>
          </ac:spMkLst>
        </pc:spChg>
        <pc:spChg chg="add del">
          <ac:chgData name="Urieth Attard" userId="75441522-1268-482d-b74b-a084f810ee66" providerId="ADAL" clId="{0A25548E-7B3A-4532-B446-B6FA0F6A327A}" dt="2021-05-05T19:00:25.538" v="876" actId="26606"/>
          <ac:spMkLst>
            <pc:docMk/>
            <pc:sldMk cId="3143141810" sldId="429"/>
            <ac:spMk id="14" creationId="{20CD21DB-082D-417D-A5AB-FC838AF9D944}"/>
          </ac:spMkLst>
        </pc:spChg>
        <pc:spChg chg="add del">
          <ac:chgData name="Urieth Attard" userId="75441522-1268-482d-b74b-a084f810ee66" providerId="ADAL" clId="{0A25548E-7B3A-4532-B446-B6FA0F6A327A}" dt="2021-05-05T19:00:47.467" v="878" actId="26606"/>
          <ac:spMkLst>
            <pc:docMk/>
            <pc:sldMk cId="3143141810" sldId="429"/>
            <ac:spMk id="16" creationId="{A8D57A06-A426-446D-B02C-A2DC6B62E45E}"/>
          </ac:spMkLst>
        </pc:spChg>
        <pc:spChg chg="add del">
          <ac:chgData name="Urieth Attard" userId="75441522-1268-482d-b74b-a084f810ee66" providerId="ADAL" clId="{0A25548E-7B3A-4532-B446-B6FA0F6A327A}" dt="2021-05-05T19:00:47.467" v="878" actId="26606"/>
          <ac:spMkLst>
            <pc:docMk/>
            <pc:sldMk cId="3143141810" sldId="429"/>
            <ac:spMk id="17" creationId="{AB8C311F-7253-4AED-9701-7FC0708C41C7}"/>
          </ac:spMkLst>
        </pc:spChg>
        <pc:spChg chg="add del">
          <ac:chgData name="Urieth Attard" userId="75441522-1268-482d-b74b-a084f810ee66" providerId="ADAL" clId="{0A25548E-7B3A-4532-B446-B6FA0F6A327A}" dt="2021-05-05T19:00:47.467" v="878" actId="26606"/>
          <ac:spMkLst>
            <pc:docMk/>
            <pc:sldMk cId="3143141810" sldId="429"/>
            <ac:spMk id="18" creationId="{E2384209-CB15-4CDF-9D31-C44FD9A3F20D}"/>
          </ac:spMkLst>
        </pc:spChg>
        <pc:spChg chg="add del">
          <ac:chgData name="Urieth Attard" userId="75441522-1268-482d-b74b-a084f810ee66" providerId="ADAL" clId="{0A25548E-7B3A-4532-B446-B6FA0F6A327A}" dt="2021-05-05T19:00:47.467" v="878" actId="26606"/>
          <ac:spMkLst>
            <pc:docMk/>
            <pc:sldMk cId="3143141810" sldId="429"/>
            <ac:spMk id="19" creationId="{2633B3B5-CC90-43F0-8714-D31D1F3F0209}"/>
          </ac:spMkLst>
        </pc:spChg>
        <pc:spChg chg="add mod">
          <ac:chgData name="Urieth Attard" userId="75441522-1268-482d-b74b-a084f810ee66" providerId="ADAL" clId="{0A25548E-7B3A-4532-B446-B6FA0F6A327A}" dt="2021-05-05T19:04:01.677" v="936" actId="1076"/>
          <ac:spMkLst>
            <pc:docMk/>
            <pc:sldMk cId="3143141810" sldId="429"/>
            <ac:spMk id="20" creationId="{E9A2D8AF-05D9-48AA-8545-41FD2E3647BD}"/>
          </ac:spMkLst>
        </pc:spChg>
        <pc:spChg chg="add">
          <ac:chgData name="Urieth Attard" userId="75441522-1268-482d-b74b-a084f810ee66" providerId="ADAL" clId="{0A25548E-7B3A-4532-B446-B6FA0F6A327A}" dt="2021-05-05T19:00:47.467" v="878" actId="26606"/>
          <ac:spMkLst>
            <pc:docMk/>
            <pc:sldMk cId="3143141810" sldId="429"/>
            <ac:spMk id="24" creationId="{32BC26D8-82FB-445E-AA49-62A77D7C1EE0}"/>
          </ac:spMkLst>
        </pc:spChg>
        <pc:spChg chg="add">
          <ac:chgData name="Urieth Attard" userId="75441522-1268-482d-b74b-a084f810ee66" providerId="ADAL" clId="{0A25548E-7B3A-4532-B446-B6FA0F6A327A}" dt="2021-05-05T19:00:47.467" v="878" actId="26606"/>
          <ac:spMkLst>
            <pc:docMk/>
            <pc:sldMk cId="3143141810" sldId="429"/>
            <ac:spMk id="26" creationId="{CB44330D-EA18-4254-AA95-EB49948539B8}"/>
          </ac:spMkLst>
        </pc:spChg>
        <pc:picChg chg="del mod">
          <ac:chgData name="Urieth Attard" userId="75441522-1268-482d-b74b-a084f810ee66" providerId="ADAL" clId="{0A25548E-7B3A-4532-B446-B6FA0F6A327A}" dt="2021-05-05T18:57:59.381" v="725" actId="478"/>
          <ac:picMkLst>
            <pc:docMk/>
            <pc:sldMk cId="3143141810" sldId="429"/>
            <ac:picMk id="4" creationId="{D13620B7-4699-46C9-864F-9DA7095876D4}"/>
          </ac:picMkLst>
        </pc:picChg>
        <pc:picChg chg="add del mod">
          <ac:chgData name="Urieth Attard" userId="75441522-1268-482d-b74b-a084f810ee66" providerId="ADAL" clId="{0A25548E-7B3A-4532-B446-B6FA0F6A327A}" dt="2021-05-05T19:00:50.486" v="879" actId="478"/>
          <ac:picMkLst>
            <pc:docMk/>
            <pc:sldMk cId="3143141810" sldId="429"/>
            <ac:picMk id="5" creationId="{A5FE34F2-DD32-451D-9D23-981B9CED7E64}"/>
          </ac:picMkLst>
        </pc:picChg>
        <pc:picChg chg="add mod">
          <ac:chgData name="Urieth Attard" userId="75441522-1268-482d-b74b-a084f810ee66" providerId="ADAL" clId="{0A25548E-7B3A-4532-B446-B6FA0F6A327A}" dt="2021-05-05T19:04:24.435" v="997" actId="1076"/>
          <ac:picMkLst>
            <pc:docMk/>
            <pc:sldMk cId="3143141810" sldId="429"/>
            <ac:picMk id="1026" creationId="{78BEE62B-DC96-41D2-A2A0-C40046611F6A}"/>
          </ac:picMkLst>
        </pc:picChg>
      </pc:sldChg>
      <pc:sldChg chg="addSp modSp mod setBg modNotesTx">
        <pc:chgData name="Urieth Attard" userId="75441522-1268-482d-b74b-a084f810ee66" providerId="ADAL" clId="{0A25548E-7B3A-4532-B446-B6FA0F6A327A}" dt="2021-05-09T19:23:20.994" v="3709" actId="6549"/>
        <pc:sldMkLst>
          <pc:docMk/>
          <pc:sldMk cId="4016407245" sldId="430"/>
        </pc:sldMkLst>
        <pc:spChg chg="add">
          <ac:chgData name="Urieth Attard" userId="75441522-1268-482d-b74b-a084f810ee66" providerId="ADAL" clId="{0A25548E-7B3A-4532-B446-B6FA0F6A327A}" dt="2021-05-07T20:46:14.575" v="3522" actId="26606"/>
          <ac:spMkLst>
            <pc:docMk/>
            <pc:sldMk cId="4016407245" sldId="430"/>
            <ac:spMk id="25" creationId="{F3060C83-F051-4F0E-ABAD-AA0DFC48B218}"/>
          </ac:spMkLst>
        </pc:spChg>
        <pc:spChg chg="add">
          <ac:chgData name="Urieth Attard" userId="75441522-1268-482d-b74b-a084f810ee66" providerId="ADAL" clId="{0A25548E-7B3A-4532-B446-B6FA0F6A327A}" dt="2021-05-07T20:46:14.575" v="3522" actId="26606"/>
          <ac:spMkLst>
            <pc:docMk/>
            <pc:sldMk cId="4016407245" sldId="430"/>
            <ac:spMk id="27" creationId="{83C98ABE-055B-441F-B07E-44F97F083C39}"/>
          </ac:spMkLst>
        </pc:spChg>
        <pc:spChg chg="add">
          <ac:chgData name="Urieth Attard" userId="75441522-1268-482d-b74b-a084f810ee66" providerId="ADAL" clId="{0A25548E-7B3A-4532-B446-B6FA0F6A327A}" dt="2021-05-07T20:46:14.575" v="3522" actId="26606"/>
          <ac:spMkLst>
            <pc:docMk/>
            <pc:sldMk cId="4016407245" sldId="430"/>
            <ac:spMk id="29" creationId="{29FDB030-9B49-4CED-8CCD-4D99382388AC}"/>
          </ac:spMkLst>
        </pc:spChg>
        <pc:spChg chg="add">
          <ac:chgData name="Urieth Attard" userId="75441522-1268-482d-b74b-a084f810ee66" providerId="ADAL" clId="{0A25548E-7B3A-4532-B446-B6FA0F6A327A}" dt="2021-05-07T20:46:14.575" v="3522" actId="26606"/>
          <ac:spMkLst>
            <pc:docMk/>
            <pc:sldMk cId="4016407245" sldId="430"/>
            <ac:spMk id="31" creationId="{3783CA14-24A1-485C-8B30-D6A5D87987AD}"/>
          </ac:spMkLst>
        </pc:spChg>
        <pc:spChg chg="add">
          <ac:chgData name="Urieth Attard" userId="75441522-1268-482d-b74b-a084f810ee66" providerId="ADAL" clId="{0A25548E-7B3A-4532-B446-B6FA0F6A327A}" dt="2021-05-07T20:46:14.575" v="3522" actId="26606"/>
          <ac:spMkLst>
            <pc:docMk/>
            <pc:sldMk cId="4016407245" sldId="430"/>
            <ac:spMk id="33" creationId="{9A97C86A-04D6-40F7-AE84-31AB43E6A846}"/>
          </ac:spMkLst>
        </pc:spChg>
        <pc:spChg chg="add">
          <ac:chgData name="Urieth Attard" userId="75441522-1268-482d-b74b-a084f810ee66" providerId="ADAL" clId="{0A25548E-7B3A-4532-B446-B6FA0F6A327A}" dt="2021-05-07T20:46:14.575" v="3522" actId="26606"/>
          <ac:spMkLst>
            <pc:docMk/>
            <pc:sldMk cId="4016407245" sldId="430"/>
            <ac:spMk id="35" creationId="{FF9F2414-84E8-453E-B1F3-389FDE8192D9}"/>
          </ac:spMkLst>
        </pc:spChg>
        <pc:spChg chg="add">
          <ac:chgData name="Urieth Attard" userId="75441522-1268-482d-b74b-a084f810ee66" providerId="ADAL" clId="{0A25548E-7B3A-4532-B446-B6FA0F6A327A}" dt="2021-05-07T20:46:14.575" v="3522" actId="26606"/>
          <ac:spMkLst>
            <pc:docMk/>
            <pc:sldMk cId="4016407245" sldId="430"/>
            <ac:spMk id="37" creationId="{3ECA69A1-7536-43AC-85EF-C7106179F5ED}"/>
          </ac:spMkLst>
        </pc:spChg>
        <pc:picChg chg="mod">
          <ac:chgData name="Urieth Attard" userId="75441522-1268-482d-b74b-a084f810ee66" providerId="ADAL" clId="{0A25548E-7B3A-4532-B446-B6FA0F6A327A}" dt="2021-05-07T20:46:29.988" v="3525" actId="1076"/>
          <ac:picMkLst>
            <pc:docMk/>
            <pc:sldMk cId="4016407245" sldId="430"/>
            <ac:picMk id="20" creationId="{809C9EDE-3AD5-430B-9C70-53BA0DEEFD97}"/>
          </ac:picMkLst>
        </pc:picChg>
      </pc:sldChg>
      <pc:sldChg chg="addSp delSp modSp add ord modAnim modNotesTx">
        <pc:chgData name="Urieth Attard" userId="75441522-1268-482d-b74b-a084f810ee66" providerId="ADAL" clId="{0A25548E-7B3A-4532-B446-B6FA0F6A327A}" dt="2021-05-09T19:23:27.729" v="3710" actId="6549"/>
        <pc:sldMkLst>
          <pc:docMk/>
          <pc:sldMk cId="939182900" sldId="439"/>
        </pc:sldMkLst>
        <pc:spChg chg="mod">
          <ac:chgData name="Urieth Attard" userId="75441522-1268-482d-b74b-a084f810ee66" providerId="ADAL" clId="{0A25548E-7B3A-4532-B446-B6FA0F6A327A}" dt="2021-05-07T20:04:49.077" v="1994" actId="1076"/>
          <ac:spMkLst>
            <pc:docMk/>
            <pc:sldMk cId="939182900" sldId="439"/>
            <ac:spMk id="12" creationId="{288833BF-F55B-4665-8B8C-2410441A2E33}"/>
          </ac:spMkLst>
        </pc:spChg>
        <pc:picChg chg="add mod">
          <ac:chgData name="Urieth Attard" userId="75441522-1268-482d-b74b-a084f810ee66" providerId="ADAL" clId="{0A25548E-7B3A-4532-B446-B6FA0F6A327A}" dt="2021-05-07T20:04:53.299" v="1996" actId="1076"/>
          <ac:picMkLst>
            <pc:docMk/>
            <pc:sldMk cId="939182900" sldId="439"/>
            <ac:picMk id="2050" creationId="{F34DCCD8-EB7C-48AA-8118-D93D650B703F}"/>
          </ac:picMkLst>
        </pc:picChg>
        <pc:picChg chg="del">
          <ac:chgData name="Urieth Attard" userId="75441522-1268-482d-b74b-a084f810ee66" providerId="ADAL" clId="{0A25548E-7B3A-4532-B446-B6FA0F6A327A}" dt="2021-05-07T20:04:20.743" v="1991" actId="478"/>
          <ac:picMkLst>
            <pc:docMk/>
            <pc:sldMk cId="939182900" sldId="439"/>
            <ac:picMk id="4098" creationId="{7F823F14-53E1-4F2C-9A26-06D3F2A5DE1B}"/>
          </ac:picMkLst>
        </pc:picChg>
      </pc:sldChg>
      <pc:sldChg chg="addSp delSp modSp add ord modAnim modNotesTx">
        <pc:chgData name="Urieth Attard" userId="75441522-1268-482d-b74b-a084f810ee66" providerId="ADAL" clId="{0A25548E-7B3A-4532-B446-B6FA0F6A327A}" dt="2021-05-09T19:23:32.071" v="3711" actId="6549"/>
        <pc:sldMkLst>
          <pc:docMk/>
          <pc:sldMk cId="3479908873" sldId="440"/>
        </pc:sldMkLst>
        <pc:spChg chg="mod">
          <ac:chgData name="Urieth Attard" userId="75441522-1268-482d-b74b-a084f810ee66" providerId="ADAL" clId="{0A25548E-7B3A-4532-B446-B6FA0F6A327A}" dt="2021-05-07T20:06:10.077" v="2040" actId="1076"/>
          <ac:spMkLst>
            <pc:docMk/>
            <pc:sldMk cId="3479908873" sldId="440"/>
            <ac:spMk id="2" creationId="{1533CA7F-6DB6-42B2-92D5-C684FF1265F6}"/>
          </ac:spMkLst>
        </pc:spChg>
        <pc:spChg chg="mod ord">
          <ac:chgData name="Urieth Attard" userId="75441522-1268-482d-b74b-a084f810ee66" providerId="ADAL" clId="{0A25548E-7B3A-4532-B446-B6FA0F6A327A}" dt="2021-05-07T20:06:14.519" v="2041" actId="1076"/>
          <ac:spMkLst>
            <pc:docMk/>
            <pc:sldMk cId="3479908873" sldId="440"/>
            <ac:spMk id="12" creationId="{288833BF-F55B-4665-8B8C-2410441A2E33}"/>
          </ac:spMkLst>
        </pc:spChg>
        <pc:picChg chg="add mod">
          <ac:chgData name="Urieth Attard" userId="75441522-1268-482d-b74b-a084f810ee66" providerId="ADAL" clId="{0A25548E-7B3A-4532-B446-B6FA0F6A327A}" dt="2021-05-07T20:06:06.970" v="2039" actId="1076"/>
          <ac:picMkLst>
            <pc:docMk/>
            <pc:sldMk cId="3479908873" sldId="440"/>
            <ac:picMk id="3074" creationId="{68DDB094-BD8D-41E9-9F97-B811ECC6BDC2}"/>
          </ac:picMkLst>
        </pc:picChg>
        <pc:picChg chg="del">
          <ac:chgData name="Urieth Attard" userId="75441522-1268-482d-b74b-a084f810ee66" providerId="ADAL" clId="{0A25548E-7B3A-4532-B446-B6FA0F6A327A}" dt="2021-05-07T20:05:17.266" v="2030" actId="478"/>
          <ac:picMkLst>
            <pc:docMk/>
            <pc:sldMk cId="3479908873" sldId="440"/>
            <ac:picMk id="4098" creationId="{7F823F14-53E1-4F2C-9A26-06D3F2A5DE1B}"/>
          </ac:picMkLst>
        </pc:picChg>
      </pc:sldChg>
      <pc:sldChg chg="addSp delSp modSp add ord modAnim modNotesTx">
        <pc:chgData name="Urieth Attard" userId="75441522-1268-482d-b74b-a084f810ee66" providerId="ADAL" clId="{0A25548E-7B3A-4532-B446-B6FA0F6A327A}" dt="2021-05-09T19:23:35.544" v="3712" actId="6549"/>
        <pc:sldMkLst>
          <pc:docMk/>
          <pc:sldMk cId="3488706227" sldId="441"/>
        </pc:sldMkLst>
        <pc:spChg chg="mod">
          <ac:chgData name="Urieth Attard" userId="75441522-1268-482d-b74b-a084f810ee66" providerId="ADAL" clId="{0A25548E-7B3A-4532-B446-B6FA0F6A327A}" dt="2021-05-07T20:07:18.463" v="2049" actId="1076"/>
          <ac:spMkLst>
            <pc:docMk/>
            <pc:sldMk cId="3488706227" sldId="441"/>
            <ac:spMk id="2" creationId="{1533CA7F-6DB6-42B2-92D5-C684FF1265F6}"/>
          </ac:spMkLst>
        </pc:spChg>
        <pc:spChg chg="mod">
          <ac:chgData name="Urieth Attard" userId="75441522-1268-482d-b74b-a084f810ee66" providerId="ADAL" clId="{0A25548E-7B3A-4532-B446-B6FA0F6A327A}" dt="2021-05-07T20:07:22.034" v="2050" actId="1076"/>
          <ac:spMkLst>
            <pc:docMk/>
            <pc:sldMk cId="3488706227" sldId="441"/>
            <ac:spMk id="12" creationId="{288833BF-F55B-4665-8B8C-2410441A2E33}"/>
          </ac:spMkLst>
        </pc:spChg>
        <pc:picChg chg="add mod">
          <ac:chgData name="Urieth Attard" userId="75441522-1268-482d-b74b-a084f810ee66" providerId="ADAL" clId="{0A25548E-7B3A-4532-B446-B6FA0F6A327A}" dt="2021-05-07T20:07:23.474" v="2051" actId="1076"/>
          <ac:picMkLst>
            <pc:docMk/>
            <pc:sldMk cId="3488706227" sldId="441"/>
            <ac:picMk id="3" creationId="{8D8FAF2C-FFC6-47A2-98FD-AEE86300D1A8}"/>
          </ac:picMkLst>
        </pc:picChg>
        <pc:picChg chg="del">
          <ac:chgData name="Urieth Attard" userId="75441522-1268-482d-b74b-a084f810ee66" providerId="ADAL" clId="{0A25548E-7B3A-4532-B446-B6FA0F6A327A}" dt="2021-05-07T20:06:46.823" v="2044" actId="478"/>
          <ac:picMkLst>
            <pc:docMk/>
            <pc:sldMk cId="3488706227" sldId="441"/>
            <ac:picMk id="4098" creationId="{7F823F14-53E1-4F2C-9A26-06D3F2A5DE1B}"/>
          </ac:picMkLst>
        </pc:picChg>
      </pc:sldChg>
      <pc:sldChg chg="addSp delSp modSp add ord modNotesTx">
        <pc:chgData name="Urieth Attard" userId="75441522-1268-482d-b74b-a084f810ee66" providerId="ADAL" clId="{0A25548E-7B3A-4532-B446-B6FA0F6A327A}" dt="2021-05-09T19:23:38.905" v="3713" actId="6549"/>
        <pc:sldMkLst>
          <pc:docMk/>
          <pc:sldMk cId="706929198" sldId="442"/>
        </pc:sldMkLst>
        <pc:spChg chg="mod">
          <ac:chgData name="Urieth Attard" userId="75441522-1268-482d-b74b-a084f810ee66" providerId="ADAL" clId="{0A25548E-7B3A-4532-B446-B6FA0F6A327A}" dt="2021-05-07T20:09:09.195" v="2166" actId="1076"/>
          <ac:spMkLst>
            <pc:docMk/>
            <pc:sldMk cId="706929198" sldId="442"/>
            <ac:spMk id="12" creationId="{288833BF-F55B-4665-8B8C-2410441A2E33}"/>
          </ac:spMkLst>
        </pc:spChg>
        <pc:picChg chg="del">
          <ac:chgData name="Urieth Attard" userId="75441522-1268-482d-b74b-a084f810ee66" providerId="ADAL" clId="{0A25548E-7B3A-4532-B446-B6FA0F6A327A}" dt="2021-05-07T20:08:08.716" v="2089" actId="478"/>
          <ac:picMkLst>
            <pc:docMk/>
            <pc:sldMk cId="706929198" sldId="442"/>
            <ac:picMk id="4098" creationId="{7F823F14-53E1-4F2C-9A26-06D3F2A5DE1B}"/>
          </ac:picMkLst>
        </pc:picChg>
        <pc:picChg chg="add mod">
          <ac:chgData name="Urieth Attard" userId="75441522-1268-482d-b74b-a084f810ee66" providerId="ADAL" clId="{0A25548E-7B3A-4532-B446-B6FA0F6A327A}" dt="2021-05-07T20:09:06.609" v="2165" actId="14100"/>
          <ac:picMkLst>
            <pc:docMk/>
            <pc:sldMk cId="706929198" sldId="442"/>
            <ac:picMk id="5122" creationId="{09B1E48A-9D45-4804-BA48-CFB227E23362}"/>
          </ac:picMkLst>
        </pc:picChg>
      </pc:sldChg>
      <pc:sldChg chg="addSp delSp modSp new add mod setBg modAnim modNotesTx">
        <pc:chgData name="Urieth Attard" userId="75441522-1268-482d-b74b-a084f810ee66" providerId="ADAL" clId="{0A25548E-7B3A-4532-B446-B6FA0F6A327A}" dt="2021-05-07T20:32:55.931" v="3110"/>
        <pc:sldMkLst>
          <pc:docMk/>
          <pc:sldMk cId="3589977539" sldId="450"/>
        </pc:sldMkLst>
        <pc:spChg chg="add del">
          <ac:chgData name="Urieth Attard" userId="75441522-1268-482d-b74b-a084f810ee66" providerId="ADAL" clId="{0A25548E-7B3A-4532-B446-B6FA0F6A327A}" dt="2021-05-07T20:28:09.294" v="3035" actId="478"/>
          <ac:spMkLst>
            <pc:docMk/>
            <pc:sldMk cId="3589977539" sldId="450"/>
            <ac:spMk id="3" creationId="{EC15B12F-5BED-499D-A756-8EF93B6982DB}"/>
          </ac:spMkLst>
        </pc:spChg>
        <pc:spChg chg="add">
          <ac:chgData name="Urieth Attard" userId="75441522-1268-482d-b74b-a084f810ee66" providerId="ADAL" clId="{0A25548E-7B3A-4532-B446-B6FA0F6A327A}" dt="2021-05-07T20:28:07.242" v="3034" actId="26606"/>
          <ac:spMkLst>
            <pc:docMk/>
            <pc:sldMk cId="3589977539" sldId="450"/>
            <ac:spMk id="8" creationId="{F3060C83-F051-4F0E-ABAD-AA0DFC48B218}"/>
          </ac:spMkLst>
        </pc:spChg>
        <pc:spChg chg="add">
          <ac:chgData name="Urieth Attard" userId="75441522-1268-482d-b74b-a084f810ee66" providerId="ADAL" clId="{0A25548E-7B3A-4532-B446-B6FA0F6A327A}" dt="2021-05-07T20:28:07.242" v="3034" actId="26606"/>
          <ac:spMkLst>
            <pc:docMk/>
            <pc:sldMk cId="3589977539" sldId="450"/>
            <ac:spMk id="10" creationId="{83C98ABE-055B-441F-B07E-44F97F083C39}"/>
          </ac:spMkLst>
        </pc:spChg>
        <pc:spChg chg="add">
          <ac:chgData name="Urieth Attard" userId="75441522-1268-482d-b74b-a084f810ee66" providerId="ADAL" clId="{0A25548E-7B3A-4532-B446-B6FA0F6A327A}" dt="2021-05-07T20:28:07.242" v="3034" actId="26606"/>
          <ac:spMkLst>
            <pc:docMk/>
            <pc:sldMk cId="3589977539" sldId="450"/>
            <ac:spMk id="12" creationId="{29FDB030-9B49-4CED-8CCD-4D99382388AC}"/>
          </ac:spMkLst>
        </pc:spChg>
        <pc:spChg chg="add">
          <ac:chgData name="Urieth Attard" userId="75441522-1268-482d-b74b-a084f810ee66" providerId="ADAL" clId="{0A25548E-7B3A-4532-B446-B6FA0F6A327A}" dt="2021-05-07T20:28:07.242" v="3034" actId="26606"/>
          <ac:spMkLst>
            <pc:docMk/>
            <pc:sldMk cId="3589977539" sldId="450"/>
            <ac:spMk id="14" creationId="{3783CA14-24A1-485C-8B30-D6A5D87987AD}"/>
          </ac:spMkLst>
        </pc:spChg>
        <pc:spChg chg="add mod">
          <ac:chgData name="Urieth Attard" userId="75441522-1268-482d-b74b-a084f810ee66" providerId="ADAL" clId="{0A25548E-7B3A-4532-B446-B6FA0F6A327A}" dt="2021-05-07T20:31:43.295" v="3061" actId="14100"/>
          <ac:spMkLst>
            <pc:docMk/>
            <pc:sldMk cId="3589977539" sldId="450"/>
            <ac:spMk id="15" creationId="{3F6AF146-4291-413C-A403-DF5FE24FEBA5}"/>
          </ac:spMkLst>
        </pc:spChg>
        <pc:spChg chg="add">
          <ac:chgData name="Urieth Attard" userId="75441522-1268-482d-b74b-a084f810ee66" providerId="ADAL" clId="{0A25548E-7B3A-4532-B446-B6FA0F6A327A}" dt="2021-05-07T20:28:07.242" v="3034" actId="26606"/>
          <ac:spMkLst>
            <pc:docMk/>
            <pc:sldMk cId="3589977539" sldId="450"/>
            <ac:spMk id="16" creationId="{9A97C86A-04D6-40F7-AE84-31AB43E6A846}"/>
          </ac:spMkLst>
        </pc:spChg>
        <pc:spChg chg="add">
          <ac:chgData name="Urieth Attard" userId="75441522-1268-482d-b74b-a084f810ee66" providerId="ADAL" clId="{0A25548E-7B3A-4532-B446-B6FA0F6A327A}" dt="2021-05-07T20:28:07.242" v="3034" actId="26606"/>
          <ac:spMkLst>
            <pc:docMk/>
            <pc:sldMk cId="3589977539" sldId="450"/>
            <ac:spMk id="18" creationId="{FF9F2414-84E8-453E-B1F3-389FDE8192D9}"/>
          </ac:spMkLst>
        </pc:spChg>
        <pc:spChg chg="add">
          <ac:chgData name="Urieth Attard" userId="75441522-1268-482d-b74b-a084f810ee66" providerId="ADAL" clId="{0A25548E-7B3A-4532-B446-B6FA0F6A327A}" dt="2021-05-07T20:28:07.242" v="3034" actId="26606"/>
          <ac:spMkLst>
            <pc:docMk/>
            <pc:sldMk cId="3589977539" sldId="450"/>
            <ac:spMk id="20" creationId="{3ECA69A1-7536-43AC-85EF-C7106179F5ED}"/>
          </ac:spMkLst>
        </pc:spChg>
        <pc:picChg chg="add del mod">
          <ac:chgData name="Urieth Attard" userId="75441522-1268-482d-b74b-a084f810ee66" providerId="ADAL" clId="{0A25548E-7B3A-4532-B446-B6FA0F6A327A}" dt="2021-05-07T20:28:36.270" v="3041" actId="478"/>
          <ac:picMkLst>
            <pc:docMk/>
            <pc:sldMk cId="3589977539" sldId="450"/>
            <ac:picMk id="2" creationId="{68477CC7-EEA7-4531-8B58-7BB402F5755B}"/>
          </ac:picMkLst>
        </pc:picChg>
        <pc:picChg chg="add del">
          <ac:chgData name="Urieth Attard" userId="75441522-1268-482d-b74b-a084f810ee66" providerId="ADAL" clId="{0A25548E-7B3A-4532-B446-B6FA0F6A327A}" dt="2021-05-07T20:29:36.903" v="3048" actId="478"/>
          <ac:picMkLst>
            <pc:docMk/>
            <pc:sldMk cId="3589977539" sldId="450"/>
            <ac:picMk id="6" creationId="{DA9844F4-57CF-4F44-980D-FE314DA41930}"/>
          </ac:picMkLst>
        </pc:picChg>
        <pc:picChg chg="add mod ord">
          <ac:chgData name="Urieth Attard" userId="75441522-1268-482d-b74b-a084f810ee66" providerId="ADAL" clId="{0A25548E-7B3A-4532-B446-B6FA0F6A327A}" dt="2021-05-07T20:31:17.280" v="3054" actId="1076"/>
          <ac:picMkLst>
            <pc:docMk/>
            <pc:sldMk cId="3589977539" sldId="450"/>
            <ac:picMk id="11" creationId="{D6812186-6CA8-4396-8077-61CFBFDF08E1}"/>
          </ac:picMkLst>
        </pc:picChg>
        <pc:picChg chg="add mod">
          <ac:chgData name="Urieth Attard" userId="75441522-1268-482d-b74b-a084f810ee66" providerId="ADAL" clId="{0A25548E-7B3A-4532-B446-B6FA0F6A327A}" dt="2021-05-07T20:32:54.743" v="3109" actId="1076"/>
          <ac:picMkLst>
            <pc:docMk/>
            <pc:sldMk cId="3589977539" sldId="450"/>
            <ac:picMk id="19" creationId="{94BB11C3-988D-4062-8622-00CE5FC6D4AC}"/>
          </ac:picMkLst>
        </pc:picChg>
        <pc:cxnChg chg="add del">
          <ac:chgData name="Urieth Attard" userId="75441522-1268-482d-b74b-a084f810ee66" providerId="ADAL" clId="{0A25548E-7B3A-4532-B446-B6FA0F6A327A}" dt="2021-05-07T20:28:32.740" v="3039" actId="11529"/>
          <ac:cxnSpMkLst>
            <pc:docMk/>
            <pc:sldMk cId="3589977539" sldId="450"/>
            <ac:cxnSpMk id="5" creationId="{4B96F30D-B440-4510-BE53-472B8E89FF01}"/>
          </ac:cxnSpMkLst>
        </pc:cxnChg>
        <pc:cxnChg chg="add mod ord">
          <ac:chgData name="Urieth Attard" userId="75441522-1268-482d-b74b-a084f810ee66" providerId="ADAL" clId="{0A25548E-7B3A-4532-B446-B6FA0F6A327A}" dt="2021-05-07T20:31:13.685" v="3053" actId="166"/>
          <ac:cxnSpMkLst>
            <pc:docMk/>
            <pc:sldMk cId="3589977539" sldId="450"/>
            <ac:cxnSpMk id="9" creationId="{8551C96C-A010-46AB-8650-EBA061C83646}"/>
          </ac:cxnSpMkLst>
        </pc:cxnChg>
        <pc:cxnChg chg="add mod">
          <ac:chgData name="Urieth Attard" userId="75441522-1268-482d-b74b-a084f810ee66" providerId="ADAL" clId="{0A25548E-7B3A-4532-B446-B6FA0F6A327A}" dt="2021-05-07T20:31:26.259" v="3057" actId="14100"/>
          <ac:cxnSpMkLst>
            <pc:docMk/>
            <pc:sldMk cId="3589977539" sldId="450"/>
            <ac:cxnSpMk id="17" creationId="{73C44618-D301-44C4-952C-F71ABF750A95}"/>
          </ac:cxnSpMkLst>
        </pc:cxnChg>
      </pc:sldChg>
    </pc:docChg>
  </pc:docChgLst>
  <pc:docChgLst>
    <pc:chgData name="Urieth Attard" userId="75441522-1268-482d-b74b-a084f810ee66" providerId="ADAL" clId="{3D7D113F-01DB-48E3-929E-029F305FB2B4}"/>
    <pc:docChg chg="undo custSel mod addSld delSld modSld">
      <pc:chgData name="Urieth Attard" userId="75441522-1268-482d-b74b-a084f810ee66" providerId="ADAL" clId="{3D7D113F-01DB-48E3-929E-029F305FB2B4}" dt="2021-05-03T07:57:40.445" v="1205" actId="478"/>
      <pc:docMkLst>
        <pc:docMk/>
      </pc:docMkLst>
      <pc:sldChg chg="addSp delSp modSp mod setBg delAnim modNotesTx">
        <pc:chgData name="Urieth Attard" userId="75441522-1268-482d-b74b-a084f810ee66" providerId="ADAL" clId="{3D7D113F-01DB-48E3-929E-029F305FB2B4}" dt="2021-05-03T07:49:15.132" v="474" actId="688"/>
        <pc:sldMkLst>
          <pc:docMk/>
          <pc:sldMk cId="2858584418" sldId="399"/>
        </pc:sldMkLst>
        <pc:spChg chg="add del">
          <ac:chgData name="Urieth Attard" userId="75441522-1268-482d-b74b-a084f810ee66" providerId="ADAL" clId="{3D7D113F-01DB-48E3-929E-029F305FB2B4}" dt="2021-05-03T07:44:38.629" v="320" actId="26606"/>
          <ac:spMkLst>
            <pc:docMk/>
            <pc:sldMk cId="2858584418" sldId="399"/>
            <ac:spMk id="4" creationId="{B670DBD5-770C-4383-9F54-5B86E86BD5BB}"/>
          </ac:spMkLst>
        </pc:spChg>
        <pc:spChg chg="del">
          <ac:chgData name="Urieth Attard" userId="75441522-1268-482d-b74b-a084f810ee66" providerId="ADAL" clId="{3D7D113F-01DB-48E3-929E-029F305FB2B4}" dt="2021-05-03T07:41:58.303" v="317" actId="478"/>
          <ac:spMkLst>
            <pc:docMk/>
            <pc:sldMk cId="2858584418" sldId="399"/>
            <ac:spMk id="7" creationId="{19BE1F28-E7FB-4BDA-91BA-3DC8D6D8BEA3}"/>
          </ac:spMkLst>
        </pc:spChg>
        <pc:spChg chg="del">
          <ac:chgData name="Urieth Attard" userId="75441522-1268-482d-b74b-a084f810ee66" providerId="ADAL" clId="{3D7D113F-01DB-48E3-929E-029F305FB2B4}" dt="2021-05-03T07:41:43.518" v="315" actId="478"/>
          <ac:spMkLst>
            <pc:docMk/>
            <pc:sldMk cId="2858584418" sldId="399"/>
            <ac:spMk id="8" creationId="{5D73645A-39A2-4339-9716-6F9A8382122F}"/>
          </ac:spMkLst>
        </pc:spChg>
        <pc:spChg chg="del">
          <ac:chgData name="Urieth Attard" userId="75441522-1268-482d-b74b-a084f810ee66" providerId="ADAL" clId="{3D7D113F-01DB-48E3-929E-029F305FB2B4}" dt="2021-05-03T07:41:56.760" v="316" actId="478"/>
          <ac:spMkLst>
            <pc:docMk/>
            <pc:sldMk cId="2858584418" sldId="399"/>
            <ac:spMk id="11" creationId="{D53F5406-DDFB-4746-93FC-D95CF3E77E00}"/>
          </ac:spMkLst>
        </pc:spChg>
        <pc:spChg chg="del">
          <ac:chgData name="Urieth Attard" userId="75441522-1268-482d-b74b-a084f810ee66" providerId="ADAL" clId="{3D7D113F-01DB-48E3-929E-029F305FB2B4}" dt="2021-05-03T07:41:56.760" v="316" actId="478"/>
          <ac:spMkLst>
            <pc:docMk/>
            <pc:sldMk cId="2858584418" sldId="399"/>
            <ac:spMk id="12" creationId="{8D35A8E7-D6AF-4497-92ED-B06E1294FE11}"/>
          </ac:spMkLst>
        </pc:spChg>
        <pc:spChg chg="del">
          <ac:chgData name="Urieth Attard" userId="75441522-1268-482d-b74b-a084f810ee66" providerId="ADAL" clId="{3D7D113F-01DB-48E3-929E-029F305FB2B4}" dt="2021-05-03T07:41:56.760" v="316" actId="478"/>
          <ac:spMkLst>
            <pc:docMk/>
            <pc:sldMk cId="2858584418" sldId="399"/>
            <ac:spMk id="13" creationId="{B9EFA764-D0C8-4D17-995C-B3279E5A53AC}"/>
          </ac:spMkLst>
        </pc:spChg>
        <pc:picChg chg="add del mod">
          <ac:chgData name="Urieth Attard" userId="75441522-1268-482d-b74b-a084f810ee66" providerId="ADAL" clId="{3D7D113F-01DB-48E3-929E-029F305FB2B4}" dt="2021-05-03T07:48:17.928" v="465" actId="478"/>
          <ac:picMkLst>
            <pc:docMk/>
            <pc:sldMk cId="2858584418" sldId="399"/>
            <ac:picMk id="2" creationId="{A96E85A0-38A8-4661-BB9B-4E581604449B}"/>
          </ac:picMkLst>
        </pc:picChg>
        <pc:picChg chg="add mod">
          <ac:chgData name="Urieth Attard" userId="75441522-1268-482d-b74b-a084f810ee66" providerId="ADAL" clId="{3D7D113F-01DB-48E3-929E-029F305FB2B4}" dt="2021-05-03T07:49:06.553" v="469" actId="688"/>
          <ac:picMkLst>
            <pc:docMk/>
            <pc:sldMk cId="2858584418" sldId="399"/>
            <ac:picMk id="5" creationId="{BF3F8E80-9595-49B8-BB6B-12E97F96B4BC}"/>
          </ac:picMkLst>
        </pc:picChg>
        <pc:picChg chg="add mod">
          <ac:chgData name="Urieth Attard" userId="75441522-1268-482d-b74b-a084f810ee66" providerId="ADAL" clId="{3D7D113F-01DB-48E3-929E-029F305FB2B4}" dt="2021-05-03T07:49:15.132" v="474" actId="688"/>
          <ac:picMkLst>
            <pc:docMk/>
            <pc:sldMk cId="2858584418" sldId="399"/>
            <ac:picMk id="6" creationId="{18DD67E4-1707-4850-958A-F2AC71E442A9}"/>
          </ac:picMkLst>
        </pc:picChg>
        <pc:picChg chg="del">
          <ac:chgData name="Urieth Attard" userId="75441522-1268-482d-b74b-a084f810ee66" providerId="ADAL" clId="{3D7D113F-01DB-48E3-929E-029F305FB2B4}" dt="2021-05-03T07:41:39.792" v="314" actId="478"/>
          <ac:picMkLst>
            <pc:docMk/>
            <pc:sldMk cId="2858584418" sldId="399"/>
            <ac:picMk id="1028" creationId="{000415EA-1307-4D06-9B7C-2054B934E7A0}"/>
          </ac:picMkLst>
        </pc:picChg>
        <pc:cxnChg chg="del">
          <ac:chgData name="Urieth Attard" userId="75441522-1268-482d-b74b-a084f810ee66" providerId="ADAL" clId="{3D7D113F-01DB-48E3-929E-029F305FB2B4}" dt="2021-05-03T07:41:56.760" v="316" actId="478"/>
          <ac:cxnSpMkLst>
            <pc:docMk/>
            <pc:sldMk cId="2858584418" sldId="399"/>
            <ac:cxnSpMk id="3" creationId="{26FB5571-9D6B-4DBF-B9A1-6CD221717E9E}"/>
          </ac:cxnSpMkLst>
        </pc:cxnChg>
        <pc:cxnChg chg="del">
          <ac:chgData name="Urieth Attard" userId="75441522-1268-482d-b74b-a084f810ee66" providerId="ADAL" clId="{3D7D113F-01DB-48E3-929E-029F305FB2B4}" dt="2021-05-03T07:41:56.760" v="316" actId="478"/>
          <ac:cxnSpMkLst>
            <pc:docMk/>
            <pc:sldMk cId="2858584418" sldId="399"/>
            <ac:cxnSpMk id="14" creationId="{49AB42D7-1A51-4C0C-9271-5AF94AA02714}"/>
          </ac:cxnSpMkLst>
        </pc:cxnChg>
        <pc:cxnChg chg="del">
          <ac:chgData name="Urieth Attard" userId="75441522-1268-482d-b74b-a084f810ee66" providerId="ADAL" clId="{3D7D113F-01DB-48E3-929E-029F305FB2B4}" dt="2021-05-03T07:41:56.760" v="316" actId="478"/>
          <ac:cxnSpMkLst>
            <pc:docMk/>
            <pc:sldMk cId="2858584418" sldId="399"/>
            <ac:cxnSpMk id="15" creationId="{106D63FC-03BF-4E03-BB8F-E778A44EFAB1}"/>
          </ac:cxnSpMkLst>
        </pc:cxnChg>
        <pc:cxnChg chg="del">
          <ac:chgData name="Urieth Attard" userId="75441522-1268-482d-b74b-a084f810ee66" providerId="ADAL" clId="{3D7D113F-01DB-48E3-929E-029F305FB2B4}" dt="2021-05-03T07:41:56.760" v="316" actId="478"/>
          <ac:cxnSpMkLst>
            <pc:docMk/>
            <pc:sldMk cId="2858584418" sldId="399"/>
            <ac:cxnSpMk id="16" creationId="{B50C5625-7FC0-46CC-9A71-B1C52733EB86}"/>
          </ac:cxnSpMkLst>
        </pc:cxnChg>
        <pc:cxnChg chg="del mod">
          <ac:chgData name="Urieth Attard" userId="75441522-1268-482d-b74b-a084f810ee66" providerId="ADAL" clId="{3D7D113F-01DB-48E3-929E-029F305FB2B4}" dt="2021-05-03T07:41:56.760" v="316" actId="478"/>
          <ac:cxnSpMkLst>
            <pc:docMk/>
            <pc:sldMk cId="2858584418" sldId="399"/>
            <ac:cxnSpMk id="18" creationId="{EAC03843-617C-4717-8C2D-5CE2868560B6}"/>
          </ac:cxnSpMkLst>
        </pc:cxnChg>
      </pc:sldChg>
      <pc:sldChg chg="addSp delSp modSp delAnim modNotesTx">
        <pc:chgData name="Urieth Attard" userId="75441522-1268-482d-b74b-a084f810ee66" providerId="ADAL" clId="{3D7D113F-01DB-48E3-929E-029F305FB2B4}" dt="2021-05-03T07:51:23.172" v="618" actId="20577"/>
        <pc:sldMkLst>
          <pc:docMk/>
          <pc:sldMk cId="1817036043" sldId="424"/>
        </pc:sldMkLst>
        <pc:spChg chg="del">
          <ac:chgData name="Urieth Attard" userId="75441522-1268-482d-b74b-a084f810ee66" providerId="ADAL" clId="{3D7D113F-01DB-48E3-929E-029F305FB2B4}" dt="2021-05-03T07:49:24.474" v="475" actId="478"/>
          <ac:spMkLst>
            <pc:docMk/>
            <pc:sldMk cId="1817036043" sldId="424"/>
            <ac:spMk id="11" creationId="{F6346093-7940-4079-8220-E6D19828BB93}"/>
          </ac:spMkLst>
        </pc:spChg>
        <pc:spChg chg="del">
          <ac:chgData name="Urieth Attard" userId="75441522-1268-482d-b74b-a084f810ee66" providerId="ADAL" clId="{3D7D113F-01DB-48E3-929E-029F305FB2B4}" dt="2021-05-03T07:49:24.474" v="475" actId="478"/>
          <ac:spMkLst>
            <pc:docMk/>
            <pc:sldMk cId="1817036043" sldId="424"/>
            <ac:spMk id="12" creationId="{EE0E75F4-15B5-4110-AD31-3DFC47CB8814}"/>
          </ac:spMkLst>
        </pc:spChg>
        <pc:spChg chg="del">
          <ac:chgData name="Urieth Attard" userId="75441522-1268-482d-b74b-a084f810ee66" providerId="ADAL" clId="{3D7D113F-01DB-48E3-929E-029F305FB2B4}" dt="2021-05-03T07:49:24.474" v="475" actId="478"/>
          <ac:spMkLst>
            <pc:docMk/>
            <pc:sldMk cId="1817036043" sldId="424"/>
            <ac:spMk id="13" creationId="{2D92C386-4945-495F-833A-D49B9E6D4612}"/>
          </ac:spMkLst>
        </pc:spChg>
        <pc:spChg chg="del">
          <ac:chgData name="Urieth Attard" userId="75441522-1268-482d-b74b-a084f810ee66" providerId="ADAL" clId="{3D7D113F-01DB-48E3-929E-029F305FB2B4}" dt="2021-05-03T07:49:24.474" v="475" actId="478"/>
          <ac:spMkLst>
            <pc:docMk/>
            <pc:sldMk cId="1817036043" sldId="424"/>
            <ac:spMk id="14" creationId="{54E507A7-8D50-4547-9347-C115CA8A53A5}"/>
          </ac:spMkLst>
        </pc:spChg>
        <pc:spChg chg="del">
          <ac:chgData name="Urieth Attard" userId="75441522-1268-482d-b74b-a084f810ee66" providerId="ADAL" clId="{3D7D113F-01DB-48E3-929E-029F305FB2B4}" dt="2021-05-03T07:49:24.474" v="475" actId="478"/>
          <ac:spMkLst>
            <pc:docMk/>
            <pc:sldMk cId="1817036043" sldId="424"/>
            <ac:spMk id="15" creationId="{A33F521D-A8AB-4559-873C-93DAF7CBBC63}"/>
          </ac:spMkLst>
        </pc:spChg>
        <pc:picChg chg="add">
          <ac:chgData name="Urieth Attard" userId="75441522-1268-482d-b74b-a084f810ee66" providerId="ADAL" clId="{3D7D113F-01DB-48E3-929E-029F305FB2B4}" dt="2021-05-03T07:51:10.374" v="557"/>
          <ac:picMkLst>
            <pc:docMk/>
            <pc:sldMk cId="1817036043" sldId="424"/>
            <ac:picMk id="2" creationId="{48BA309D-8C8C-4A55-A4CA-965A1A0501D1}"/>
          </ac:picMkLst>
        </pc:picChg>
        <pc:picChg chg="add del mod">
          <ac:chgData name="Urieth Attard" userId="75441522-1268-482d-b74b-a084f810ee66" providerId="ADAL" clId="{3D7D113F-01DB-48E3-929E-029F305FB2B4}" dt="2021-05-03T07:50:15.715" v="556" actId="478"/>
          <ac:picMkLst>
            <pc:docMk/>
            <pc:sldMk cId="1817036043" sldId="424"/>
            <ac:picMk id="20" creationId="{809C9EDE-3AD5-430B-9C70-53BA0DEEFD97}"/>
          </ac:picMkLst>
        </pc:picChg>
        <pc:picChg chg="del">
          <ac:chgData name="Urieth Attard" userId="75441522-1268-482d-b74b-a084f810ee66" providerId="ADAL" clId="{3D7D113F-01DB-48E3-929E-029F305FB2B4}" dt="2021-05-03T07:49:24.474" v="475" actId="478"/>
          <ac:picMkLst>
            <pc:docMk/>
            <pc:sldMk cId="1817036043" sldId="424"/>
            <ac:picMk id="1026" creationId="{1D87B9C0-D7ED-4DE0-9B7B-2D28A3C6E85A}"/>
          </ac:picMkLst>
        </pc:picChg>
        <pc:cxnChg chg="del">
          <ac:chgData name="Urieth Attard" userId="75441522-1268-482d-b74b-a084f810ee66" providerId="ADAL" clId="{3D7D113F-01DB-48E3-929E-029F305FB2B4}" dt="2021-05-03T07:49:30.617" v="476" actId="478"/>
          <ac:cxnSpMkLst>
            <pc:docMk/>
            <pc:sldMk cId="1817036043" sldId="424"/>
            <ac:cxnSpMk id="8" creationId="{F2B44902-DC3C-4554-960D-179F18FA96E7}"/>
          </ac:cxnSpMkLst>
        </pc:cxnChg>
        <pc:cxnChg chg="del">
          <ac:chgData name="Urieth Attard" userId="75441522-1268-482d-b74b-a084f810ee66" providerId="ADAL" clId="{3D7D113F-01DB-48E3-929E-029F305FB2B4}" dt="2021-05-03T07:49:30.617" v="476" actId="478"/>
          <ac:cxnSpMkLst>
            <pc:docMk/>
            <pc:sldMk cId="1817036043" sldId="424"/>
            <ac:cxnSpMk id="16" creationId="{45FBDD8E-E0FE-4DBD-A21D-8E5662A69F98}"/>
          </ac:cxnSpMkLst>
        </pc:cxnChg>
        <pc:cxnChg chg="del">
          <ac:chgData name="Urieth Attard" userId="75441522-1268-482d-b74b-a084f810ee66" providerId="ADAL" clId="{3D7D113F-01DB-48E3-929E-029F305FB2B4}" dt="2021-05-03T07:49:30.617" v="476" actId="478"/>
          <ac:cxnSpMkLst>
            <pc:docMk/>
            <pc:sldMk cId="1817036043" sldId="424"/>
            <ac:cxnSpMk id="17" creationId="{7F5A1755-5E67-4F41-B370-7A730ADEE29D}"/>
          </ac:cxnSpMkLst>
        </pc:cxnChg>
        <pc:cxnChg chg="del mod">
          <ac:chgData name="Urieth Attard" userId="75441522-1268-482d-b74b-a084f810ee66" providerId="ADAL" clId="{3D7D113F-01DB-48E3-929E-029F305FB2B4}" dt="2021-05-03T07:49:30.617" v="476" actId="478"/>
          <ac:cxnSpMkLst>
            <pc:docMk/>
            <pc:sldMk cId="1817036043" sldId="424"/>
            <ac:cxnSpMk id="18" creationId="{15809D68-EDBB-4FD0-BDFF-6CD08823B36D}"/>
          </ac:cxnSpMkLst>
        </pc:cxnChg>
        <pc:cxnChg chg="del">
          <ac:chgData name="Urieth Attard" userId="75441522-1268-482d-b74b-a084f810ee66" providerId="ADAL" clId="{3D7D113F-01DB-48E3-929E-029F305FB2B4}" dt="2021-05-03T07:49:30.617" v="476" actId="478"/>
          <ac:cxnSpMkLst>
            <pc:docMk/>
            <pc:sldMk cId="1817036043" sldId="424"/>
            <ac:cxnSpMk id="19" creationId="{C9D74D88-703C-4610-A21E-C2450297C5D7}"/>
          </ac:cxnSpMkLst>
        </pc:cxnChg>
      </pc:sldChg>
      <pc:sldChg chg="addSp modSp new add modNotesTx">
        <pc:chgData name="Urieth Attard" userId="75441522-1268-482d-b74b-a084f810ee66" providerId="ADAL" clId="{3D7D113F-01DB-48E3-929E-029F305FB2B4}" dt="2021-05-03T07:41:30.119" v="313" actId="20577"/>
        <pc:sldMkLst>
          <pc:docMk/>
          <pc:sldMk cId="3143141810" sldId="429"/>
        </pc:sldMkLst>
        <pc:picChg chg="add mod">
          <ac:chgData name="Urieth Attard" userId="75441522-1268-482d-b74b-a084f810ee66" providerId="ADAL" clId="{3D7D113F-01DB-48E3-929E-029F305FB2B4}" dt="2021-05-03T07:40:43.781" v="34" actId="1076"/>
          <ac:picMkLst>
            <pc:docMk/>
            <pc:sldMk cId="3143141810" sldId="429"/>
            <ac:picMk id="4" creationId="{D13620B7-4699-46C9-864F-9DA7095876D4}"/>
          </ac:picMkLst>
        </pc:picChg>
      </pc:sldChg>
      <pc:sldChg chg="modSp add modNotesTx">
        <pc:chgData name="Urieth Attard" userId="75441522-1268-482d-b74b-a084f810ee66" providerId="ADAL" clId="{3D7D113F-01DB-48E3-929E-029F305FB2B4}" dt="2021-05-03T07:54:11.326" v="1199" actId="5793"/>
        <pc:sldMkLst>
          <pc:docMk/>
          <pc:sldMk cId="4016407245" sldId="430"/>
        </pc:sldMkLst>
        <pc:picChg chg="mod">
          <ac:chgData name="Urieth Attard" userId="75441522-1268-482d-b74b-a084f810ee66" providerId="ADAL" clId="{3D7D113F-01DB-48E3-929E-029F305FB2B4}" dt="2021-05-03T07:51:41.370" v="620" actId="1076"/>
          <ac:picMkLst>
            <pc:docMk/>
            <pc:sldMk cId="4016407245" sldId="430"/>
            <ac:picMk id="20" creationId="{809C9EDE-3AD5-430B-9C70-53BA0DEEFD9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D84A5F-81F6-4017-B255-999EECC372C1}" type="datetimeFigureOut">
              <a:rPr lang="en-GB" smtClean="0"/>
              <a:t>01/07/2021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2CE5-1649-45C7-875F-0744226A6C46}" type="slidenum">
              <a:rPr lang="en-GB" smtClean="0"/>
              <a:t>‹#›</a:t>
            </a:fld>
            <a:endParaRPr lang="en-GB"/>
          </a:p>
        </p:txBody>
      </p:sp>
    </p:spTree>
    <p:extLst>
      <p:ext uri="{BB962C8B-B14F-4D97-AF65-F5344CB8AC3E}">
        <p14:creationId xmlns:p14="http://schemas.microsoft.com/office/powerpoint/2010/main" val="1896816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C713DE-6C4E-42F8-B8CC-64CB9327C46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11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10</a:t>
            </a:fld>
            <a:endParaRPr lang="en-GB"/>
          </a:p>
        </p:txBody>
      </p:sp>
    </p:spTree>
    <p:extLst>
      <p:ext uri="{BB962C8B-B14F-4D97-AF65-F5344CB8AC3E}">
        <p14:creationId xmlns:p14="http://schemas.microsoft.com/office/powerpoint/2010/main" val="377302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11</a:t>
            </a:fld>
            <a:endParaRPr lang="en-GB"/>
          </a:p>
        </p:txBody>
      </p:sp>
    </p:spTree>
    <p:extLst>
      <p:ext uri="{BB962C8B-B14F-4D97-AF65-F5344CB8AC3E}">
        <p14:creationId xmlns:p14="http://schemas.microsoft.com/office/powerpoint/2010/main" val="418195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12</a:t>
            </a:fld>
            <a:endParaRPr lang="en-GB" dirty="0"/>
          </a:p>
        </p:txBody>
      </p:sp>
    </p:spTree>
    <p:extLst>
      <p:ext uri="{BB962C8B-B14F-4D97-AF65-F5344CB8AC3E}">
        <p14:creationId xmlns:p14="http://schemas.microsoft.com/office/powerpoint/2010/main" val="1604256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Great, so now that we have identified the Fiction from the non-fiction, let’s have a look at how Non-Fiction books look from the inside.  These two pages are taken from a book called Amazing Places.  Let’s see what important information these two pages contain. </a:t>
            </a:r>
          </a:p>
          <a:p>
            <a:r>
              <a:rPr lang="en-GB" sz="1200" kern="1200" dirty="0">
                <a:solidFill>
                  <a:schemeClr val="tx1"/>
                </a:solidFill>
                <a:effectLst/>
                <a:latin typeface="+mn-lt"/>
                <a:ea typeface="+mn-ea"/>
                <a:cs typeface="+mn-cs"/>
              </a:rPr>
              <a:t>The contents is a list of topics covered in the book.  It shows you the way the book is organised and gives you an indication of what you will be reading in the different chapters of the book.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13</a:t>
            </a:fld>
            <a:endParaRPr lang="en-GB"/>
          </a:p>
        </p:txBody>
      </p:sp>
    </p:spTree>
    <p:extLst>
      <p:ext uri="{BB962C8B-B14F-4D97-AF65-F5344CB8AC3E}">
        <p14:creationId xmlns:p14="http://schemas.microsoft.com/office/powerpoint/2010/main" val="326188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14</a:t>
            </a:fld>
            <a:endParaRPr lang="en-GB"/>
          </a:p>
        </p:txBody>
      </p:sp>
    </p:spTree>
    <p:extLst>
      <p:ext uri="{BB962C8B-B14F-4D97-AF65-F5344CB8AC3E}">
        <p14:creationId xmlns:p14="http://schemas.microsoft.com/office/powerpoint/2010/main" val="146580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you can see the pyramids of Giza.  The Egyptians were great engineers and skilled builders. They were also very religious so they build huge temples dedicated to their deities.   Do you know why pyramids were built? They used to build big pyramids because they believed that the </a:t>
            </a:r>
            <a:r>
              <a:rPr lang="en-GB" dirty="0" err="1"/>
              <a:t>Pharoah’s</a:t>
            </a:r>
            <a:r>
              <a:rPr lang="en-GB" dirty="0"/>
              <a:t> body needs to be safe and protected.  That is how the Ancient Egyptians started to make mummies – they wrapped the King’s body to keep it safe.  Then they buried in a tomb inside the pyramid along with precious things they thought he would need in the afterlife.  This included gold, food and other valuable things. </a:t>
            </a:r>
          </a:p>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15</a:t>
            </a:fld>
            <a:endParaRPr lang="en-GB"/>
          </a:p>
        </p:txBody>
      </p:sp>
    </p:spTree>
    <p:extLst>
      <p:ext uri="{BB962C8B-B14F-4D97-AF65-F5344CB8AC3E}">
        <p14:creationId xmlns:p14="http://schemas.microsoft.com/office/powerpoint/2010/main" val="1288595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16</a:t>
            </a:fld>
            <a:endParaRPr lang="en-GB"/>
          </a:p>
        </p:txBody>
      </p:sp>
    </p:spTree>
    <p:extLst>
      <p:ext uri="{BB962C8B-B14F-4D97-AF65-F5344CB8AC3E}">
        <p14:creationId xmlns:p14="http://schemas.microsoft.com/office/powerpoint/2010/main" val="2883793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Giza Solar Boat Museum.  Inside it there is an old ship which was discovered at the foot of the pyramids. It was reassembled and it can now be enjoyed by tourists.  This also means that the ancient Egyptians used boats and ships to travel on water.</a:t>
            </a:r>
          </a:p>
        </p:txBody>
      </p:sp>
      <p:sp>
        <p:nvSpPr>
          <p:cNvPr id="4" name="Slide Number Placeholder 3"/>
          <p:cNvSpPr>
            <a:spLocks noGrp="1"/>
          </p:cNvSpPr>
          <p:nvPr>
            <p:ph type="sldNum" sz="quarter" idx="5"/>
          </p:nvPr>
        </p:nvSpPr>
        <p:spPr/>
        <p:txBody>
          <a:bodyPr/>
          <a:lstStyle/>
          <a:p>
            <a:fld id="{26562CE5-1649-45C7-875F-0744226A6C46}" type="slidenum">
              <a:rPr lang="en-GB" smtClean="0"/>
              <a:t>17</a:t>
            </a:fld>
            <a:endParaRPr lang="en-GB"/>
          </a:p>
        </p:txBody>
      </p:sp>
    </p:spTree>
    <p:extLst>
      <p:ext uri="{BB962C8B-B14F-4D97-AF65-F5344CB8AC3E}">
        <p14:creationId xmlns:p14="http://schemas.microsoft.com/office/powerpoint/2010/main" val="19351801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18</a:t>
            </a:fld>
            <a:endParaRPr lang="en-GB"/>
          </a:p>
        </p:txBody>
      </p:sp>
    </p:spTree>
    <p:extLst>
      <p:ext uri="{BB962C8B-B14F-4D97-AF65-F5344CB8AC3E}">
        <p14:creationId xmlns:p14="http://schemas.microsoft.com/office/powerpoint/2010/main" val="3606880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19</a:t>
            </a:fld>
            <a:endParaRPr lang="en-GB"/>
          </a:p>
        </p:txBody>
      </p:sp>
    </p:spTree>
    <p:extLst>
      <p:ext uri="{BB962C8B-B14F-4D97-AF65-F5344CB8AC3E}">
        <p14:creationId xmlns:p14="http://schemas.microsoft.com/office/powerpoint/2010/main" val="1135683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20</a:t>
            </a:fld>
            <a:endParaRPr lang="en-GB"/>
          </a:p>
        </p:txBody>
      </p:sp>
    </p:spTree>
    <p:extLst>
      <p:ext uri="{BB962C8B-B14F-4D97-AF65-F5344CB8AC3E}">
        <p14:creationId xmlns:p14="http://schemas.microsoft.com/office/powerpoint/2010/main" val="3263678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21</a:t>
            </a:fld>
            <a:endParaRPr lang="en-GB"/>
          </a:p>
        </p:txBody>
      </p:sp>
    </p:spTree>
    <p:extLst>
      <p:ext uri="{BB962C8B-B14F-4D97-AF65-F5344CB8AC3E}">
        <p14:creationId xmlns:p14="http://schemas.microsoft.com/office/powerpoint/2010/main" val="3270257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9BA16BC-090B-4809-B51F-B39A79881240}" type="slidenum">
              <a:rPr lang="en-GB" smtClean="0"/>
              <a:t>22</a:t>
            </a:fld>
            <a:endParaRPr lang="en-GB"/>
          </a:p>
        </p:txBody>
      </p:sp>
    </p:spTree>
    <p:extLst>
      <p:ext uri="{BB962C8B-B14F-4D97-AF65-F5344CB8AC3E}">
        <p14:creationId xmlns:p14="http://schemas.microsoft.com/office/powerpoint/2010/main" val="668985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look at the text which we are going to read.  This page is taken from the book which I showed you earlier.  Just by looking at the pictures, you can immediately tell which country we are going to talk about.</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23</a:t>
            </a:fld>
            <a:endParaRPr lang="en-GB"/>
          </a:p>
        </p:txBody>
      </p:sp>
    </p:spTree>
    <p:extLst>
      <p:ext uri="{BB962C8B-B14F-4D97-AF65-F5344CB8AC3E}">
        <p14:creationId xmlns:p14="http://schemas.microsoft.com/office/powerpoint/2010/main" val="304835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I read please think carefully about the </a:t>
            </a:r>
            <a:r>
              <a:rPr lang="en-GB"/>
              <a:t>following questions.</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24</a:t>
            </a:fld>
            <a:endParaRPr lang="en-GB"/>
          </a:p>
        </p:txBody>
      </p:sp>
    </p:spTree>
    <p:extLst>
      <p:ext uri="{BB962C8B-B14F-4D97-AF65-F5344CB8AC3E}">
        <p14:creationId xmlns:p14="http://schemas.microsoft.com/office/powerpoint/2010/main" val="326859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25</a:t>
            </a:fld>
            <a:endParaRPr lang="en-GB"/>
          </a:p>
        </p:txBody>
      </p:sp>
    </p:spTree>
    <p:extLst>
      <p:ext uri="{BB962C8B-B14F-4D97-AF65-F5344CB8AC3E}">
        <p14:creationId xmlns:p14="http://schemas.microsoft.com/office/powerpoint/2010/main" val="3160697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26</a:t>
            </a:fld>
            <a:endParaRPr lang="en-GB"/>
          </a:p>
        </p:txBody>
      </p:sp>
    </p:spTree>
    <p:extLst>
      <p:ext uri="{BB962C8B-B14F-4D97-AF65-F5344CB8AC3E}">
        <p14:creationId xmlns:p14="http://schemas.microsoft.com/office/powerpoint/2010/main" val="2297990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28</a:t>
            </a:fld>
            <a:endParaRPr lang="en-GB"/>
          </a:p>
        </p:txBody>
      </p:sp>
    </p:spTree>
    <p:extLst>
      <p:ext uri="{BB962C8B-B14F-4D97-AF65-F5344CB8AC3E}">
        <p14:creationId xmlns:p14="http://schemas.microsoft.com/office/powerpoint/2010/main" val="3329440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next task, I would like you to quickly scan the text looking for answers to these questions.  They key here is to listen to the key words and look in the text for that word or group of words. </a:t>
            </a:r>
          </a:p>
        </p:txBody>
      </p:sp>
      <p:sp>
        <p:nvSpPr>
          <p:cNvPr id="4" name="Slide Number Placeholder 3"/>
          <p:cNvSpPr>
            <a:spLocks noGrp="1"/>
          </p:cNvSpPr>
          <p:nvPr>
            <p:ph type="sldNum" sz="quarter" idx="5"/>
          </p:nvPr>
        </p:nvSpPr>
        <p:spPr/>
        <p:txBody>
          <a:bodyPr/>
          <a:lstStyle/>
          <a:p>
            <a:fld id="{26562CE5-1649-45C7-875F-0744226A6C46}" type="slidenum">
              <a:rPr lang="en-GB" smtClean="0"/>
              <a:t>29</a:t>
            </a:fld>
            <a:endParaRPr lang="en-GB"/>
          </a:p>
        </p:txBody>
      </p:sp>
    </p:spTree>
    <p:extLst>
      <p:ext uri="{BB962C8B-B14F-4D97-AF65-F5344CB8AC3E}">
        <p14:creationId xmlns:p14="http://schemas.microsoft.com/office/powerpoint/2010/main" val="2719234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9BA16BC-090B-4809-B51F-B39A79881240}" type="slidenum">
              <a:rPr lang="en-GB" smtClean="0"/>
              <a:t>30</a:t>
            </a:fld>
            <a:endParaRPr lang="en-GB"/>
          </a:p>
        </p:txBody>
      </p:sp>
    </p:spTree>
    <p:extLst>
      <p:ext uri="{BB962C8B-B14F-4D97-AF65-F5344CB8AC3E}">
        <p14:creationId xmlns:p14="http://schemas.microsoft.com/office/powerpoint/2010/main" val="1090875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4</a:t>
            </a:fld>
            <a:endParaRPr lang="en-GB" dirty="0"/>
          </a:p>
        </p:txBody>
      </p:sp>
    </p:spTree>
    <p:extLst>
      <p:ext uri="{BB962C8B-B14F-4D97-AF65-F5344CB8AC3E}">
        <p14:creationId xmlns:p14="http://schemas.microsoft.com/office/powerpoint/2010/main" val="1658887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5</a:t>
            </a:fld>
            <a:endParaRPr lang="en-GB" dirty="0"/>
          </a:p>
        </p:txBody>
      </p:sp>
    </p:spTree>
    <p:extLst>
      <p:ext uri="{BB962C8B-B14F-4D97-AF65-F5344CB8AC3E}">
        <p14:creationId xmlns:p14="http://schemas.microsoft.com/office/powerpoint/2010/main" val="51248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6</a:t>
            </a:fld>
            <a:endParaRPr lang="en-GB" dirty="0"/>
          </a:p>
        </p:txBody>
      </p:sp>
    </p:spTree>
    <p:extLst>
      <p:ext uri="{BB962C8B-B14F-4D97-AF65-F5344CB8AC3E}">
        <p14:creationId xmlns:p14="http://schemas.microsoft.com/office/powerpoint/2010/main" val="32709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7</a:t>
            </a:fld>
            <a:endParaRPr lang="en-GB" dirty="0"/>
          </a:p>
        </p:txBody>
      </p:sp>
    </p:spTree>
    <p:extLst>
      <p:ext uri="{BB962C8B-B14F-4D97-AF65-F5344CB8AC3E}">
        <p14:creationId xmlns:p14="http://schemas.microsoft.com/office/powerpoint/2010/main" val="204241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8</a:t>
            </a:fld>
            <a:endParaRPr lang="en-GB" dirty="0"/>
          </a:p>
        </p:txBody>
      </p:sp>
    </p:spTree>
    <p:extLst>
      <p:ext uri="{BB962C8B-B14F-4D97-AF65-F5344CB8AC3E}">
        <p14:creationId xmlns:p14="http://schemas.microsoft.com/office/powerpoint/2010/main" val="1444951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562CE5-1649-45C7-875F-0744226A6C46}" type="slidenum">
              <a:rPr lang="en-GB" smtClean="0"/>
              <a:t>9</a:t>
            </a:fld>
            <a:endParaRPr lang="en-GB"/>
          </a:p>
        </p:txBody>
      </p:sp>
    </p:spTree>
    <p:extLst>
      <p:ext uri="{BB962C8B-B14F-4D97-AF65-F5344CB8AC3E}">
        <p14:creationId xmlns:p14="http://schemas.microsoft.com/office/powerpoint/2010/main" val="65173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D5FE-144C-491C-87C5-DE2FECACA7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D46D4E1-1264-4C8A-9EDD-D678C0E27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F187885-FC0E-40E5-B457-7713798D7629}"/>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5" name="Footer Placeholder 4">
            <a:extLst>
              <a:ext uri="{FF2B5EF4-FFF2-40B4-BE49-F238E27FC236}">
                <a16:creationId xmlns:a16="http://schemas.microsoft.com/office/drawing/2014/main" id="{E6A6AEF2-DF8D-4611-951A-70A2324DE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600C69-3FA5-4A25-BADF-D42CEDF12EC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63690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D65CB-C744-4463-A23C-20A8089E1CD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23BAF5-4BF7-4238-9573-2130DB7F482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F9AA5E-05EC-470A-90C2-3CA5B9FBC662}"/>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5" name="Footer Placeholder 4">
            <a:extLst>
              <a:ext uri="{FF2B5EF4-FFF2-40B4-BE49-F238E27FC236}">
                <a16:creationId xmlns:a16="http://schemas.microsoft.com/office/drawing/2014/main" id="{6201CCA8-ED66-464D-84A7-0B895DEE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4E4896-D37A-41CC-B082-092EEE8F9D18}"/>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982655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FEB4C-3EB6-40F6-9B5F-39AFF3ED9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F6A80-8763-4DCB-989E-E57DDAB7224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91309E-D3C9-4295-9AFC-D76BA7FC2A3E}"/>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5" name="Footer Placeholder 4">
            <a:extLst>
              <a:ext uri="{FF2B5EF4-FFF2-40B4-BE49-F238E27FC236}">
                <a16:creationId xmlns:a16="http://schemas.microsoft.com/office/drawing/2014/main" id="{88C4D1EF-71AB-4CB5-830A-E21BA7CDEE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EE3CE8-99FE-4DF0-A8A2-334AB694185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3335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73051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822225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44397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5283957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01/07/2021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17639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01/07/2021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2868015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01/07/2021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915531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8609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7C94-3C5D-4C4D-92BF-3258E8DE1EF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0D7B62-C121-4D97-8351-69D50510A1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742719-5220-44C3-803D-C6C3CD53959F}"/>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5" name="Footer Placeholder 4">
            <a:extLst>
              <a:ext uri="{FF2B5EF4-FFF2-40B4-BE49-F238E27FC236}">
                <a16:creationId xmlns:a16="http://schemas.microsoft.com/office/drawing/2014/main" id="{6A1C2B48-6667-4E7E-BD7D-C31858692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A76432-D722-44E2-8D00-E115E4240AFE}"/>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4161260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01/07/2021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4284326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070557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01/07/2021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a:p>
        </p:txBody>
      </p:sp>
    </p:spTree>
    <p:extLst>
      <p:ext uri="{BB962C8B-B14F-4D97-AF65-F5344CB8AC3E}">
        <p14:creationId xmlns:p14="http://schemas.microsoft.com/office/powerpoint/2010/main" val="35557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5AC42-786D-4DB8-84CB-346C28668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7C41C9-F368-47F2-8EB1-A135A43BE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73579AF-279A-4B5E-B0D0-90D21C5D979B}"/>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5" name="Footer Placeholder 4">
            <a:extLst>
              <a:ext uri="{FF2B5EF4-FFF2-40B4-BE49-F238E27FC236}">
                <a16:creationId xmlns:a16="http://schemas.microsoft.com/office/drawing/2014/main" id="{F8B269C8-FB53-4C7F-8AC5-12D48FCE99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4F3CC3-6AD1-4E2F-A4E9-55062BCF4DD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756709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3E1B-07D9-45DB-AFD5-F1BFA2EAE5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07198-EF65-4E1F-A141-BF62E20ECB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F2478BD-6493-4426-8BEE-20F0428FC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778C70-A5E5-4DC2-9B6D-D50A874476D2}"/>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6" name="Footer Placeholder 5">
            <a:extLst>
              <a:ext uri="{FF2B5EF4-FFF2-40B4-BE49-F238E27FC236}">
                <a16:creationId xmlns:a16="http://schemas.microsoft.com/office/drawing/2014/main" id="{A9C83FE1-E110-4DCE-BA6C-6DC2D9FD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031579-8D27-4B1E-8528-D12F71F891E7}"/>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756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F7D2-6341-424F-9DD5-E598DA6AD5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5E7D8F-1A53-40F1-A65A-CFE09D4487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129A68C-5B38-42E6-83D4-6276EA0517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6F4105-BB85-4BEA-B5CC-47E5DCC07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CB7AC8-6CF7-4750-96FC-69D4C11EB8D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19C9D2B-CAAC-447F-BC4E-70BC607E35A7}"/>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8" name="Footer Placeholder 7">
            <a:extLst>
              <a:ext uri="{FF2B5EF4-FFF2-40B4-BE49-F238E27FC236}">
                <a16:creationId xmlns:a16="http://schemas.microsoft.com/office/drawing/2014/main" id="{9FA8D35A-3883-46D3-A894-D155812E15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54CCB2F-3AAB-4D6A-80DF-85E2CA80BFCC}"/>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2013039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800D-D02A-4286-A80D-05C41760E38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61FE031-2EFB-42E5-82C1-13481C092644}"/>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4" name="Footer Placeholder 3">
            <a:extLst>
              <a:ext uri="{FF2B5EF4-FFF2-40B4-BE49-F238E27FC236}">
                <a16:creationId xmlns:a16="http://schemas.microsoft.com/office/drawing/2014/main" id="{93F7506E-8AF7-46CA-9C8C-30C0940681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454B05-596D-4DA3-87B2-9C9276908E8F}"/>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5414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579DA-740B-4F74-8D6E-D980FACAE48B}"/>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3" name="Footer Placeholder 2">
            <a:extLst>
              <a:ext uri="{FF2B5EF4-FFF2-40B4-BE49-F238E27FC236}">
                <a16:creationId xmlns:a16="http://schemas.microsoft.com/office/drawing/2014/main" id="{4CF10452-B555-4D63-AEB2-8EBBC861EE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37E7AF-84D0-4C7A-9DD8-F94B80576B90}"/>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3417470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33291-400D-4A0C-B454-5EA9025E8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91C73D-C67A-45F5-8272-D43629600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9CDF8F-6E6E-45D1-B1BA-B28CF6AD1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5FD478-FC31-47DE-8794-5B66FA166E5E}"/>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6" name="Footer Placeholder 5">
            <a:extLst>
              <a:ext uri="{FF2B5EF4-FFF2-40B4-BE49-F238E27FC236}">
                <a16:creationId xmlns:a16="http://schemas.microsoft.com/office/drawing/2014/main" id="{E813C2B3-77B1-421B-8827-B8DF37039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D211FB-ED09-4F22-AFE3-831F8D86E496}"/>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174116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2D02A-A1EB-490F-8F43-AC65BABC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48AE29-6A2E-4CDC-8294-AC9C2C8D22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7EB0FB-FCF6-4BAD-9359-7A64E7D26C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1F2BD1A-CE6B-4299-85C9-53447FF92AC0}"/>
              </a:ext>
            </a:extLst>
          </p:cNvPr>
          <p:cNvSpPr>
            <a:spLocks noGrp="1"/>
          </p:cNvSpPr>
          <p:nvPr>
            <p:ph type="dt" sz="half" idx="10"/>
          </p:nvPr>
        </p:nvSpPr>
        <p:spPr/>
        <p:txBody>
          <a:bodyPr/>
          <a:lstStyle/>
          <a:p>
            <a:fld id="{6AC141AA-F8E7-4BB8-9229-18B233EF0567}" type="datetimeFigureOut">
              <a:rPr lang="en-GB" smtClean="0"/>
              <a:t>01/07/2021</a:t>
            </a:fld>
            <a:endParaRPr lang="en-GB"/>
          </a:p>
        </p:txBody>
      </p:sp>
      <p:sp>
        <p:nvSpPr>
          <p:cNvPr id="6" name="Footer Placeholder 5">
            <a:extLst>
              <a:ext uri="{FF2B5EF4-FFF2-40B4-BE49-F238E27FC236}">
                <a16:creationId xmlns:a16="http://schemas.microsoft.com/office/drawing/2014/main" id="{C2C351B9-2721-42AF-A3F5-7972F853E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5841FC-296A-4EB6-B1D4-1C020F2E273D}"/>
              </a:ext>
            </a:extLst>
          </p:cNvPr>
          <p:cNvSpPr>
            <a:spLocks noGrp="1"/>
          </p:cNvSpPr>
          <p:nvPr>
            <p:ph type="sldNum" sz="quarter" idx="12"/>
          </p:nvPr>
        </p:nvSpPr>
        <p:spPr/>
        <p:txBody>
          <a:bodyPr/>
          <a:lstStyle/>
          <a:p>
            <a:fld id="{2D410260-A665-4B7D-BD30-0D48F4E3C61A}" type="slidenum">
              <a:rPr lang="en-GB" smtClean="0"/>
              <a:t>‹#›</a:t>
            </a:fld>
            <a:endParaRPr lang="en-GB"/>
          </a:p>
        </p:txBody>
      </p:sp>
    </p:spTree>
    <p:extLst>
      <p:ext uri="{BB962C8B-B14F-4D97-AF65-F5344CB8AC3E}">
        <p14:creationId xmlns:p14="http://schemas.microsoft.com/office/powerpoint/2010/main" val="5024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396B-9AAE-4CBD-86B0-F64DFA038A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10FEC6-224C-402C-9731-9075886A13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C1523C-B47E-4A00-8B26-13A776F2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C141AA-F8E7-4BB8-9229-18B233EF0567}" type="datetimeFigureOut">
              <a:rPr lang="en-GB" smtClean="0"/>
              <a:t>01/07/2021</a:t>
            </a:fld>
            <a:endParaRPr lang="en-GB"/>
          </a:p>
        </p:txBody>
      </p:sp>
      <p:sp>
        <p:nvSpPr>
          <p:cNvPr id="5" name="Footer Placeholder 4">
            <a:extLst>
              <a:ext uri="{FF2B5EF4-FFF2-40B4-BE49-F238E27FC236}">
                <a16:creationId xmlns:a16="http://schemas.microsoft.com/office/drawing/2014/main" id="{EF5A89F6-B2C4-426F-8A75-AD7A61A2C8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DA209E-3220-4FFE-A1FF-B5346E8E12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10260-A665-4B7D-BD30-0D48F4E3C61A}" type="slidenum">
              <a:rPr lang="en-GB" smtClean="0"/>
              <a:t>‹#›</a:t>
            </a:fld>
            <a:endParaRPr lang="en-GB"/>
          </a:p>
        </p:txBody>
      </p:sp>
    </p:spTree>
    <p:extLst>
      <p:ext uri="{BB962C8B-B14F-4D97-AF65-F5344CB8AC3E}">
        <p14:creationId xmlns:p14="http://schemas.microsoft.com/office/powerpoint/2010/main" val="2558696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01/07/2021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a:p>
        </p:txBody>
      </p:sp>
    </p:spTree>
    <p:extLst>
      <p:ext uri="{BB962C8B-B14F-4D97-AF65-F5344CB8AC3E}">
        <p14:creationId xmlns:p14="http://schemas.microsoft.com/office/powerpoint/2010/main" val="3214628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How to become location independent and travel the world - Financially Free">
            <a:extLst>
              <a:ext uri="{FF2B5EF4-FFF2-40B4-BE49-F238E27FC236}">
                <a16:creationId xmlns:a16="http://schemas.microsoft.com/office/drawing/2014/main" id="{48381654-BCA0-4374-97FB-A72213774D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042B64C-BD8D-41F4-9502-2B30D5E31E9E}"/>
              </a:ext>
            </a:extLst>
          </p:cNvPr>
          <p:cNvSpPr>
            <a:spLocks noGrp="1"/>
          </p:cNvSpPr>
          <p:nvPr>
            <p:ph type="ctrTitle"/>
          </p:nvPr>
        </p:nvSpPr>
        <p:spPr>
          <a:xfrm>
            <a:off x="8022021" y="3231931"/>
            <a:ext cx="3852041" cy="1834056"/>
          </a:xfrm>
        </p:spPr>
        <p:txBody>
          <a:bodyPr>
            <a:normAutofit/>
          </a:bodyPr>
          <a:lstStyle/>
          <a:p>
            <a:r>
              <a:rPr lang="mt-MT" sz="4000" dirty="0">
                <a:latin typeface="Jungle Boy" pitchFamily="2" charset="0"/>
                <a:ea typeface="All Things Pink" panose="02000203000000000000" pitchFamily="2" charset="0"/>
              </a:rPr>
              <a:t>The World Around Us</a:t>
            </a:r>
            <a:endParaRPr lang="en-GB" sz="4000" dirty="0">
              <a:latin typeface="Jungle Boy" pitchFamily="2" charset="0"/>
              <a:ea typeface="All Things Pink" panose="02000203000000000000" pitchFamily="2" charset="0"/>
            </a:endParaRPr>
          </a:p>
        </p:txBody>
      </p:sp>
      <p:sp>
        <p:nvSpPr>
          <p:cNvPr id="3" name="Subtitle 2">
            <a:extLst>
              <a:ext uri="{FF2B5EF4-FFF2-40B4-BE49-F238E27FC236}">
                <a16:creationId xmlns:a16="http://schemas.microsoft.com/office/drawing/2014/main" id="{2FED5CAC-2235-4E22-8BCC-AA4B3838DD77}"/>
              </a:ext>
            </a:extLst>
          </p:cNvPr>
          <p:cNvSpPr>
            <a:spLocks noGrp="1"/>
          </p:cNvSpPr>
          <p:nvPr>
            <p:ph type="subTitle" idx="1"/>
          </p:nvPr>
        </p:nvSpPr>
        <p:spPr>
          <a:xfrm>
            <a:off x="7782910" y="5242675"/>
            <a:ext cx="4330262" cy="683284"/>
          </a:xfrm>
        </p:spPr>
        <p:txBody>
          <a:bodyPr>
            <a:normAutofit/>
          </a:bodyPr>
          <a:lstStyle/>
          <a:p>
            <a:r>
              <a:rPr lang="en-GB" dirty="0">
                <a:latin typeface="Andika" panose="02000000000000000000" pitchFamily="2" charset="0"/>
                <a:ea typeface="Andika" panose="02000000000000000000" pitchFamily="2" charset="0"/>
                <a:cs typeface="Andika" panose="02000000000000000000" pitchFamily="2" charset="0"/>
              </a:rPr>
              <a:t>Lesson 2: Reading</a:t>
            </a:r>
          </a:p>
        </p:txBody>
      </p:sp>
      <p:cxnSp>
        <p:nvCxnSpPr>
          <p:cNvPr id="91" name="Straight Connector 9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16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18D68B-F510-4CD0-80CA-009DDBFC632E}"/>
              </a:ext>
            </a:extLst>
          </p:cNvPr>
          <p:cNvSpPr txBox="1"/>
          <p:nvPr/>
        </p:nvSpPr>
        <p:spPr>
          <a:xfrm>
            <a:off x="6337162" y="1408969"/>
            <a:ext cx="6331850" cy="22104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Author</a:t>
            </a:r>
          </a:p>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Illustrator</a:t>
            </a:r>
          </a:p>
        </p:txBody>
      </p:sp>
      <p:pic>
        <p:nvPicPr>
          <p:cNvPr id="9" name="Picture 6" descr="World Pizza: Meng, Cece, Shi, Ellen: 9781454919469: Amazon.com: Books">
            <a:extLst>
              <a:ext uri="{FF2B5EF4-FFF2-40B4-BE49-F238E27FC236}">
                <a16:creationId xmlns:a16="http://schemas.microsoft.com/office/drawing/2014/main" id="{0102F2D8-CF0F-4B1F-A726-9D2BE68EA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688" y="1156797"/>
            <a:ext cx="4774799" cy="3729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a:extLst>
              <a:ext uri="{FF2B5EF4-FFF2-40B4-BE49-F238E27FC236}">
                <a16:creationId xmlns:a16="http://schemas.microsoft.com/office/drawing/2014/main" id="{DCBFAB6C-65DE-4564-AD4A-46CFF89EAE18}"/>
              </a:ext>
            </a:extLst>
          </p:cNvPr>
          <p:cNvSpPr/>
          <p:nvPr/>
        </p:nvSpPr>
        <p:spPr>
          <a:xfrm rot="21200343">
            <a:off x="7534364" y="4726964"/>
            <a:ext cx="2455683"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FICTION</a:t>
            </a:r>
          </a:p>
        </p:txBody>
      </p:sp>
    </p:spTree>
    <p:extLst>
      <p:ext uri="{BB962C8B-B14F-4D97-AF65-F5344CB8AC3E}">
        <p14:creationId xmlns:p14="http://schemas.microsoft.com/office/powerpoint/2010/main" val="416630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A18D68B-F510-4CD0-80CA-009DDBFC632E}"/>
              </a:ext>
            </a:extLst>
          </p:cNvPr>
          <p:cNvSpPr txBox="1"/>
          <p:nvPr/>
        </p:nvSpPr>
        <p:spPr>
          <a:xfrm>
            <a:off x="5860150" y="1428393"/>
            <a:ext cx="6331850" cy="22104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Not a story</a:t>
            </a:r>
          </a:p>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Travel guide - tips</a:t>
            </a:r>
          </a:p>
        </p:txBody>
      </p:sp>
      <p:pic>
        <p:nvPicPr>
          <p:cNvPr id="7" name="Picture 12" descr="Amazon.com: Kids Travel Guide London: A Quick, Fun and Informational Guide  For Children to Learn About &amp; Discover London England (Kids Travel Books  Book 1) eBook: Johnson, Arianna: Kindle Store">
            <a:extLst>
              <a:ext uri="{FF2B5EF4-FFF2-40B4-BE49-F238E27FC236}">
                <a16:creationId xmlns:a16="http://schemas.microsoft.com/office/drawing/2014/main" id="{6CE274B0-FD4A-4738-9225-EE5DC50D1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971" y="1121099"/>
            <a:ext cx="3552003" cy="4615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a:extLst>
              <a:ext uri="{FF2B5EF4-FFF2-40B4-BE49-F238E27FC236}">
                <a16:creationId xmlns:a16="http://schemas.microsoft.com/office/drawing/2014/main" id="{BD9CE3C9-C54E-47CB-BBFF-8D19A7FBF940}"/>
              </a:ext>
            </a:extLst>
          </p:cNvPr>
          <p:cNvSpPr/>
          <p:nvPr/>
        </p:nvSpPr>
        <p:spPr>
          <a:xfrm rot="256609">
            <a:off x="6531495" y="4470665"/>
            <a:ext cx="3983246" cy="830997"/>
          </a:xfrm>
          <a:prstGeom prst="rect">
            <a:avLst/>
          </a:prstGeom>
          <a:solidFill>
            <a:srgbClr val="002060"/>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NON-FICTION</a:t>
            </a:r>
          </a:p>
        </p:txBody>
      </p:sp>
    </p:spTree>
    <p:extLst>
      <p:ext uri="{BB962C8B-B14F-4D97-AF65-F5344CB8AC3E}">
        <p14:creationId xmlns:p14="http://schemas.microsoft.com/office/powerpoint/2010/main" val="50810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A18D68B-F510-4CD0-80CA-009DDBFC632E}"/>
              </a:ext>
            </a:extLst>
          </p:cNvPr>
          <p:cNvSpPr txBox="1"/>
          <p:nvPr/>
        </p:nvSpPr>
        <p:spPr>
          <a:xfrm>
            <a:off x="5484927" y="960489"/>
            <a:ext cx="6331850" cy="37040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000" dirty="0">
                <a:latin typeface="Andika" panose="02000000000000000000" pitchFamily="2" charset="0"/>
                <a:ea typeface="Andika" panose="02000000000000000000" pitchFamily="2" charset="0"/>
                <a:cs typeface="Andika" panose="02000000000000000000" pitchFamily="2" charset="0"/>
              </a:rPr>
              <a:t>A real person</a:t>
            </a:r>
          </a:p>
          <a:p>
            <a:pPr marL="285750" indent="-285750">
              <a:lnSpc>
                <a:spcPct val="150000"/>
              </a:lnSpc>
              <a:buFont typeface="Arial" panose="020B0604020202020204" pitchFamily="34" charset="0"/>
              <a:buChar char="•"/>
            </a:pPr>
            <a:r>
              <a:rPr lang="en-GB" sz="4000" dirty="0">
                <a:latin typeface="Andika" panose="02000000000000000000" pitchFamily="2" charset="0"/>
                <a:ea typeface="Andika" panose="02000000000000000000" pitchFamily="2" charset="0"/>
                <a:cs typeface="Andika" panose="02000000000000000000" pitchFamily="2" charset="0"/>
              </a:rPr>
              <a:t>Photos from real life</a:t>
            </a:r>
          </a:p>
          <a:p>
            <a:pPr marL="285750" indent="-285750">
              <a:lnSpc>
                <a:spcPct val="150000"/>
              </a:lnSpc>
              <a:buFont typeface="Arial" panose="020B0604020202020204" pitchFamily="34" charset="0"/>
              <a:buChar char="•"/>
            </a:pPr>
            <a:r>
              <a:rPr lang="en-GB" sz="4000" dirty="0">
                <a:latin typeface="Andika" panose="02000000000000000000" pitchFamily="2" charset="0"/>
                <a:ea typeface="Andika" panose="02000000000000000000" pitchFamily="2" charset="0"/>
                <a:cs typeface="Andika" panose="02000000000000000000" pitchFamily="2" charset="0"/>
              </a:rPr>
              <a:t>Information about how Cassio spends his day</a:t>
            </a:r>
          </a:p>
        </p:txBody>
      </p:sp>
      <p:sp>
        <p:nvSpPr>
          <p:cNvPr id="8" name="Rectangle 7">
            <a:extLst>
              <a:ext uri="{FF2B5EF4-FFF2-40B4-BE49-F238E27FC236}">
                <a16:creationId xmlns:a16="http://schemas.microsoft.com/office/drawing/2014/main" id="{BD9CE3C9-C54E-47CB-BBFF-8D19A7FBF940}"/>
              </a:ext>
            </a:extLst>
          </p:cNvPr>
          <p:cNvSpPr/>
          <p:nvPr/>
        </p:nvSpPr>
        <p:spPr>
          <a:xfrm rot="256609">
            <a:off x="6404758" y="4919144"/>
            <a:ext cx="3983246" cy="830997"/>
          </a:xfrm>
          <a:prstGeom prst="rect">
            <a:avLst/>
          </a:prstGeom>
          <a:solidFill>
            <a:srgbClr val="002060"/>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NON-FICTION</a:t>
            </a:r>
          </a:p>
        </p:txBody>
      </p:sp>
      <p:pic>
        <p:nvPicPr>
          <p:cNvPr id="9" name="Picture 10" descr="https://ws-na.amazon-adsystem.com/widgets/q?_encoding=UTF8&amp;ASIN=1847800912&amp;Format=_SL250_&amp;ID=AsinImage&amp;MarketPlace=US&amp;ServiceVersion=20070822&amp;WS=1&amp;tag=kced-20">
            <a:extLst>
              <a:ext uri="{FF2B5EF4-FFF2-40B4-BE49-F238E27FC236}">
                <a16:creationId xmlns:a16="http://schemas.microsoft.com/office/drawing/2014/main" id="{5C0955CF-88A1-435A-A674-3C6A2505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89" y="1312605"/>
            <a:ext cx="4789427" cy="37165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2593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15BB74-BA0E-4A66-A13A-71CC42D41810}"/>
              </a:ext>
            </a:extLst>
          </p:cNvPr>
          <p:cNvSpPr/>
          <p:nvPr/>
        </p:nvSpPr>
        <p:spPr>
          <a:xfrm>
            <a:off x="0" y="29497"/>
            <a:ext cx="8472192"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Inside a Non-Fiction Book</a:t>
            </a:r>
            <a:endParaRPr lang="en-US" sz="54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4" name="Picture 3" descr="Text&#10;&#10;Description automatically generated">
            <a:extLst>
              <a:ext uri="{FF2B5EF4-FFF2-40B4-BE49-F238E27FC236}">
                <a16:creationId xmlns:a16="http://schemas.microsoft.com/office/drawing/2014/main" id="{316A1390-3AA2-45CF-891D-BCBBC115D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1050823"/>
            <a:ext cx="9525000" cy="5600700"/>
          </a:xfrm>
          <a:prstGeom prst="rect">
            <a:avLst/>
          </a:prstGeom>
        </p:spPr>
      </p:pic>
      <p:cxnSp>
        <p:nvCxnSpPr>
          <p:cNvPr id="5" name="Straight Arrow Connector 4">
            <a:extLst>
              <a:ext uri="{FF2B5EF4-FFF2-40B4-BE49-F238E27FC236}">
                <a16:creationId xmlns:a16="http://schemas.microsoft.com/office/drawing/2014/main" id="{4FAF39AB-E38D-4E2B-8007-1703F893F863}"/>
              </a:ext>
            </a:extLst>
          </p:cNvPr>
          <p:cNvCxnSpPr>
            <a:cxnSpLocks/>
          </p:cNvCxnSpPr>
          <p:nvPr/>
        </p:nvCxnSpPr>
        <p:spPr>
          <a:xfrm flipV="1">
            <a:off x="1120877" y="1519085"/>
            <a:ext cx="1209368" cy="103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C0B17B1-4D87-4CD6-9FF4-CE4F0107F59B}"/>
              </a:ext>
            </a:extLst>
          </p:cNvPr>
          <p:cNvSpPr txBox="1"/>
          <p:nvPr/>
        </p:nvSpPr>
        <p:spPr>
          <a:xfrm>
            <a:off x="124132" y="1418011"/>
            <a:ext cx="1209368" cy="408623"/>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heading</a:t>
            </a:r>
          </a:p>
        </p:txBody>
      </p:sp>
      <p:cxnSp>
        <p:nvCxnSpPr>
          <p:cNvPr id="9" name="Straight Arrow Connector 8">
            <a:extLst>
              <a:ext uri="{FF2B5EF4-FFF2-40B4-BE49-F238E27FC236}">
                <a16:creationId xmlns:a16="http://schemas.microsoft.com/office/drawing/2014/main" id="{EDC759E8-16FD-4DC6-9941-F56B84996970}"/>
              </a:ext>
            </a:extLst>
          </p:cNvPr>
          <p:cNvCxnSpPr>
            <a:cxnSpLocks/>
          </p:cNvCxnSpPr>
          <p:nvPr/>
        </p:nvCxnSpPr>
        <p:spPr>
          <a:xfrm flipV="1">
            <a:off x="622505" y="2301324"/>
            <a:ext cx="1209368" cy="103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7F76935-D316-439E-B444-D0E39252A02C}"/>
              </a:ext>
            </a:extLst>
          </p:cNvPr>
          <p:cNvSpPr txBox="1"/>
          <p:nvPr/>
        </p:nvSpPr>
        <p:spPr>
          <a:xfrm>
            <a:off x="17821" y="2193822"/>
            <a:ext cx="1209368" cy="408623"/>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contents</a:t>
            </a:r>
          </a:p>
        </p:txBody>
      </p:sp>
      <p:cxnSp>
        <p:nvCxnSpPr>
          <p:cNvPr id="11" name="Straight Arrow Connector 10">
            <a:extLst>
              <a:ext uri="{FF2B5EF4-FFF2-40B4-BE49-F238E27FC236}">
                <a16:creationId xmlns:a16="http://schemas.microsoft.com/office/drawing/2014/main" id="{3E18566C-00C8-487A-9B3B-AD5FBAB39E20}"/>
              </a:ext>
            </a:extLst>
          </p:cNvPr>
          <p:cNvCxnSpPr>
            <a:cxnSpLocks/>
          </p:cNvCxnSpPr>
          <p:nvPr/>
        </p:nvCxnSpPr>
        <p:spPr>
          <a:xfrm flipV="1">
            <a:off x="1120877" y="3191144"/>
            <a:ext cx="2131757" cy="4222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D90C074-7209-4A5E-8335-AE66C0C06E35}"/>
              </a:ext>
            </a:extLst>
          </p:cNvPr>
          <p:cNvSpPr txBox="1"/>
          <p:nvPr/>
        </p:nvSpPr>
        <p:spPr>
          <a:xfrm>
            <a:off x="70977" y="3332474"/>
            <a:ext cx="1209368" cy="715089"/>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page numbers</a:t>
            </a:r>
          </a:p>
        </p:txBody>
      </p:sp>
      <p:cxnSp>
        <p:nvCxnSpPr>
          <p:cNvPr id="15" name="Straight Arrow Connector 14">
            <a:extLst>
              <a:ext uri="{FF2B5EF4-FFF2-40B4-BE49-F238E27FC236}">
                <a16:creationId xmlns:a16="http://schemas.microsoft.com/office/drawing/2014/main" id="{C4FBEC62-389D-45CA-9D43-1F34FF83379A}"/>
              </a:ext>
            </a:extLst>
          </p:cNvPr>
          <p:cNvCxnSpPr>
            <a:cxnSpLocks/>
          </p:cNvCxnSpPr>
          <p:nvPr/>
        </p:nvCxnSpPr>
        <p:spPr>
          <a:xfrm flipV="1">
            <a:off x="728816" y="4409046"/>
            <a:ext cx="1527073" cy="3337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140556D-FB31-43E2-A558-67B72B96083C}"/>
              </a:ext>
            </a:extLst>
          </p:cNvPr>
          <p:cNvSpPr txBox="1"/>
          <p:nvPr/>
        </p:nvSpPr>
        <p:spPr>
          <a:xfrm>
            <a:off x="124132" y="4415326"/>
            <a:ext cx="1527073" cy="408623"/>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illustration</a:t>
            </a:r>
          </a:p>
        </p:txBody>
      </p:sp>
      <p:cxnSp>
        <p:nvCxnSpPr>
          <p:cNvPr id="18" name="Straight Arrow Connector 17">
            <a:extLst>
              <a:ext uri="{FF2B5EF4-FFF2-40B4-BE49-F238E27FC236}">
                <a16:creationId xmlns:a16="http://schemas.microsoft.com/office/drawing/2014/main" id="{DCA5D5C5-5670-43CE-8154-9CA335265201}"/>
              </a:ext>
            </a:extLst>
          </p:cNvPr>
          <p:cNvCxnSpPr>
            <a:cxnSpLocks/>
          </p:cNvCxnSpPr>
          <p:nvPr/>
        </p:nvCxnSpPr>
        <p:spPr>
          <a:xfrm flipV="1">
            <a:off x="887668" y="6080530"/>
            <a:ext cx="837893" cy="2317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667D6A-F692-4002-ABD2-A69FAE700A5D}"/>
              </a:ext>
            </a:extLst>
          </p:cNvPr>
          <p:cNvSpPr txBox="1"/>
          <p:nvPr/>
        </p:nvSpPr>
        <p:spPr>
          <a:xfrm>
            <a:off x="44322" y="6053878"/>
            <a:ext cx="1262677" cy="408623"/>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caption</a:t>
            </a:r>
          </a:p>
        </p:txBody>
      </p:sp>
      <p:cxnSp>
        <p:nvCxnSpPr>
          <p:cNvPr id="25" name="Straight Arrow Connector 24">
            <a:extLst>
              <a:ext uri="{FF2B5EF4-FFF2-40B4-BE49-F238E27FC236}">
                <a16:creationId xmlns:a16="http://schemas.microsoft.com/office/drawing/2014/main" id="{B5B3E6AD-EFEC-4F8F-9D1F-695A947F8418}"/>
              </a:ext>
            </a:extLst>
          </p:cNvPr>
          <p:cNvCxnSpPr>
            <a:cxnSpLocks/>
          </p:cNvCxnSpPr>
          <p:nvPr/>
        </p:nvCxnSpPr>
        <p:spPr>
          <a:xfrm flipH="1">
            <a:off x="9977219" y="2193822"/>
            <a:ext cx="1093904" cy="4866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39C431C-75FD-41F8-A3AB-C8BD1824092E}"/>
              </a:ext>
            </a:extLst>
          </p:cNvPr>
          <p:cNvSpPr txBox="1"/>
          <p:nvPr/>
        </p:nvSpPr>
        <p:spPr>
          <a:xfrm>
            <a:off x="10792593" y="2044680"/>
            <a:ext cx="1262677" cy="408623"/>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glossary</a:t>
            </a:r>
          </a:p>
        </p:txBody>
      </p:sp>
      <p:cxnSp>
        <p:nvCxnSpPr>
          <p:cNvPr id="22" name="Straight Arrow Connector 21">
            <a:extLst>
              <a:ext uri="{FF2B5EF4-FFF2-40B4-BE49-F238E27FC236}">
                <a16:creationId xmlns:a16="http://schemas.microsoft.com/office/drawing/2014/main" id="{AEB71A16-69E8-4665-A8EE-F619C5A982F6}"/>
              </a:ext>
            </a:extLst>
          </p:cNvPr>
          <p:cNvCxnSpPr>
            <a:cxnSpLocks/>
          </p:cNvCxnSpPr>
          <p:nvPr/>
        </p:nvCxnSpPr>
        <p:spPr>
          <a:xfrm flipH="1">
            <a:off x="9681560" y="659704"/>
            <a:ext cx="907783" cy="7583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83B9C28-FB8F-469F-A792-929F83B88954}"/>
              </a:ext>
            </a:extLst>
          </p:cNvPr>
          <p:cNvSpPr txBox="1"/>
          <p:nvPr/>
        </p:nvSpPr>
        <p:spPr>
          <a:xfrm>
            <a:off x="10402606" y="286850"/>
            <a:ext cx="1262677" cy="408623"/>
          </a:xfrm>
          <a:prstGeom prst="roundRect">
            <a:avLst/>
          </a:prstGeom>
          <a:solidFill>
            <a:srgbClr val="FFC000"/>
          </a:solidFill>
          <a:ln>
            <a:noFill/>
          </a:ln>
        </p:spPr>
        <p:txBody>
          <a:bodyPr wrap="square" rtlCol="0">
            <a:spAutoFit/>
          </a:bodyPr>
          <a:lstStyle/>
          <a:p>
            <a:pPr algn="ctr"/>
            <a:r>
              <a:rPr lang="en-GB" b="1" dirty="0">
                <a:latin typeface="Andika" panose="02000000000000000000" pitchFamily="2" charset="0"/>
                <a:ea typeface="Andika" panose="02000000000000000000" pitchFamily="2" charset="0"/>
                <a:cs typeface="Andika" panose="02000000000000000000" pitchFamily="2" charset="0"/>
              </a:rPr>
              <a:t>text</a:t>
            </a:r>
          </a:p>
        </p:txBody>
      </p:sp>
    </p:spTree>
    <p:extLst>
      <p:ext uri="{BB962C8B-B14F-4D97-AF65-F5344CB8AC3E}">
        <p14:creationId xmlns:p14="http://schemas.microsoft.com/office/powerpoint/2010/main" val="28585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7" grpId="0" animBg="1"/>
      <p:bldP spid="20" grpId="0" animBg="1"/>
      <p:bldP spid="27"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yramids of Giza - Students | Britannica Kids | Homework Help">
            <a:extLst>
              <a:ext uri="{FF2B5EF4-FFF2-40B4-BE49-F238E27FC236}">
                <a16:creationId xmlns:a16="http://schemas.microsoft.com/office/drawing/2014/main" id="{DC26408D-813E-4B7E-9F62-01A03D7B9D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546" y="314545"/>
            <a:ext cx="7728462" cy="62289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ncient Egypt Clip Art by Phillip Martin, Egyptian Pharoah">
            <a:extLst>
              <a:ext uri="{FF2B5EF4-FFF2-40B4-BE49-F238E27FC236}">
                <a16:creationId xmlns:a16="http://schemas.microsoft.com/office/drawing/2014/main" id="{6BD8D671-5739-4907-A3D2-14BFDD6741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2709" y="2735708"/>
            <a:ext cx="2366501" cy="41222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gypt Clip Art - Royalty Free - GoGraph">
            <a:extLst>
              <a:ext uri="{FF2B5EF4-FFF2-40B4-BE49-F238E27FC236}">
                <a16:creationId xmlns:a16="http://schemas.microsoft.com/office/drawing/2014/main" id="{51367D12-A6AC-46DF-9CC8-A52B913AA32A}"/>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7299"/>
          <a:stretch/>
        </p:blipFill>
        <p:spPr bwMode="auto">
          <a:xfrm>
            <a:off x="191729" y="174829"/>
            <a:ext cx="2581275" cy="171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16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s Giza Pyramids Worth Visiting? Review and Tips to Visiting the Pyramids  in Egypt">
            <a:extLst>
              <a:ext uri="{FF2B5EF4-FFF2-40B4-BE49-F238E27FC236}">
                <a16:creationId xmlns:a16="http://schemas.microsoft.com/office/drawing/2014/main" id="{36D8BAA8-F18E-4712-8C79-6D1683CB6B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08" b="10808"/>
          <a:stretch/>
        </p:blipFill>
        <p:spPr bwMode="auto">
          <a:xfrm>
            <a:off x="307775" y="261437"/>
            <a:ext cx="11576450" cy="633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3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useBgFill="1">
        <p:nvSpPr>
          <p:cNvPr id="9224" name="Rectangle 7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20" name="Picture 4" descr="Ancient Egypt Slaves Building Pyrimads | ... build his own pyramid he got  hundreds of slaves to do it in… | Ancient egypt art, Ancient egypt  pyramids, Ancient egypt">
            <a:extLst>
              <a:ext uri="{FF2B5EF4-FFF2-40B4-BE49-F238E27FC236}">
                <a16:creationId xmlns:a16="http://schemas.microsoft.com/office/drawing/2014/main" id="{FF2CE360-A343-4358-93B7-DC14FC6521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048"/>
          <a:stretch/>
        </p:blipFill>
        <p:spPr bwMode="auto">
          <a:xfrm>
            <a:off x="206485" y="557189"/>
            <a:ext cx="5668684" cy="5743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18" name="Picture 2" descr="How the Pyramids Were Built | Solved With Egypt Tours Portal | Pyramids  egypt, Egypt, Ancient egypt">
            <a:extLst>
              <a:ext uri="{FF2B5EF4-FFF2-40B4-BE49-F238E27FC236}">
                <a16:creationId xmlns:a16="http://schemas.microsoft.com/office/drawing/2014/main" id="{F0E13330-DD62-4208-A414-002859F3731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49" r="-2" b="-2"/>
          <a:stretch/>
        </p:blipFill>
        <p:spPr bwMode="auto">
          <a:xfrm>
            <a:off x="6195376" y="557189"/>
            <a:ext cx="5674893" cy="5743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5515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gypt Solar Boat Museum Khufu ancient Boat Giza Plateau full-size vessel">
            <a:extLst>
              <a:ext uri="{FF2B5EF4-FFF2-40B4-BE49-F238E27FC236}">
                <a16:creationId xmlns:a16="http://schemas.microsoft.com/office/drawing/2014/main" id="{9BD5B49B-B945-46CA-9496-2CC44074A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18" b="1122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4" name="Freeform: Shape 135">
            <a:extLst>
              <a:ext uri="{FF2B5EF4-FFF2-40B4-BE49-F238E27FC236}">
                <a16:creationId xmlns:a16="http://schemas.microsoft.com/office/drawing/2014/main" id="{22C6C9C9-83BF-4A6C-A1BF-C1735C61B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https://upload.wikimedia.org/wikipedia/commons/thumb/4/45/Cairo_-_Pharaons_funeral_ships_museum_outdoors.JPG/300px-Cairo_-_Pharaons_funeral_ships_museum_outdoors.JPG">
            <a:extLst>
              <a:ext uri="{FF2B5EF4-FFF2-40B4-BE49-F238E27FC236}">
                <a16:creationId xmlns:a16="http://schemas.microsoft.com/office/drawing/2014/main" id="{BFCDB012-5393-4C91-B5AB-C9888C09A8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63" r="10223" b="1"/>
          <a:stretch/>
        </p:blipFill>
        <p:spPr bwMode="auto">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943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70" y="270602"/>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2675000" y="891531"/>
            <a:ext cx="6436377"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pyramids</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4098" name="Picture 2" descr="Egypt upgrades Giza Plateau to attract tourists back to Pyramids -  Al-Monitor: The Pulse of the Middle East">
            <a:extLst>
              <a:ext uri="{FF2B5EF4-FFF2-40B4-BE49-F238E27FC236}">
                <a16:creationId xmlns:a16="http://schemas.microsoft.com/office/drawing/2014/main" id="{3B75DCC2-1EAD-43E0-B3AE-25AB369BC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011" y="3056602"/>
            <a:ext cx="4985498" cy="279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5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70" y="270602"/>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675471" y="1240665"/>
            <a:ext cx="5753498"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corridor</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5124" name="Picture 4" descr="Ancient World History: Pyramids of Giza | Ancient egypt history, Great  pyramid of giza, Egypt history">
            <a:extLst>
              <a:ext uri="{FF2B5EF4-FFF2-40B4-BE49-F238E27FC236}">
                <a16:creationId xmlns:a16="http://schemas.microsoft.com/office/drawing/2014/main" id="{06505128-4B95-4475-8EE4-CA934DB36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181" y="428646"/>
            <a:ext cx="3845926" cy="577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18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1" y="1516429"/>
            <a:ext cx="11127159" cy="4844425"/>
          </a:xfrm>
        </p:spPr>
        <p:txBody>
          <a:bodyPr vert="horz" lIns="91440" tIns="45720" rIns="91440" bIns="45720" rtlCol="0" anchor="t">
            <a:normAutofit/>
          </a:bodyPr>
          <a:lstStyle/>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This lesson is pegged directly to Learning Outcome </a:t>
            </a:r>
            <a:r>
              <a:rPr lang="en-GB" sz="1200" i="1" dirty="0">
                <a:latin typeface="Andika" panose="02000000000000000000" pitchFamily="2" charset="0"/>
                <a:ea typeface="Andika" panose="02000000000000000000" pitchFamily="2" charset="0"/>
                <a:cs typeface="Andika" panose="02000000000000000000" pitchFamily="2" charset="0"/>
              </a:rPr>
              <a:t>R 5.5 I can use a range of strategies to aid comprehension and find the required information in the text </a:t>
            </a:r>
            <a:r>
              <a:rPr lang="en-GB" sz="1200" dirty="0">
                <a:latin typeface="Andika" panose="02000000000000000000" pitchFamily="2" charset="0"/>
                <a:ea typeface="Andika" panose="02000000000000000000" pitchFamily="2" charset="0"/>
                <a:cs typeface="Andika" panose="02000000000000000000" pitchFamily="2" charset="0"/>
              </a:rPr>
              <a:t>and</a:t>
            </a:r>
            <a:r>
              <a:rPr lang="en-GB" sz="1200" i="1" dirty="0">
                <a:latin typeface="Andika" panose="02000000000000000000" pitchFamily="2" charset="0"/>
                <a:ea typeface="Andika" panose="02000000000000000000" pitchFamily="2" charset="0"/>
                <a:cs typeface="Andika" panose="02000000000000000000" pitchFamily="2" charset="0"/>
              </a:rPr>
              <a:t> R 5.7 I can make informed assumptions about a text or long work from its title and introductory material</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200" dirty="0">
                <a:latin typeface="Andika"/>
                <a:ea typeface="Andika"/>
                <a:cs typeface="Andika"/>
              </a:rPr>
              <a:t>Effects are included to make the presentation more interactive.  Please present the PowerPoint in Slideshow mode.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Wherever possible we have included the use of online apps to enhance the teaching and learning experience.</a:t>
            </a:r>
          </a:p>
          <a:p>
            <a:pPr>
              <a:lnSpc>
                <a:spcPct val="150000"/>
              </a:lnSpc>
            </a:pPr>
            <a:r>
              <a:rPr lang="en-GB" sz="1200" dirty="0">
                <a:latin typeface="Andika"/>
                <a:ea typeface="Andika"/>
                <a:cs typeface="Andika"/>
              </a:rPr>
              <a:t>The Notes section underneath the slides may contain some further points which can be developed during the lesson.</a:t>
            </a:r>
          </a:p>
          <a:p>
            <a:pPr>
              <a:lnSpc>
                <a:spcPct val="150000"/>
              </a:lnSpc>
            </a:pPr>
            <a:r>
              <a:rPr lang="en-GB" sz="1200" dirty="0">
                <a:latin typeface="Andika"/>
                <a:ea typeface="Andika"/>
                <a:cs typeface="Andika"/>
              </a:rPr>
              <a:t>Teachers are encouraged to adapt this PowerPoint presentation to meet the learners’ language needs.</a:t>
            </a:r>
          </a:p>
          <a:p>
            <a:pPr>
              <a:lnSpc>
                <a:spcPct val="150000"/>
              </a:lnSpc>
            </a:pPr>
            <a:r>
              <a:rPr lang="en-GB" sz="1200" dirty="0">
                <a:latin typeface="Andika" panose="02000000000000000000" pitchFamily="2" charset="0"/>
                <a:ea typeface="Andika" panose="02000000000000000000" pitchFamily="2" charset="0"/>
                <a:cs typeface="Andika" panose="02000000000000000000" pitchFamily="2" charset="0"/>
              </a:rPr>
              <a:t>Audio files or links to websites may be included.</a:t>
            </a:r>
          </a:p>
          <a:p>
            <a:pPr>
              <a:lnSpc>
                <a:spcPct val="150000"/>
              </a:lnSpc>
            </a:pPr>
            <a:r>
              <a:rPr lang="en-GB" sz="1200" dirty="0">
                <a:latin typeface="Andika"/>
                <a:ea typeface="Andika"/>
                <a:cs typeface="Andika"/>
              </a:rPr>
              <a:t>Tasks included in the PowerPoint presentation are also being shared as handouts.  </a:t>
            </a:r>
            <a:endParaRPr lang="en-GB" sz="12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200" dirty="0">
                <a:latin typeface="Andika"/>
                <a:ea typeface="Andika"/>
                <a:cs typeface="Andika"/>
              </a:rPr>
              <a:t>For any comments, feedback or suggestions please email us at: </a:t>
            </a:r>
            <a:r>
              <a:rPr lang="en-GB" sz="1200" dirty="0">
                <a:latin typeface="Andika"/>
                <a:ea typeface="Andika"/>
                <a:cs typeface="Andika"/>
                <a:hlinkClick r:id="rId3"/>
              </a:rPr>
              <a:t>marie-claire.camilleri@ilearn.edu.mt</a:t>
            </a:r>
            <a:r>
              <a:rPr lang="en-GB" sz="1200" dirty="0">
                <a:latin typeface="Andika"/>
                <a:ea typeface="Andika"/>
                <a:cs typeface="Andika"/>
              </a:rPr>
              <a:t>; </a:t>
            </a:r>
            <a:r>
              <a:rPr lang="en-GB" sz="1200" dirty="0">
                <a:latin typeface="Andika"/>
                <a:ea typeface="Andika"/>
                <a:cs typeface="Andika"/>
                <a:hlinkClick r:id="rId4"/>
              </a:rPr>
              <a:t>urieth.attard@ilearn.edu.mt</a:t>
            </a:r>
            <a:r>
              <a:rPr lang="en-GB" sz="1200" dirty="0">
                <a:latin typeface="Andika"/>
                <a:ea typeface="Andika"/>
                <a:cs typeface="Andika"/>
              </a:rPr>
              <a:t>; </a:t>
            </a:r>
            <a:r>
              <a:rPr lang="en-GB" sz="1200" dirty="0">
                <a:latin typeface="Andika"/>
                <a:ea typeface="Andika"/>
                <a:cs typeface="Andika"/>
                <a:hlinkClick r:id="rId5"/>
              </a:rPr>
              <a:t>mary.jude.camilleri@ilearn.edu.mt</a:t>
            </a:r>
            <a:r>
              <a:rPr lang="en-GB" sz="1200" dirty="0">
                <a:latin typeface="Andika"/>
                <a:ea typeface="Andika"/>
                <a:cs typeface="Andika"/>
              </a:rPr>
              <a:t>.   You may also call the office on: 25983683.</a:t>
            </a:r>
            <a:endParaRPr lang="en-GB" sz="12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33935" y="349624"/>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720437" y="692026"/>
            <a:ext cx="6211958" cy="1862048"/>
          </a:xfrm>
          <a:prstGeom prst="rect">
            <a:avLst/>
          </a:prstGeom>
          <a:solidFill>
            <a:srgbClr val="92D050"/>
          </a:solidFill>
          <a:ln>
            <a:solidFill>
              <a:schemeClr val="tx1"/>
            </a:solidFill>
          </a:ln>
        </p:spPr>
        <p:txBody>
          <a:bodyPr wrap="squar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coffin</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6146" name="Picture 2" descr="Great Pyramid of Khufu - Crystalinks">
            <a:extLst>
              <a:ext uri="{FF2B5EF4-FFF2-40B4-BE49-F238E27FC236}">
                <a16:creationId xmlns:a16="http://schemas.microsoft.com/office/drawing/2014/main" id="{52CDEA90-AC57-4490-8D83-04EFDEEAA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1541">
            <a:off x="5597218" y="2555282"/>
            <a:ext cx="5181600" cy="34972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ree Coffin Cliparts, Download Free Coffin Cliparts png images, Free  ClipArts on Clipart Library">
            <a:extLst>
              <a:ext uri="{FF2B5EF4-FFF2-40B4-BE49-F238E27FC236}">
                <a16:creationId xmlns:a16="http://schemas.microsoft.com/office/drawing/2014/main" id="{C3BC0904-FEA0-4398-BFAB-EDC0AC1B0D4A}"/>
              </a:ext>
            </a:extLst>
          </p:cNvPr>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720437" y="3165888"/>
            <a:ext cx="4221090" cy="227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90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33935" y="403337"/>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rot="21212554">
            <a:off x="618371" y="713213"/>
            <a:ext cx="5615640"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symbols</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7172" name="Picture 4" descr="hieroglyph | Definition, History, &amp; Facts | Britannica">
            <a:extLst>
              <a:ext uri="{FF2B5EF4-FFF2-40B4-BE49-F238E27FC236}">
                <a16:creationId xmlns:a16="http://schemas.microsoft.com/office/drawing/2014/main" id="{68A9E001-DEB2-4798-82EE-603BB5075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0373" y="2582028"/>
            <a:ext cx="5615640" cy="3621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70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3CA7F-6DB6-42B2-92D5-C684FF1265F6}"/>
              </a:ext>
            </a:extLst>
          </p:cNvPr>
          <p:cNvSpPr/>
          <p:nvPr/>
        </p:nvSpPr>
        <p:spPr>
          <a:xfrm>
            <a:off x="363069" y="270601"/>
            <a:ext cx="11524129" cy="6158752"/>
          </a:xfrm>
          <a:prstGeom prst="roundRect">
            <a:avLst>
              <a:gd name="adj" fmla="val 585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288833BF-F55B-4665-8B8C-2410441A2E33}"/>
              </a:ext>
            </a:extLst>
          </p:cNvPr>
          <p:cNvSpPr/>
          <p:nvPr/>
        </p:nvSpPr>
        <p:spPr>
          <a:xfrm>
            <a:off x="3007628" y="572278"/>
            <a:ext cx="5771132" cy="1862048"/>
          </a:xfrm>
          <a:prstGeom prst="rect">
            <a:avLst/>
          </a:prstGeom>
          <a:solidFill>
            <a:srgbClr val="92D050"/>
          </a:solidFill>
          <a:ln>
            <a:solidFill>
              <a:schemeClr val="tx1"/>
            </a:solidFill>
          </a:ln>
        </p:spPr>
        <p:txBody>
          <a:bodyPr wrap="none" lIns="91440" tIns="45720" rIns="91440" bIns="45720">
            <a:spAutoFit/>
          </a:bodyPr>
          <a:lstStyle/>
          <a:p>
            <a:pPr algn="ctr"/>
            <a:r>
              <a:rPr lang="en-US" sz="11500" b="1"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sunburn</a:t>
            </a:r>
            <a:endParaRPr lang="en-US" sz="11500" b="1" cap="none" spc="0" dirty="0">
              <a:ln w="0">
                <a:solidFill>
                  <a:srgbClr val="D60093"/>
                </a:solidFill>
              </a:ln>
              <a:solidFill>
                <a:srgbClr val="FF99FF"/>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pic>
        <p:nvPicPr>
          <p:cNvPr id="8194" name="Picture 2" descr="Sunburn Stock Illustrations – 4,550 Sunburn Stock Illustrations, Vectors &amp;  Clipart - Dreamstime">
            <a:extLst>
              <a:ext uri="{FF2B5EF4-FFF2-40B4-BE49-F238E27FC236}">
                <a16:creationId xmlns:a16="http://schemas.microsoft.com/office/drawing/2014/main" id="{767658FD-56AB-49D5-A99F-155B772FC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611" y="2736003"/>
            <a:ext cx="3288583" cy="3288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9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373C2A-AB4F-45FD-9589-52996EF4A090}"/>
              </a:ext>
            </a:extLst>
          </p:cNvPr>
          <p:cNvPicPr>
            <a:picLocks noChangeAspect="1"/>
          </p:cNvPicPr>
          <p:nvPr/>
        </p:nvPicPr>
        <p:blipFill>
          <a:blip r:embed="rId3"/>
          <a:stretch>
            <a:fillRect/>
          </a:stretch>
        </p:blipFill>
        <p:spPr>
          <a:xfrm rot="16200000">
            <a:off x="2450351" y="647971"/>
            <a:ext cx="6984440" cy="5562057"/>
          </a:xfrm>
          <a:prstGeom prst="rect">
            <a:avLst/>
          </a:prstGeom>
        </p:spPr>
      </p:pic>
    </p:spTree>
    <p:extLst>
      <p:ext uri="{BB962C8B-B14F-4D97-AF65-F5344CB8AC3E}">
        <p14:creationId xmlns:p14="http://schemas.microsoft.com/office/powerpoint/2010/main" val="401640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0" name="Rectangle 7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Image result for question clipart">
            <a:extLst>
              <a:ext uri="{FF2B5EF4-FFF2-40B4-BE49-F238E27FC236}">
                <a16:creationId xmlns:a16="http://schemas.microsoft.com/office/drawing/2014/main" id="{BF0A632D-DC3C-486A-9108-0FD5A3DF593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756" r="-3" b="-3"/>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4EEA270-4A5A-4D87-96EB-275442F993E3}"/>
              </a:ext>
            </a:extLst>
          </p:cNvPr>
          <p:cNvSpPr>
            <a:spLocks noGrp="1"/>
          </p:cNvSpPr>
          <p:nvPr>
            <p:ph idx="1"/>
          </p:nvPr>
        </p:nvSpPr>
        <p:spPr>
          <a:xfrm>
            <a:off x="5288115" y="1094090"/>
            <a:ext cx="6985084" cy="5648016"/>
          </a:xfrm>
        </p:spPr>
        <p:txBody>
          <a:bodyPr anchor="ctr">
            <a:normAutofit fontScale="85000" lnSpcReduction="10000"/>
          </a:bodyPr>
          <a:lstStyle/>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Is this a fiction or a non-fiction text?</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Why has the author written this text?</a:t>
            </a:r>
          </a:p>
          <a:p>
            <a:pPr lvl="0">
              <a:lnSpc>
                <a:spcPct val="200000"/>
              </a:lnSpc>
            </a:pPr>
            <a:r>
              <a:rPr lang="en-GB" sz="3600" dirty="0">
                <a:latin typeface="Andika" panose="02000000000000000000" pitchFamily="2" charset="0"/>
                <a:ea typeface="Andika" panose="02000000000000000000" pitchFamily="2" charset="0"/>
                <a:cs typeface="Andika" panose="02000000000000000000" pitchFamily="2" charset="0"/>
              </a:rPr>
              <a:t>Who is most likely to read this text?</a:t>
            </a:r>
          </a:p>
          <a:p>
            <a:pPr marL="514350" indent="-514350">
              <a:lnSpc>
                <a:spcPct val="200000"/>
              </a:lnSpc>
              <a:buFont typeface="+mj-lt"/>
              <a:buAutoNum type="arabicPeriod"/>
            </a:pPr>
            <a:endParaRPr lang="en-GB" sz="3600" dirty="0">
              <a:solidFill>
                <a:srgbClr val="00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74147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9373C2A-AB4F-45FD-9589-52996EF4A090}"/>
              </a:ext>
            </a:extLst>
          </p:cNvPr>
          <p:cNvPicPr>
            <a:picLocks noChangeAspect="1"/>
          </p:cNvPicPr>
          <p:nvPr/>
        </p:nvPicPr>
        <p:blipFill>
          <a:blip r:embed="rId3"/>
          <a:stretch>
            <a:fillRect/>
          </a:stretch>
        </p:blipFill>
        <p:spPr>
          <a:xfrm rot="16200000">
            <a:off x="2450351" y="647971"/>
            <a:ext cx="6984440" cy="5562057"/>
          </a:xfrm>
          <a:prstGeom prst="rect">
            <a:avLst/>
          </a:prstGeom>
        </p:spPr>
      </p:pic>
    </p:spTree>
    <p:extLst>
      <p:ext uri="{BB962C8B-B14F-4D97-AF65-F5344CB8AC3E}">
        <p14:creationId xmlns:p14="http://schemas.microsoft.com/office/powerpoint/2010/main" val="860718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3"/>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DCEAC03-AAE8-47D2-9537-E0CF48978A9B}"/>
              </a:ext>
            </a:extLst>
          </p:cNvPr>
          <p:cNvSpPr>
            <a:spLocks noGrp="1"/>
          </p:cNvSpPr>
          <p:nvPr>
            <p:ph type="title"/>
          </p:nvPr>
        </p:nvSpPr>
        <p:spPr>
          <a:xfrm>
            <a:off x="462115" y="795705"/>
            <a:ext cx="10491020" cy="1325563"/>
          </a:xfrm>
        </p:spPr>
        <p:txBody>
          <a:bodyPr>
            <a:normAutofit/>
          </a:body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1. Is this a fiction or a non-fiction text?</a:t>
            </a:r>
          </a:p>
        </p:txBody>
      </p:sp>
      <p:sp>
        <p:nvSpPr>
          <p:cNvPr id="5" name="Title 1">
            <a:extLst>
              <a:ext uri="{FF2B5EF4-FFF2-40B4-BE49-F238E27FC236}">
                <a16:creationId xmlns:a16="http://schemas.microsoft.com/office/drawing/2014/main" id="{CE0013BE-A10F-4EDD-869B-05A955D01697}"/>
              </a:ext>
            </a:extLst>
          </p:cNvPr>
          <p:cNvSpPr txBox="1">
            <a:spLocks/>
          </p:cNvSpPr>
          <p:nvPr/>
        </p:nvSpPr>
        <p:spPr>
          <a:xfrm>
            <a:off x="1485745" y="3164856"/>
            <a:ext cx="4221880"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Non-fiction</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33150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2"/>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5F50EB4-2202-4754-8570-885AAC82C8EC}"/>
              </a:ext>
            </a:extLst>
          </p:cNvPr>
          <p:cNvSpPr>
            <a:spLocks noGrp="1"/>
          </p:cNvSpPr>
          <p:nvPr>
            <p:ph type="title"/>
          </p:nvPr>
        </p:nvSpPr>
        <p:spPr>
          <a:xfrm>
            <a:off x="429458" y="891585"/>
            <a:ext cx="10491020" cy="1325563"/>
          </a:xfrm>
        </p:spPr>
        <p:txBody>
          <a:bodyPr>
            <a:normAutofit/>
          </a:bodyPr>
          <a:lstStyle/>
          <a:p>
            <a:pPr marL="631825" indent="-631825">
              <a:lnSpc>
                <a:spcPct val="100000"/>
              </a:lnSpc>
            </a:pPr>
            <a:r>
              <a:rPr lang="en-GB" dirty="0">
                <a:latin typeface="Andika" panose="02000000000000000000" pitchFamily="2" charset="0"/>
                <a:ea typeface="Andika" panose="02000000000000000000" pitchFamily="2" charset="0"/>
                <a:cs typeface="Andika" panose="02000000000000000000" pitchFamily="2" charset="0"/>
              </a:rPr>
              <a:t>2. Why did the author write this text?</a:t>
            </a:r>
          </a:p>
        </p:txBody>
      </p:sp>
      <p:sp>
        <p:nvSpPr>
          <p:cNvPr id="7" name="Title 1">
            <a:extLst>
              <a:ext uri="{FF2B5EF4-FFF2-40B4-BE49-F238E27FC236}">
                <a16:creationId xmlns:a16="http://schemas.microsoft.com/office/drawing/2014/main" id="{D2A5D2E4-5F85-434D-8C52-0D8801FC24E8}"/>
              </a:ext>
            </a:extLst>
          </p:cNvPr>
          <p:cNvSpPr txBox="1">
            <a:spLocks/>
          </p:cNvSpPr>
          <p:nvPr/>
        </p:nvSpPr>
        <p:spPr>
          <a:xfrm>
            <a:off x="961171" y="3263172"/>
            <a:ext cx="10269654"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To inform the reader about the pyramids of Giza.</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pic>
        <p:nvPicPr>
          <p:cNvPr id="4098" name="Picture 2" descr="Millions of PNG Images, Backgrounds and Vectors for Free Download | Pngtree  | Egypt, Pyramids, Free clip art">
            <a:extLst>
              <a:ext uri="{FF2B5EF4-FFF2-40B4-BE49-F238E27FC236}">
                <a16:creationId xmlns:a16="http://schemas.microsoft.com/office/drawing/2014/main" id="{15946A15-6CD5-4689-BA8F-39890671E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463" y="4455228"/>
            <a:ext cx="3505197" cy="2167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66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545EC7-E3A8-43DC-AC39-67563FFBF506}"/>
              </a:ext>
            </a:extLst>
          </p:cNvPr>
          <p:cNvPicPr>
            <a:picLocks noChangeAspect="1"/>
          </p:cNvPicPr>
          <p:nvPr/>
        </p:nvPicPr>
        <p:blipFill>
          <a:blip r:embed="rId3"/>
          <a:stretch>
            <a:fillRect/>
          </a:stretch>
        </p:blipFill>
        <p:spPr>
          <a:xfrm>
            <a:off x="-1" y="0"/>
            <a:ext cx="12191999" cy="6867809"/>
          </a:xfrm>
          <a:prstGeom prst="rect">
            <a:avLst/>
          </a:prstGeom>
        </p:spPr>
      </p:pic>
      <p:sp>
        <p:nvSpPr>
          <p:cNvPr id="8" name="Rectangle 7">
            <a:extLst>
              <a:ext uri="{FF2B5EF4-FFF2-40B4-BE49-F238E27FC236}">
                <a16:creationId xmlns:a16="http://schemas.microsoft.com/office/drawing/2014/main" id="{FEA8F7AB-7323-4BBB-8727-B606CD3E7EA1}"/>
              </a:ext>
            </a:extLst>
          </p:cNvPr>
          <p:cNvSpPr/>
          <p:nvPr/>
        </p:nvSpPr>
        <p:spPr>
          <a:xfrm>
            <a:off x="0" y="905435"/>
            <a:ext cx="12192000" cy="133488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7B70BA0B-A6F5-4E55-9AA8-6FF168DB08FB}"/>
              </a:ext>
            </a:extLst>
          </p:cNvPr>
          <p:cNvSpPr txBox="1">
            <a:spLocks/>
          </p:cNvSpPr>
          <p:nvPr/>
        </p:nvSpPr>
        <p:spPr>
          <a:xfrm>
            <a:off x="440344" y="819164"/>
            <a:ext cx="1049102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dirty="0">
                <a:latin typeface="Andika" panose="02000000000000000000" pitchFamily="2" charset="0"/>
                <a:ea typeface="Andika" panose="02000000000000000000" pitchFamily="2" charset="0"/>
                <a:cs typeface="Andika" panose="02000000000000000000" pitchFamily="2" charset="0"/>
              </a:rPr>
              <a:t>3. Who is most likely to read this text?</a:t>
            </a:r>
          </a:p>
        </p:txBody>
      </p:sp>
      <p:sp>
        <p:nvSpPr>
          <p:cNvPr id="5" name="Title 1">
            <a:extLst>
              <a:ext uri="{FF2B5EF4-FFF2-40B4-BE49-F238E27FC236}">
                <a16:creationId xmlns:a16="http://schemas.microsoft.com/office/drawing/2014/main" id="{6EC0B24E-1317-4BD5-B9F8-C00113A17E2C}"/>
              </a:ext>
            </a:extLst>
          </p:cNvPr>
          <p:cNvSpPr txBox="1">
            <a:spLocks/>
          </p:cNvSpPr>
          <p:nvPr/>
        </p:nvSpPr>
        <p:spPr>
          <a:xfrm>
            <a:off x="1322578" y="3263172"/>
            <a:ext cx="9514755" cy="19258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rPr>
              <a:t>Young children who want to learn about the pyramids or the Egyptians.</a:t>
            </a:r>
          </a:p>
          <a:p>
            <a:pPr>
              <a:lnSpc>
                <a:spcPct val="150000"/>
              </a:lnSpc>
            </a:pPr>
            <a:endParaRPr lang="en-GB" sz="3600" b="1" dirty="0">
              <a:solidFill>
                <a:schemeClr val="accent1">
                  <a:lumMod val="50000"/>
                </a:schemeClr>
              </a:solidFill>
              <a:latin typeface="Cavolini" panose="03000502040302020204" pitchFamily="66" charset="0"/>
              <a:ea typeface="Andika" panose="02000000000000000000" pitchFamily="2" charset="0"/>
              <a:cs typeface="Cavolini" panose="03000502040302020204" pitchFamily="66" charset="0"/>
            </a:endParaRPr>
          </a:p>
        </p:txBody>
      </p:sp>
    </p:spTree>
    <p:extLst>
      <p:ext uri="{BB962C8B-B14F-4D97-AF65-F5344CB8AC3E}">
        <p14:creationId xmlns:p14="http://schemas.microsoft.com/office/powerpoint/2010/main" val="417237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4495A550-7F50-4B55-AC52-922EDA2073F3}"/>
              </a:ext>
            </a:extLst>
          </p:cNvPr>
          <p:cNvGraphicFramePr>
            <a:graphicFrameLocks noGrp="1"/>
          </p:cNvGraphicFramePr>
          <p:nvPr>
            <p:extLst>
              <p:ext uri="{D42A27DB-BD31-4B8C-83A1-F6EECF244321}">
                <p14:modId xmlns:p14="http://schemas.microsoft.com/office/powerpoint/2010/main" val="491422469"/>
              </p:ext>
            </p:extLst>
          </p:nvPr>
        </p:nvGraphicFramePr>
        <p:xfrm>
          <a:off x="757980" y="-1"/>
          <a:ext cx="10487459" cy="6696078"/>
        </p:xfrm>
        <a:graphic>
          <a:graphicData uri="http://schemas.openxmlformats.org/drawingml/2006/table">
            <a:tbl>
              <a:tblPr firstRow="1" bandRow="1">
                <a:tableStyleId>{8799B23B-EC83-4686-B30A-512413B5E67A}</a:tableStyleId>
              </a:tblPr>
              <a:tblGrid>
                <a:gridCol w="7292590">
                  <a:extLst>
                    <a:ext uri="{9D8B030D-6E8A-4147-A177-3AD203B41FA5}">
                      <a16:colId xmlns:a16="http://schemas.microsoft.com/office/drawing/2014/main" val="1755459146"/>
                    </a:ext>
                  </a:extLst>
                </a:gridCol>
                <a:gridCol w="3194869">
                  <a:extLst>
                    <a:ext uri="{9D8B030D-6E8A-4147-A177-3AD203B41FA5}">
                      <a16:colId xmlns:a16="http://schemas.microsoft.com/office/drawing/2014/main" val="3658670404"/>
                    </a:ext>
                  </a:extLst>
                </a:gridCol>
              </a:tblGrid>
              <a:tr h="370840">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Which are the </a:t>
                      </a:r>
                      <a:r>
                        <a:rPr lang="en-GB" sz="3600" b="1" dirty="0">
                          <a:latin typeface="Andika" panose="02000000000000000000" pitchFamily="2" charset="0"/>
                          <a:ea typeface="Andika" panose="02000000000000000000" pitchFamily="2" charset="0"/>
                          <a:cs typeface="Andika" panose="02000000000000000000" pitchFamily="2" charset="0"/>
                        </a:rPr>
                        <a:t>three main pyramids </a:t>
                      </a:r>
                      <a:r>
                        <a:rPr lang="en-GB" sz="3600" b="0" dirty="0">
                          <a:latin typeface="Andika" panose="02000000000000000000" pitchFamily="2" charset="0"/>
                          <a:ea typeface="Andika" panose="02000000000000000000" pitchFamily="2" charset="0"/>
                          <a:cs typeface="Andika" panose="02000000000000000000" pitchFamily="2" charset="0"/>
                        </a:rPr>
                        <a:t>of Giza?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53332781"/>
                  </a:ext>
                </a:extLst>
              </a:tr>
              <a:tr h="370840">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How are the </a:t>
                      </a:r>
                      <a:r>
                        <a:rPr lang="en-GB" sz="3600" b="1" dirty="0">
                          <a:latin typeface="Andika" panose="02000000000000000000" pitchFamily="2" charset="0"/>
                          <a:ea typeface="Andika" panose="02000000000000000000" pitchFamily="2" charset="0"/>
                          <a:cs typeface="Andika" panose="02000000000000000000" pitchFamily="2" charset="0"/>
                        </a:rPr>
                        <a:t>corridors</a:t>
                      </a:r>
                      <a:r>
                        <a:rPr lang="en-GB" sz="3600" b="0" dirty="0">
                          <a:latin typeface="Andika" panose="02000000000000000000" pitchFamily="2" charset="0"/>
                          <a:ea typeface="Andika" panose="02000000000000000000" pitchFamily="2" charset="0"/>
                          <a:cs typeface="Andika" panose="02000000000000000000" pitchFamily="2" charset="0"/>
                        </a:rPr>
                        <a:t> in the pyramid of Khufu?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63538691"/>
                  </a:ext>
                </a:extLst>
              </a:tr>
              <a:tr h="370840">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How long is the </a:t>
                      </a:r>
                      <a:r>
                        <a:rPr lang="en-GB" sz="3600" b="1" dirty="0">
                          <a:latin typeface="Andika" panose="02000000000000000000" pitchFamily="2" charset="0"/>
                          <a:ea typeface="Andika" panose="02000000000000000000" pitchFamily="2" charset="0"/>
                          <a:cs typeface="Andika" panose="02000000000000000000" pitchFamily="2" charset="0"/>
                        </a:rPr>
                        <a:t>Grand Gallery</a:t>
                      </a:r>
                      <a:r>
                        <a:rPr lang="en-GB" sz="3600" b="0" dirty="0">
                          <a:latin typeface="Andika" panose="02000000000000000000" pitchFamily="2" charset="0"/>
                          <a:ea typeface="Andika" panose="02000000000000000000" pitchFamily="2" charset="0"/>
                          <a:cs typeface="Andik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16930263"/>
                  </a:ext>
                </a:extLst>
              </a:tr>
              <a:tr h="370840">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Why is the </a:t>
                      </a:r>
                      <a:r>
                        <a:rPr lang="en-GB" sz="3600" b="1" dirty="0">
                          <a:latin typeface="Andika" panose="02000000000000000000" pitchFamily="2" charset="0"/>
                          <a:ea typeface="Andika" panose="02000000000000000000" pitchFamily="2" charset="0"/>
                          <a:cs typeface="Andika" panose="02000000000000000000" pitchFamily="2" charset="0"/>
                        </a:rPr>
                        <a:t>sarcophagus</a:t>
                      </a:r>
                      <a:r>
                        <a:rPr lang="en-GB" sz="3600" b="0" dirty="0">
                          <a:latin typeface="Andika" panose="02000000000000000000" pitchFamily="2" charset="0"/>
                          <a:ea typeface="Andika" panose="02000000000000000000" pitchFamily="2" charset="0"/>
                          <a:cs typeface="Andika" panose="02000000000000000000" pitchFamily="2" charset="0"/>
                        </a:rPr>
                        <a:t> empty?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22817401"/>
                  </a:ext>
                </a:extLst>
              </a:tr>
              <a:tr h="370840">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Where can you see a </a:t>
                      </a:r>
                      <a:r>
                        <a:rPr lang="en-GB" sz="3600" b="1" dirty="0">
                          <a:latin typeface="Andika" panose="02000000000000000000" pitchFamily="2" charset="0"/>
                          <a:ea typeface="Andika" panose="02000000000000000000" pitchFamily="2" charset="0"/>
                          <a:cs typeface="Andika" panose="02000000000000000000" pitchFamily="2" charset="0"/>
                        </a:rPr>
                        <a:t>giant ship</a:t>
                      </a:r>
                      <a:r>
                        <a:rPr lang="en-GB" sz="3600" b="0" dirty="0">
                          <a:latin typeface="Andika" panose="02000000000000000000" pitchFamily="2" charset="0"/>
                          <a:ea typeface="Andika" panose="02000000000000000000" pitchFamily="2" charset="0"/>
                          <a:cs typeface="Andika" panose="02000000000000000000" pitchFamily="2"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33766642"/>
                  </a:ext>
                </a:extLst>
              </a:tr>
              <a:tr h="370840">
                <a:tc>
                  <a:txBody>
                    <a:bodyPr/>
                    <a:lstStyle/>
                    <a:p>
                      <a:pPr>
                        <a:lnSpc>
                          <a:spcPct val="150000"/>
                        </a:lnSpc>
                      </a:pPr>
                      <a:r>
                        <a:rPr lang="en-GB" sz="3600" b="0" dirty="0">
                          <a:latin typeface="Andika" panose="02000000000000000000" pitchFamily="2" charset="0"/>
                          <a:ea typeface="Andika" panose="02000000000000000000" pitchFamily="2" charset="0"/>
                          <a:cs typeface="Andika" panose="02000000000000000000" pitchFamily="2" charset="0"/>
                        </a:rPr>
                        <a:t>What do </a:t>
                      </a:r>
                      <a:r>
                        <a:rPr lang="en-GB" sz="3600" b="1" dirty="0">
                          <a:latin typeface="Andika" panose="02000000000000000000" pitchFamily="2" charset="0"/>
                          <a:ea typeface="Andika" panose="02000000000000000000" pitchFamily="2" charset="0"/>
                          <a:cs typeface="Andika" panose="02000000000000000000" pitchFamily="2" charset="0"/>
                        </a:rPr>
                        <a:t>hieroglyphs</a:t>
                      </a:r>
                      <a:r>
                        <a:rPr lang="en-GB" sz="3600" b="0" dirty="0">
                          <a:latin typeface="Andika" panose="02000000000000000000" pitchFamily="2" charset="0"/>
                          <a:ea typeface="Andika" panose="02000000000000000000" pitchFamily="2" charset="0"/>
                          <a:cs typeface="Andika" panose="02000000000000000000" pitchFamily="2" charset="0"/>
                        </a:rPr>
                        <a:t> represent?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50000"/>
                        </a:lnSpc>
                      </a:pPr>
                      <a:endParaRPr lang="en-GB" sz="3600" b="0" dirty="0">
                        <a:latin typeface="Andika" panose="02000000000000000000" pitchFamily="2" charset="0"/>
                        <a:ea typeface="Andika" panose="02000000000000000000" pitchFamily="2" charset="0"/>
                        <a:cs typeface="Andik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8642096"/>
                  </a:ext>
                </a:extLst>
              </a:tr>
            </a:tbl>
          </a:graphicData>
        </a:graphic>
      </p:graphicFrame>
      <p:sp>
        <p:nvSpPr>
          <p:cNvPr id="2" name="Rectangle 1">
            <a:extLst>
              <a:ext uri="{FF2B5EF4-FFF2-40B4-BE49-F238E27FC236}">
                <a16:creationId xmlns:a16="http://schemas.microsoft.com/office/drawing/2014/main" id="{4062FFA4-3B3E-419B-B78D-88FE55BB7E23}"/>
              </a:ext>
            </a:extLst>
          </p:cNvPr>
          <p:cNvSpPr/>
          <p:nvPr/>
        </p:nvSpPr>
        <p:spPr>
          <a:xfrm>
            <a:off x="7971050" y="176803"/>
            <a:ext cx="3214341" cy="1200329"/>
          </a:xfrm>
          <a:prstGeom prst="rect">
            <a:avLst/>
          </a:prstGeom>
          <a:noFill/>
        </p:spPr>
        <p:txBody>
          <a:bodyPr wrap="non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Pyramid of Khufu</a:t>
            </a:r>
          </a:p>
          <a:p>
            <a:pPr algn="ct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Pyramid of </a:t>
            </a:r>
            <a:r>
              <a:rPr lang="en-US" sz="2400" dirty="0" err="1">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Khafro</a:t>
            </a:r>
            <a:endPar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a:p>
            <a:pPr algn="ct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Pyramid of Menkaure</a:t>
            </a:r>
            <a:endPar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1" name="Rectangle 10">
            <a:extLst>
              <a:ext uri="{FF2B5EF4-FFF2-40B4-BE49-F238E27FC236}">
                <a16:creationId xmlns:a16="http://schemas.microsoft.com/office/drawing/2014/main" id="{CC289F65-15FB-44C4-8228-F0ED3FD75943}"/>
              </a:ext>
            </a:extLst>
          </p:cNvPr>
          <p:cNvSpPr/>
          <p:nvPr/>
        </p:nvSpPr>
        <p:spPr>
          <a:xfrm>
            <a:off x="8975330" y="1958683"/>
            <a:ext cx="1205779" cy="830997"/>
          </a:xfrm>
          <a:prstGeom prst="rect">
            <a:avLst/>
          </a:prstGeom>
          <a:noFill/>
        </p:spPr>
        <p:txBody>
          <a:bodyPr wrap="none" lIns="91440" tIns="45720" rIns="91440" bIns="45720">
            <a:spAutoFit/>
          </a:bodyPr>
          <a:lstStyle/>
          <a:p>
            <a:pPr algn="ct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n</a:t>
            </a:r>
            <a:r>
              <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arrow</a:t>
            </a:r>
          </a:p>
          <a:p>
            <a:pPr algn="ct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dark</a:t>
            </a:r>
            <a:endPar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3" name="Rectangle 12">
            <a:extLst>
              <a:ext uri="{FF2B5EF4-FFF2-40B4-BE49-F238E27FC236}">
                <a16:creationId xmlns:a16="http://schemas.microsoft.com/office/drawing/2014/main" id="{0CFA8F1B-3E3F-4777-B5F5-17BF489B431B}"/>
              </a:ext>
            </a:extLst>
          </p:cNvPr>
          <p:cNvSpPr/>
          <p:nvPr/>
        </p:nvSpPr>
        <p:spPr>
          <a:xfrm>
            <a:off x="9112474" y="3521008"/>
            <a:ext cx="883576" cy="461665"/>
          </a:xfrm>
          <a:prstGeom prst="rect">
            <a:avLst/>
          </a:prstGeom>
          <a:noFill/>
        </p:spPr>
        <p:txBody>
          <a:bodyPr wrap="none" lIns="91440" tIns="45720" rIns="91440" bIns="45720">
            <a:spAutoFit/>
          </a:bodyPr>
          <a:lstStyle/>
          <a:p>
            <a:pPr algn="ct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47 m</a:t>
            </a:r>
            <a:endPar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5" name="Rectangle 14">
            <a:extLst>
              <a:ext uri="{FF2B5EF4-FFF2-40B4-BE49-F238E27FC236}">
                <a16:creationId xmlns:a16="http://schemas.microsoft.com/office/drawing/2014/main" id="{5AEBD7E2-EBA7-4A58-B9DD-B19E50C9BFAD}"/>
              </a:ext>
            </a:extLst>
          </p:cNvPr>
          <p:cNvSpPr/>
          <p:nvPr/>
        </p:nvSpPr>
        <p:spPr>
          <a:xfrm>
            <a:off x="8011531" y="4202323"/>
            <a:ext cx="2990656" cy="830997"/>
          </a:xfrm>
          <a:prstGeom prst="rect">
            <a:avLst/>
          </a:prstGeom>
          <a:noFill/>
        </p:spPr>
        <p:txBody>
          <a:bodyPr wrap="squar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The body </a:t>
            </a: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has never been found.</a:t>
            </a:r>
            <a:endPar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7" name="Rectangle 16">
            <a:extLst>
              <a:ext uri="{FF2B5EF4-FFF2-40B4-BE49-F238E27FC236}">
                <a16:creationId xmlns:a16="http://schemas.microsoft.com/office/drawing/2014/main" id="{6C86D673-4259-4D3D-8DAA-758BA79911DC}"/>
              </a:ext>
            </a:extLst>
          </p:cNvPr>
          <p:cNvSpPr/>
          <p:nvPr/>
        </p:nvSpPr>
        <p:spPr>
          <a:xfrm>
            <a:off x="8082891" y="5033701"/>
            <a:ext cx="2990656" cy="830997"/>
          </a:xfrm>
          <a:prstGeom prst="rect">
            <a:avLst/>
          </a:prstGeom>
          <a:noFill/>
        </p:spPr>
        <p:txBody>
          <a:bodyPr wrap="squar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Next to the pyramid of Khufu</a:t>
            </a: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t>
            </a:r>
            <a:endPar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
        <p:nvSpPr>
          <p:cNvPr id="19" name="Rectangle 18">
            <a:extLst>
              <a:ext uri="{FF2B5EF4-FFF2-40B4-BE49-F238E27FC236}">
                <a16:creationId xmlns:a16="http://schemas.microsoft.com/office/drawing/2014/main" id="{3134F8EB-6857-4551-9327-866613B1FA88}"/>
              </a:ext>
            </a:extLst>
          </p:cNvPr>
          <p:cNvSpPr/>
          <p:nvPr/>
        </p:nvSpPr>
        <p:spPr>
          <a:xfrm>
            <a:off x="8154251" y="5848350"/>
            <a:ext cx="2990656" cy="830997"/>
          </a:xfrm>
          <a:prstGeom prst="rect">
            <a:avLst/>
          </a:prstGeom>
          <a:noFill/>
        </p:spPr>
        <p:txBody>
          <a:bodyPr wrap="square" lIns="91440" tIns="45720" rIns="91440" bIns="45720">
            <a:spAutoFit/>
          </a:bodyPr>
          <a:lstStyle/>
          <a:p>
            <a:pPr algn="ctr"/>
            <a:r>
              <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objects, animals, people or actions</a:t>
            </a:r>
            <a:r>
              <a:rPr lang="en-US" sz="240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a:t>
            </a:r>
            <a:endParaRPr lang="en-US" sz="2400" b="0" cap="none" spc="0" dirty="0">
              <a:ln w="0"/>
              <a:solidFill>
                <a:srgbClr val="FF0000"/>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58997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3" grpId="0"/>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0" y="156741"/>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1899137" y="730108"/>
            <a:ext cx="10023233" cy="901693"/>
          </a:xfrm>
        </p:spPr>
        <p:txBody>
          <a:bodyPr anchor="b">
            <a:normAutofit fontScale="90000"/>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read and respond to a non-fiction text.</a:t>
            </a:r>
          </a:p>
        </p:txBody>
      </p:sp>
      <p:grpSp>
        <p:nvGrpSpPr>
          <p:cNvPr id="3" name="Group 2">
            <a:extLst>
              <a:ext uri="{FF2B5EF4-FFF2-40B4-BE49-F238E27FC236}">
                <a16:creationId xmlns:a16="http://schemas.microsoft.com/office/drawing/2014/main" id="{5E5BE279-A8ED-4B09-92FF-B1D1CFD7D7BA}"/>
              </a:ext>
            </a:extLst>
          </p:cNvPr>
          <p:cNvGrpSpPr/>
          <p:nvPr/>
        </p:nvGrpSpPr>
        <p:grpSpPr>
          <a:xfrm>
            <a:off x="4874395" y="2053339"/>
            <a:ext cx="7130026" cy="4551808"/>
            <a:chOff x="4919219" y="2196774"/>
            <a:chExt cx="7130026" cy="4551808"/>
          </a:xfrm>
        </p:grpSpPr>
        <p:sp>
          <p:nvSpPr>
            <p:cNvPr id="5" name="Freeform: Shape 4">
              <a:extLst>
                <a:ext uri="{FF2B5EF4-FFF2-40B4-BE49-F238E27FC236}">
                  <a16:creationId xmlns:a16="http://schemas.microsoft.com/office/drawing/2014/main" id="{33ABF8D6-6C2B-4903-98CE-1F144FCF99A6}"/>
                </a:ext>
              </a:extLst>
            </p:cNvPr>
            <p:cNvSpPr/>
            <p:nvPr/>
          </p:nvSpPr>
          <p:spPr>
            <a:xfrm>
              <a:off x="4919219" y="2196774"/>
              <a:ext cx="7130026" cy="1449073"/>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identify the purpose and </a:t>
              </a:r>
              <a:r>
                <a:rPr lang="en-GB" sz="3200" b="1" dirty="0">
                  <a:latin typeface="Andika" panose="02000000000000000000" pitchFamily="2" charset="0"/>
                  <a:ea typeface="Andika" panose="02000000000000000000" pitchFamily="2" charset="0"/>
                  <a:cs typeface="Andika" panose="02000000000000000000" pitchFamily="2" charset="0"/>
                </a:rPr>
                <a:t>who it is aimed for</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6" name="Freeform: Shape 5">
              <a:extLst>
                <a:ext uri="{FF2B5EF4-FFF2-40B4-BE49-F238E27FC236}">
                  <a16:creationId xmlns:a16="http://schemas.microsoft.com/office/drawing/2014/main" id="{5D6D1D10-0D77-4C11-992F-E55367ABD66A}"/>
                </a:ext>
              </a:extLst>
            </p:cNvPr>
            <p:cNvSpPr/>
            <p:nvPr/>
          </p:nvSpPr>
          <p:spPr>
            <a:xfrm>
              <a:off x="4919219" y="3806863"/>
              <a:ext cx="7130026" cy="1390352"/>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lvl="0" defTabSz="1422400">
                <a:spcBef>
                  <a:spcPct val="0"/>
                </a:spcBef>
              </a:pPr>
              <a:r>
                <a:rPr lang="en-GB" sz="3200" b="1" dirty="0">
                  <a:latin typeface="Andika" panose="02000000000000000000" pitchFamily="2" charset="0"/>
                  <a:ea typeface="Andika" panose="02000000000000000000" pitchFamily="2" charset="0"/>
                  <a:cs typeface="Andika" panose="02000000000000000000" pitchFamily="2" charset="0"/>
                </a:rPr>
                <a:t>I can use different strategies to read and find information.</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7" name="Freeform: Shape 6">
              <a:extLst>
                <a:ext uri="{FF2B5EF4-FFF2-40B4-BE49-F238E27FC236}">
                  <a16:creationId xmlns:a16="http://schemas.microsoft.com/office/drawing/2014/main" id="{BA911828-3A78-4DAF-8F68-92BF7072A3C8}"/>
                </a:ext>
              </a:extLst>
            </p:cNvPr>
            <p:cNvSpPr/>
            <p:nvPr/>
          </p:nvSpPr>
          <p:spPr>
            <a:xfrm>
              <a:off x="4919219" y="5358230"/>
              <a:ext cx="7130026" cy="1390352"/>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answer questions about the text.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gr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and Drawn Cartoon Boy Reading Book Decoration Png - Boy Reading A Book  Cartoon , Free Transparent Clipart - ClipartKey">
            <a:extLst>
              <a:ext uri="{FF2B5EF4-FFF2-40B4-BE49-F238E27FC236}">
                <a16:creationId xmlns:a16="http://schemas.microsoft.com/office/drawing/2014/main" id="{EE85E67D-8587-41A8-AB0E-C6399312D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43" y="1799150"/>
            <a:ext cx="3038230" cy="5224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1B7D50-72D0-4709-8F61-0F8677FA20B6}"/>
              </a:ext>
            </a:extLst>
          </p:cNvPr>
          <p:cNvSpPr/>
          <p:nvPr/>
        </p:nvSpPr>
        <p:spPr>
          <a:xfrm>
            <a:off x="0" y="13855"/>
            <a:ext cx="12192000" cy="111104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pic>
        <p:nvPicPr>
          <p:cNvPr id="12" name="Picture 4" descr="Free icon - Free vector icons - Free SVG, PSD, PNG, EPS, Ai &amp; Icon Font">
            <a:extLst>
              <a:ext uri="{FF2B5EF4-FFF2-40B4-BE49-F238E27FC236}">
                <a16:creationId xmlns:a16="http://schemas.microsoft.com/office/drawing/2014/main" id="{26D9F707-60FF-4D43-8622-C4755F7B7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38" y="151321"/>
            <a:ext cx="892528" cy="8084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8C5D76C9-2F49-4B22-B8FA-3FE5D88A7E18}"/>
              </a:ext>
            </a:extLst>
          </p:cNvPr>
          <p:cNvSpPr>
            <a:spLocks noGrp="1"/>
          </p:cNvSpPr>
          <p:nvPr>
            <p:ph type="title"/>
          </p:nvPr>
        </p:nvSpPr>
        <p:spPr>
          <a:xfrm>
            <a:off x="1444083" y="-96397"/>
            <a:ext cx="10515600" cy="1325563"/>
          </a:xfrm>
        </p:spPr>
        <p:txBody>
          <a:bodyPr>
            <a:normAutofit/>
          </a:bodyPr>
          <a:lstStyle/>
          <a:p>
            <a:r>
              <a:rPr lang="en-GB" sz="3200" b="1" dirty="0">
                <a:latin typeface="Andika" panose="02000000000000000000" pitchFamily="2" charset="0"/>
                <a:ea typeface="Andika" panose="02000000000000000000" pitchFamily="2" charset="0"/>
                <a:cs typeface="Andika" panose="02000000000000000000" pitchFamily="2" charset="0"/>
              </a:rPr>
              <a:t>Task 3.  Match the words that have the same meaning.</a:t>
            </a:r>
            <a:endParaRPr lang="en-GB" sz="3200" dirty="0">
              <a:latin typeface="Andika" panose="02000000000000000000" pitchFamily="2" charset="0"/>
              <a:ea typeface="Andika" panose="02000000000000000000" pitchFamily="2" charset="0"/>
              <a:cs typeface="Andika" panose="02000000000000000000" pitchFamily="2" charset="0"/>
            </a:endParaRPr>
          </a:p>
        </p:txBody>
      </p:sp>
      <p:sp>
        <p:nvSpPr>
          <p:cNvPr id="2" name="TextBox 1">
            <a:extLst>
              <a:ext uri="{FF2B5EF4-FFF2-40B4-BE49-F238E27FC236}">
                <a16:creationId xmlns:a16="http://schemas.microsoft.com/office/drawing/2014/main" id="{E968DD88-F21C-45AB-8638-AD5C92944A9C}"/>
              </a:ext>
            </a:extLst>
          </p:cNvPr>
          <p:cNvSpPr txBox="1"/>
          <p:nvPr/>
        </p:nvSpPr>
        <p:spPr>
          <a:xfrm>
            <a:off x="1444083" y="1229167"/>
            <a:ext cx="3111187"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small</a:t>
            </a:r>
          </a:p>
        </p:txBody>
      </p:sp>
      <p:sp>
        <p:nvSpPr>
          <p:cNvPr id="18" name="TextBox 17">
            <a:extLst>
              <a:ext uri="{FF2B5EF4-FFF2-40B4-BE49-F238E27FC236}">
                <a16:creationId xmlns:a16="http://schemas.microsoft.com/office/drawing/2014/main" id="{9A8CE58F-02A1-421D-9BF3-6EA5E28B7F46}"/>
              </a:ext>
            </a:extLst>
          </p:cNvPr>
          <p:cNvSpPr txBox="1"/>
          <p:nvPr/>
        </p:nvSpPr>
        <p:spPr>
          <a:xfrm>
            <a:off x="1444084" y="2197466"/>
            <a:ext cx="3111188"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narrow</a:t>
            </a:r>
          </a:p>
        </p:txBody>
      </p:sp>
      <p:sp>
        <p:nvSpPr>
          <p:cNvPr id="24" name="TextBox 23">
            <a:extLst>
              <a:ext uri="{FF2B5EF4-FFF2-40B4-BE49-F238E27FC236}">
                <a16:creationId xmlns:a16="http://schemas.microsoft.com/office/drawing/2014/main" id="{C13B0180-C8A2-4A61-ADA7-CE604A7039B4}"/>
              </a:ext>
            </a:extLst>
          </p:cNvPr>
          <p:cNvSpPr txBox="1"/>
          <p:nvPr/>
        </p:nvSpPr>
        <p:spPr>
          <a:xfrm>
            <a:off x="7317060" y="1229166"/>
            <a:ext cx="3111186"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tight</a:t>
            </a:r>
          </a:p>
        </p:txBody>
      </p:sp>
      <p:sp>
        <p:nvSpPr>
          <p:cNvPr id="25" name="TextBox 24">
            <a:extLst>
              <a:ext uri="{FF2B5EF4-FFF2-40B4-BE49-F238E27FC236}">
                <a16:creationId xmlns:a16="http://schemas.microsoft.com/office/drawing/2014/main" id="{92B5757A-D21F-4D29-BB1B-E3455789A775}"/>
              </a:ext>
            </a:extLst>
          </p:cNvPr>
          <p:cNvSpPr txBox="1"/>
          <p:nvPr/>
        </p:nvSpPr>
        <p:spPr>
          <a:xfrm>
            <a:off x="7317059" y="2197466"/>
            <a:ext cx="3111185"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void</a:t>
            </a:r>
          </a:p>
        </p:txBody>
      </p:sp>
      <p:sp>
        <p:nvSpPr>
          <p:cNvPr id="26" name="TextBox 25">
            <a:extLst>
              <a:ext uri="{FF2B5EF4-FFF2-40B4-BE49-F238E27FC236}">
                <a16:creationId xmlns:a16="http://schemas.microsoft.com/office/drawing/2014/main" id="{28E5241F-C767-4D7F-AC82-59E220577452}"/>
              </a:ext>
            </a:extLst>
          </p:cNvPr>
          <p:cNvSpPr txBox="1"/>
          <p:nvPr/>
        </p:nvSpPr>
        <p:spPr>
          <a:xfrm>
            <a:off x="1444083" y="3165765"/>
            <a:ext cx="3111189"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dark</a:t>
            </a:r>
          </a:p>
        </p:txBody>
      </p:sp>
      <p:sp>
        <p:nvSpPr>
          <p:cNvPr id="27" name="TextBox 26">
            <a:extLst>
              <a:ext uri="{FF2B5EF4-FFF2-40B4-BE49-F238E27FC236}">
                <a16:creationId xmlns:a16="http://schemas.microsoft.com/office/drawing/2014/main" id="{CBA05031-6E7B-4043-B4F9-8E302F2EC142}"/>
              </a:ext>
            </a:extLst>
          </p:cNvPr>
          <p:cNvSpPr txBox="1"/>
          <p:nvPr/>
        </p:nvSpPr>
        <p:spPr>
          <a:xfrm>
            <a:off x="1444084" y="4142605"/>
            <a:ext cx="3111190"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empty</a:t>
            </a:r>
          </a:p>
        </p:txBody>
      </p:sp>
      <p:sp>
        <p:nvSpPr>
          <p:cNvPr id="28" name="TextBox 27">
            <a:extLst>
              <a:ext uri="{FF2B5EF4-FFF2-40B4-BE49-F238E27FC236}">
                <a16:creationId xmlns:a16="http://schemas.microsoft.com/office/drawing/2014/main" id="{272BEDBD-0ABE-48E3-89A0-C71395518F2A}"/>
              </a:ext>
            </a:extLst>
          </p:cNvPr>
          <p:cNvSpPr txBox="1"/>
          <p:nvPr/>
        </p:nvSpPr>
        <p:spPr>
          <a:xfrm>
            <a:off x="1444084" y="5077254"/>
            <a:ext cx="3126052"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giant</a:t>
            </a:r>
          </a:p>
        </p:txBody>
      </p:sp>
      <p:sp>
        <p:nvSpPr>
          <p:cNvPr id="29" name="TextBox 28">
            <a:extLst>
              <a:ext uri="{FF2B5EF4-FFF2-40B4-BE49-F238E27FC236}">
                <a16:creationId xmlns:a16="http://schemas.microsoft.com/office/drawing/2014/main" id="{3C7D87D2-C678-4E51-A52C-FB08F6F2EC53}"/>
              </a:ext>
            </a:extLst>
          </p:cNvPr>
          <p:cNvSpPr txBox="1"/>
          <p:nvPr/>
        </p:nvSpPr>
        <p:spPr>
          <a:xfrm>
            <a:off x="7317060" y="3178024"/>
            <a:ext cx="3111184"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massive</a:t>
            </a:r>
          </a:p>
        </p:txBody>
      </p:sp>
      <p:sp>
        <p:nvSpPr>
          <p:cNvPr id="30" name="TextBox 29">
            <a:extLst>
              <a:ext uri="{FF2B5EF4-FFF2-40B4-BE49-F238E27FC236}">
                <a16:creationId xmlns:a16="http://schemas.microsoft.com/office/drawing/2014/main" id="{769B4743-5AE0-48E4-A973-BD62897E4578}"/>
              </a:ext>
            </a:extLst>
          </p:cNvPr>
          <p:cNvSpPr txBox="1"/>
          <p:nvPr/>
        </p:nvSpPr>
        <p:spPr>
          <a:xfrm>
            <a:off x="7302192" y="4129955"/>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old</a:t>
            </a:r>
          </a:p>
        </p:txBody>
      </p:sp>
      <p:sp>
        <p:nvSpPr>
          <p:cNvPr id="31" name="TextBox 30">
            <a:extLst>
              <a:ext uri="{FF2B5EF4-FFF2-40B4-BE49-F238E27FC236}">
                <a16:creationId xmlns:a16="http://schemas.microsoft.com/office/drawing/2014/main" id="{B473DDD2-CD43-4A36-B9CA-2B473DC9D80F}"/>
              </a:ext>
            </a:extLst>
          </p:cNvPr>
          <p:cNvSpPr txBox="1"/>
          <p:nvPr/>
        </p:nvSpPr>
        <p:spPr>
          <a:xfrm>
            <a:off x="7302192" y="5077254"/>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shadowy</a:t>
            </a:r>
          </a:p>
        </p:txBody>
      </p:sp>
      <p:cxnSp>
        <p:nvCxnSpPr>
          <p:cNvPr id="21" name="Connector: Curved 20">
            <a:extLst>
              <a:ext uri="{FF2B5EF4-FFF2-40B4-BE49-F238E27FC236}">
                <a16:creationId xmlns:a16="http://schemas.microsoft.com/office/drawing/2014/main" id="{35F41AFC-088F-433C-B5D5-7844ED414DD1}"/>
              </a:ext>
            </a:extLst>
          </p:cNvPr>
          <p:cNvCxnSpPr>
            <a:cxnSpLocks/>
            <a:stCxn id="2" idx="3"/>
            <a:endCxn id="33" idx="1"/>
          </p:cNvCxnSpPr>
          <p:nvPr/>
        </p:nvCxnSpPr>
        <p:spPr>
          <a:xfrm>
            <a:off x="4555270" y="1620764"/>
            <a:ext cx="2761789" cy="4769545"/>
          </a:xfrm>
          <a:prstGeom prst="curvedConnector3">
            <a:avLst>
              <a:gd name="adj1" fmla="val 50000"/>
            </a:avLst>
          </a:prstGeom>
          <a:ln w="57150">
            <a:headEnd type="triangle"/>
            <a:tailEnd type="triangle"/>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22010651-4184-4562-8B0D-E8F2FCBA22DD}"/>
              </a:ext>
            </a:extLst>
          </p:cNvPr>
          <p:cNvSpPr txBox="1"/>
          <p:nvPr/>
        </p:nvSpPr>
        <p:spPr>
          <a:xfrm>
            <a:off x="1444084" y="5998713"/>
            <a:ext cx="3126052" cy="783193"/>
          </a:xfrm>
          <a:prstGeom prst="roundRect">
            <a:avLst/>
          </a:prstGeom>
          <a:solidFill>
            <a:schemeClr val="accent1"/>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ancient</a:t>
            </a:r>
          </a:p>
        </p:txBody>
      </p:sp>
      <p:sp>
        <p:nvSpPr>
          <p:cNvPr id="33" name="TextBox 32">
            <a:extLst>
              <a:ext uri="{FF2B5EF4-FFF2-40B4-BE49-F238E27FC236}">
                <a16:creationId xmlns:a16="http://schemas.microsoft.com/office/drawing/2014/main" id="{538431BD-AD7D-44E6-BB5E-3E84E0065625}"/>
              </a:ext>
            </a:extLst>
          </p:cNvPr>
          <p:cNvSpPr txBox="1"/>
          <p:nvPr/>
        </p:nvSpPr>
        <p:spPr>
          <a:xfrm>
            <a:off x="7317059" y="5998712"/>
            <a:ext cx="3126052" cy="783193"/>
          </a:xfrm>
          <a:prstGeom prst="roundRect">
            <a:avLst/>
          </a:prstGeom>
          <a:solidFill>
            <a:srgbClr val="FF99FF"/>
          </a:solidFill>
          <a:ln w="19050">
            <a:solidFill>
              <a:schemeClr val="tx1"/>
            </a:solidFill>
          </a:ln>
        </p:spPr>
        <p:txBody>
          <a:bodyPr wrap="square" rtlCol="0">
            <a:spAutoFit/>
          </a:bodyPr>
          <a:lstStyle/>
          <a:p>
            <a:pPr algn="ctr"/>
            <a:r>
              <a:rPr lang="en-GB" sz="4000" dirty="0">
                <a:latin typeface="Cavolini" panose="03000502040302020204" pitchFamily="66" charset="0"/>
                <a:cs typeface="Cavolini" panose="03000502040302020204" pitchFamily="66" charset="0"/>
              </a:rPr>
              <a:t>tiny</a:t>
            </a:r>
          </a:p>
        </p:txBody>
      </p:sp>
      <p:cxnSp>
        <p:nvCxnSpPr>
          <p:cNvPr id="39" name="Connector: Curved 38">
            <a:extLst>
              <a:ext uri="{FF2B5EF4-FFF2-40B4-BE49-F238E27FC236}">
                <a16:creationId xmlns:a16="http://schemas.microsoft.com/office/drawing/2014/main" id="{948567F6-C940-4121-A776-665688D33EF5}"/>
              </a:ext>
            </a:extLst>
          </p:cNvPr>
          <p:cNvCxnSpPr>
            <a:cxnSpLocks/>
            <a:stCxn id="18" idx="3"/>
            <a:endCxn id="24" idx="1"/>
          </p:cNvCxnSpPr>
          <p:nvPr/>
        </p:nvCxnSpPr>
        <p:spPr>
          <a:xfrm flipV="1">
            <a:off x="4555272" y="1620763"/>
            <a:ext cx="2761788" cy="968300"/>
          </a:xfrm>
          <a:prstGeom prst="curvedConnector3">
            <a:avLst>
              <a:gd name="adj1" fmla="val 50000"/>
            </a:avLst>
          </a:prstGeom>
          <a:ln w="57150">
            <a:solidFill>
              <a:srgbClr val="FF0000"/>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3" name="Connector: Curved 42">
            <a:extLst>
              <a:ext uri="{FF2B5EF4-FFF2-40B4-BE49-F238E27FC236}">
                <a16:creationId xmlns:a16="http://schemas.microsoft.com/office/drawing/2014/main" id="{B44C1BF5-D7DC-4C0F-AB9A-76ADD9437302}"/>
              </a:ext>
            </a:extLst>
          </p:cNvPr>
          <p:cNvCxnSpPr>
            <a:cxnSpLocks/>
            <a:endCxn id="31" idx="1"/>
          </p:cNvCxnSpPr>
          <p:nvPr/>
        </p:nvCxnSpPr>
        <p:spPr>
          <a:xfrm>
            <a:off x="4532968" y="3582727"/>
            <a:ext cx="2769224" cy="1886124"/>
          </a:xfrm>
          <a:prstGeom prst="curvedConnector3">
            <a:avLst>
              <a:gd name="adj1" fmla="val 50000"/>
            </a:avLst>
          </a:prstGeom>
          <a:ln w="57150">
            <a:solidFill>
              <a:srgbClr val="00B050"/>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5" name="Connector: Curved 44">
            <a:extLst>
              <a:ext uri="{FF2B5EF4-FFF2-40B4-BE49-F238E27FC236}">
                <a16:creationId xmlns:a16="http://schemas.microsoft.com/office/drawing/2014/main" id="{D0E6885A-E1EA-4A8F-8728-870788B32D36}"/>
              </a:ext>
            </a:extLst>
          </p:cNvPr>
          <p:cNvCxnSpPr>
            <a:cxnSpLocks/>
            <a:endCxn id="25" idx="1"/>
          </p:cNvCxnSpPr>
          <p:nvPr/>
        </p:nvCxnSpPr>
        <p:spPr>
          <a:xfrm flipV="1">
            <a:off x="4518101" y="2589063"/>
            <a:ext cx="2798958" cy="1931004"/>
          </a:xfrm>
          <a:prstGeom prst="curvedConnector3">
            <a:avLst>
              <a:gd name="adj1" fmla="val 50000"/>
            </a:avLst>
          </a:prstGeom>
          <a:ln w="57150">
            <a:solidFill>
              <a:srgbClr val="CC66FF"/>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7" name="Connector: Curved 46">
            <a:extLst>
              <a:ext uri="{FF2B5EF4-FFF2-40B4-BE49-F238E27FC236}">
                <a16:creationId xmlns:a16="http://schemas.microsoft.com/office/drawing/2014/main" id="{69135689-50A5-4D10-A035-F539DCE759C6}"/>
              </a:ext>
            </a:extLst>
          </p:cNvPr>
          <p:cNvCxnSpPr>
            <a:cxnSpLocks/>
          </p:cNvCxnSpPr>
          <p:nvPr/>
        </p:nvCxnSpPr>
        <p:spPr>
          <a:xfrm flipV="1">
            <a:off x="4536685" y="3552902"/>
            <a:ext cx="2798958" cy="1931004"/>
          </a:xfrm>
          <a:prstGeom prst="curvedConnector3">
            <a:avLst>
              <a:gd name="adj1" fmla="val 50000"/>
            </a:avLst>
          </a:prstGeom>
          <a:ln w="57150">
            <a:solidFill>
              <a:srgbClr val="4472C4"/>
            </a:solidFill>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48" name="Connector: Curved 47">
            <a:extLst>
              <a:ext uri="{FF2B5EF4-FFF2-40B4-BE49-F238E27FC236}">
                <a16:creationId xmlns:a16="http://schemas.microsoft.com/office/drawing/2014/main" id="{1EA635A7-E7C1-4CD6-9A0A-99EB7FB37288}"/>
              </a:ext>
            </a:extLst>
          </p:cNvPr>
          <p:cNvCxnSpPr>
            <a:cxnSpLocks/>
          </p:cNvCxnSpPr>
          <p:nvPr/>
        </p:nvCxnSpPr>
        <p:spPr>
          <a:xfrm flipV="1">
            <a:off x="4540402" y="4548200"/>
            <a:ext cx="2798958" cy="1931004"/>
          </a:xfrm>
          <a:prstGeom prst="curvedConnector3">
            <a:avLst>
              <a:gd name="adj1" fmla="val 50000"/>
            </a:avLst>
          </a:prstGeom>
          <a:ln w="57150">
            <a:solidFill>
              <a:srgbClr val="7030A0"/>
            </a:solidFill>
            <a:headEnd type="triangl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638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https://images-na.ssl-images-amazon.com/images/I/51whPShnDbL._SX374_BO1,204,203,200_.jpg">
            <a:extLst>
              <a:ext uri="{FF2B5EF4-FFF2-40B4-BE49-F238E27FC236}">
                <a16:creationId xmlns:a16="http://schemas.microsoft.com/office/drawing/2014/main" id="{43906828-8C6D-4733-AC01-0E35AAC5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101" y="642251"/>
            <a:ext cx="2267877" cy="3009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7 Best World Atlases For Map Lovers In 2019 – Brilliant Maps">
            <a:extLst>
              <a:ext uri="{FF2B5EF4-FFF2-40B4-BE49-F238E27FC236}">
                <a16:creationId xmlns:a16="http://schemas.microsoft.com/office/drawing/2014/main" id="{0E152361-F52C-476F-983E-C2FBA5620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1019" y="687369"/>
            <a:ext cx="2213101" cy="2935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Pizza: Meng, Cece, Shi, Ellen: 9781454919469: Amazon.com: Books">
            <a:extLst>
              <a:ext uri="{FF2B5EF4-FFF2-40B4-BE49-F238E27FC236}">
                <a16:creationId xmlns:a16="http://schemas.microsoft.com/office/drawing/2014/main" id="{0C6EB560-76F7-4872-BAC9-2AEE712C6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50" y="3866054"/>
            <a:ext cx="3027893" cy="23649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51rDbfGRUOL._SX384_BO1,204,203,200_.jpg">
            <a:extLst>
              <a:ext uri="{FF2B5EF4-FFF2-40B4-BE49-F238E27FC236}">
                <a16:creationId xmlns:a16="http://schemas.microsoft.com/office/drawing/2014/main" id="{165ABF0B-DBC6-420D-8114-145B49A927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1475" y="661417"/>
            <a:ext cx="2290551" cy="2961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s-na.amazon-adsystem.com/widgets/q?_encoding=UTF8&amp;ASIN=1847800912&amp;Format=_SL250_&amp;ID=AsinImage&amp;MarketPlace=US&amp;ServiceVersion=20070822&amp;WS=1&amp;tag=kced-20">
            <a:extLst>
              <a:ext uri="{FF2B5EF4-FFF2-40B4-BE49-F238E27FC236}">
                <a16:creationId xmlns:a16="http://schemas.microsoft.com/office/drawing/2014/main" id="{A531BE6A-4463-4C53-96D0-1B920B68B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1473" y="3832506"/>
            <a:ext cx="3083593" cy="2392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azon.com: Kids Travel Guide London: A Quick, Fun and Informational Guide  For Children to Learn About &amp; Discover London England (Kids Travel Books  Book 1) eBook: Johnson, Arianna: Kindle Store">
            <a:extLst>
              <a:ext uri="{FF2B5EF4-FFF2-40B4-BE49-F238E27FC236}">
                <a16:creationId xmlns:a16="http://schemas.microsoft.com/office/drawing/2014/main" id="{6DA968A6-D500-4EA1-8204-35FE6BFE40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8539" y="3832506"/>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4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A331-313E-4E06-B440-7745A9B6488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9E9B51C-1700-4963-BF7F-231D64D63E3A}"/>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FD98BBC1-52E4-4CE4-BB7B-F1E7B5436707}"/>
              </a:ext>
            </a:extLst>
          </p:cNvPr>
          <p:cNvPicPr>
            <a:picLocks noChangeAspect="1"/>
          </p:cNvPicPr>
          <p:nvPr/>
        </p:nvPicPr>
        <p:blipFill>
          <a:blip r:embed="rId3"/>
          <a:stretch>
            <a:fillRect/>
          </a:stretch>
        </p:blipFill>
        <p:spPr>
          <a:xfrm>
            <a:off x="345360" y="365125"/>
            <a:ext cx="11501279" cy="6127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9432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https://images-na.ssl-images-amazon.com/images/I/51whPShnDbL._SX374_BO1,204,203,200_.jpg">
            <a:extLst>
              <a:ext uri="{FF2B5EF4-FFF2-40B4-BE49-F238E27FC236}">
                <a16:creationId xmlns:a16="http://schemas.microsoft.com/office/drawing/2014/main" id="{43906828-8C6D-4733-AC01-0E35AAC5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511" y="612754"/>
            <a:ext cx="2267877" cy="30097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7 Best World Atlases For Map Lovers In 2019 – Brilliant Maps">
            <a:extLst>
              <a:ext uri="{FF2B5EF4-FFF2-40B4-BE49-F238E27FC236}">
                <a16:creationId xmlns:a16="http://schemas.microsoft.com/office/drawing/2014/main" id="{0E152361-F52C-476F-983E-C2FBA56202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0699" y="687370"/>
            <a:ext cx="2079030" cy="27573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orld Pizza: Meng, Cece, Shi, Ellen: 9781454919469: Amazon.com: Books">
            <a:extLst>
              <a:ext uri="{FF2B5EF4-FFF2-40B4-BE49-F238E27FC236}">
                <a16:creationId xmlns:a16="http://schemas.microsoft.com/office/drawing/2014/main" id="{0C6EB560-76F7-4872-BAC9-2AEE712C6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3850" y="3866054"/>
            <a:ext cx="3027893" cy="23649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na.ssl-images-amazon.com/images/I/51rDbfGRUOL._SX384_BO1,204,203,200_.jpg">
            <a:extLst>
              <a:ext uri="{FF2B5EF4-FFF2-40B4-BE49-F238E27FC236}">
                <a16:creationId xmlns:a16="http://schemas.microsoft.com/office/drawing/2014/main" id="{165ABF0B-DBC6-420D-8114-145B49A927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3136" y="690914"/>
            <a:ext cx="2290551" cy="29611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s-na.amazon-adsystem.com/widgets/q?_encoding=UTF8&amp;ASIN=1847800912&amp;Format=_SL250_&amp;ID=AsinImage&amp;MarketPlace=US&amp;ServiceVersion=20070822&amp;WS=1&amp;tag=kced-20">
            <a:extLst>
              <a:ext uri="{FF2B5EF4-FFF2-40B4-BE49-F238E27FC236}">
                <a16:creationId xmlns:a16="http://schemas.microsoft.com/office/drawing/2014/main" id="{A531BE6A-4463-4C53-96D0-1B920B68B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2998" y="3652014"/>
            <a:ext cx="3435075" cy="26656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azon.com: Kids Travel Guide London: A Quick, Fun and Informational Guide  For Children to Learn About &amp; Discover London England (Kids Travel Books  Book 1) eBook: Johnson, Arianna: Kindle Store">
            <a:extLst>
              <a:ext uri="{FF2B5EF4-FFF2-40B4-BE49-F238E27FC236}">
                <a16:creationId xmlns:a16="http://schemas.microsoft.com/office/drawing/2014/main" id="{6DA968A6-D500-4EA1-8204-35FE6BFE40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8539" y="3832506"/>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740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descr="https://images-na.ssl-images-amazon.com/images/I/51whPShnDbL._SX374_BO1,204,203,200_.jpg">
            <a:extLst>
              <a:ext uri="{FF2B5EF4-FFF2-40B4-BE49-F238E27FC236}">
                <a16:creationId xmlns:a16="http://schemas.microsoft.com/office/drawing/2014/main" id="{43906828-8C6D-4733-AC01-0E35AAC58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19" y="835805"/>
            <a:ext cx="3907979" cy="5186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a:extLst>
              <a:ext uri="{FF2B5EF4-FFF2-40B4-BE49-F238E27FC236}">
                <a16:creationId xmlns:a16="http://schemas.microsoft.com/office/drawing/2014/main" id="{DA18D68B-F510-4CD0-80CA-009DDBFC632E}"/>
              </a:ext>
            </a:extLst>
          </p:cNvPr>
          <p:cNvSpPr txBox="1"/>
          <p:nvPr/>
        </p:nvSpPr>
        <p:spPr>
          <a:xfrm>
            <a:off x="6622025" y="1859339"/>
            <a:ext cx="3539613" cy="22104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activities</a:t>
            </a:r>
          </a:p>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stickers</a:t>
            </a:r>
          </a:p>
        </p:txBody>
      </p:sp>
      <p:sp>
        <p:nvSpPr>
          <p:cNvPr id="11" name="Rectangle 10">
            <a:extLst>
              <a:ext uri="{FF2B5EF4-FFF2-40B4-BE49-F238E27FC236}">
                <a16:creationId xmlns:a16="http://schemas.microsoft.com/office/drawing/2014/main" id="{8CE54785-E0BE-4579-945F-6A59930DEB41}"/>
              </a:ext>
            </a:extLst>
          </p:cNvPr>
          <p:cNvSpPr/>
          <p:nvPr/>
        </p:nvSpPr>
        <p:spPr>
          <a:xfrm rot="256609">
            <a:off x="6531495" y="4470665"/>
            <a:ext cx="3983246" cy="830997"/>
          </a:xfrm>
          <a:prstGeom prst="rect">
            <a:avLst/>
          </a:prstGeom>
          <a:solidFill>
            <a:srgbClr val="CC99FF"/>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NON-FICTION</a:t>
            </a:r>
          </a:p>
        </p:txBody>
      </p:sp>
    </p:spTree>
    <p:extLst>
      <p:ext uri="{BB962C8B-B14F-4D97-AF65-F5344CB8AC3E}">
        <p14:creationId xmlns:p14="http://schemas.microsoft.com/office/powerpoint/2010/main" val="308777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A18D68B-F510-4CD0-80CA-009DDBFC632E}"/>
              </a:ext>
            </a:extLst>
          </p:cNvPr>
          <p:cNvSpPr txBox="1"/>
          <p:nvPr/>
        </p:nvSpPr>
        <p:spPr>
          <a:xfrm>
            <a:off x="5383138" y="1136668"/>
            <a:ext cx="6331850" cy="331840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character - dog</a:t>
            </a:r>
          </a:p>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Written by/ illustrated</a:t>
            </a:r>
          </a:p>
        </p:txBody>
      </p:sp>
      <p:pic>
        <p:nvPicPr>
          <p:cNvPr id="1026" name="Picture 2" descr="Larry Gets Lost in New York City : John Skewes : 9781570616204">
            <a:extLst>
              <a:ext uri="{FF2B5EF4-FFF2-40B4-BE49-F238E27FC236}">
                <a16:creationId xmlns:a16="http://schemas.microsoft.com/office/drawing/2014/main" id="{33A25979-B93E-4052-8DF7-C2E8FD33E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998" y="747996"/>
            <a:ext cx="4034128" cy="5224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a:extLst>
              <a:ext uri="{FF2B5EF4-FFF2-40B4-BE49-F238E27FC236}">
                <a16:creationId xmlns:a16="http://schemas.microsoft.com/office/drawing/2014/main" id="{E061ACFF-3FB5-44BE-B295-4778B2D5DDE7}"/>
              </a:ext>
            </a:extLst>
          </p:cNvPr>
          <p:cNvSpPr/>
          <p:nvPr/>
        </p:nvSpPr>
        <p:spPr>
          <a:xfrm rot="21200343">
            <a:off x="7534364" y="4726964"/>
            <a:ext cx="2455683" cy="769441"/>
          </a:xfrm>
          <a:prstGeom prst="rect">
            <a:avLst/>
          </a:prstGeom>
          <a:solidFill>
            <a:srgbClr val="92D050"/>
          </a:solidFill>
        </p:spPr>
        <p:txBody>
          <a:bodyPr wrap="square" lIns="91440" tIns="45720" rIns="91440" bIns="45720">
            <a:spAutoFit/>
          </a:bodyPr>
          <a:lstStyle/>
          <a:p>
            <a:pPr algn="ctr"/>
            <a:r>
              <a:rPr lang="en-US" sz="4400" b="1" dirty="0">
                <a:ln w="22225">
                  <a:solidFill>
                    <a:schemeClr val="tx1"/>
                  </a:solidFill>
                  <a:prstDash val="solid"/>
                </a:ln>
                <a:solidFill>
                  <a:srgbClr val="FF0000"/>
                </a:solidFill>
              </a:rPr>
              <a:t>FICTION</a:t>
            </a:r>
          </a:p>
        </p:txBody>
      </p:sp>
    </p:spTree>
    <p:extLst>
      <p:ext uri="{BB962C8B-B14F-4D97-AF65-F5344CB8AC3E}">
        <p14:creationId xmlns:p14="http://schemas.microsoft.com/office/powerpoint/2010/main" val="113381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3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A18D68B-F510-4CD0-80CA-009DDBFC632E}"/>
              </a:ext>
            </a:extLst>
          </p:cNvPr>
          <p:cNvSpPr txBox="1"/>
          <p:nvPr/>
        </p:nvSpPr>
        <p:spPr>
          <a:xfrm>
            <a:off x="5383138" y="1136668"/>
            <a:ext cx="6331850" cy="22104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facts</a:t>
            </a:r>
          </a:p>
          <a:p>
            <a:pPr marL="285750" indent="-285750">
              <a:lnSpc>
                <a:spcPct val="150000"/>
              </a:lnSpc>
              <a:buFont typeface="Arial" panose="020B0604020202020204" pitchFamily="34" charset="0"/>
              <a:buChar char="•"/>
            </a:pPr>
            <a:r>
              <a:rPr lang="en-GB" sz="4800" dirty="0">
                <a:latin typeface="Andika" panose="02000000000000000000" pitchFamily="2" charset="0"/>
                <a:ea typeface="Andika" panose="02000000000000000000" pitchFamily="2" charset="0"/>
                <a:cs typeface="Andika" panose="02000000000000000000" pitchFamily="2" charset="0"/>
              </a:rPr>
              <a:t>real photos</a:t>
            </a:r>
          </a:p>
        </p:txBody>
      </p:sp>
      <p:pic>
        <p:nvPicPr>
          <p:cNvPr id="7" name="Picture 4" descr="27 Best World Atlases For Map Lovers In 2019 – Brilliant Maps">
            <a:extLst>
              <a:ext uri="{FF2B5EF4-FFF2-40B4-BE49-F238E27FC236}">
                <a16:creationId xmlns:a16="http://schemas.microsoft.com/office/drawing/2014/main" id="{156C0BFD-D714-45C8-AD8A-B95B7D253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844" y="701551"/>
            <a:ext cx="3743282" cy="4964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a:extLst>
              <a:ext uri="{FF2B5EF4-FFF2-40B4-BE49-F238E27FC236}">
                <a16:creationId xmlns:a16="http://schemas.microsoft.com/office/drawing/2014/main" id="{5EDA0780-3B8F-4EE5-9064-02CC2A3FBF74}"/>
              </a:ext>
            </a:extLst>
          </p:cNvPr>
          <p:cNvSpPr/>
          <p:nvPr/>
        </p:nvSpPr>
        <p:spPr>
          <a:xfrm rot="256609">
            <a:off x="6531495" y="4470665"/>
            <a:ext cx="3983246" cy="830997"/>
          </a:xfrm>
          <a:prstGeom prst="rect">
            <a:avLst/>
          </a:prstGeom>
          <a:solidFill>
            <a:srgbClr val="002060"/>
          </a:solidFill>
        </p:spPr>
        <p:txBody>
          <a:bodyPr wrap="square" lIns="91440" tIns="45720" rIns="91440" bIns="45720">
            <a:spAutoFit/>
          </a:bodyPr>
          <a:lstStyle/>
          <a:p>
            <a:pPr algn="ctr"/>
            <a:r>
              <a:rPr lang="en-US" sz="4800" b="1" dirty="0">
                <a:ln w="22225">
                  <a:solidFill>
                    <a:schemeClr val="tx1"/>
                  </a:solidFill>
                  <a:prstDash val="solid"/>
                </a:ln>
                <a:solidFill>
                  <a:srgbClr val="FF0000"/>
                </a:solidFill>
              </a:rPr>
              <a:t>NON-FICTION</a:t>
            </a:r>
          </a:p>
        </p:txBody>
      </p:sp>
    </p:spTree>
    <p:extLst>
      <p:ext uri="{BB962C8B-B14F-4D97-AF65-F5344CB8AC3E}">
        <p14:creationId xmlns:p14="http://schemas.microsoft.com/office/powerpoint/2010/main" val="185300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9054B3E-4411-4115-9B4A-4A94B1DDB29A}">
  <we:reference id="wa104381637" version="1.0.0.0" store="en-US" storeType="OMEX"/>
  <we:alternateReferences>
    <we:reference id="wa104381637" version="1.0.0.0" store="WA104381637"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3531C5-2780-48E1-B7EA-96EA2D7ACE15}">
  <ds:schemaRefs>
    <ds:schemaRef ds:uri="http://purl.org/dc/elements/1.1/"/>
    <ds:schemaRef ds:uri="http://schemas.microsoft.com/office/2006/metadata/properties"/>
    <ds:schemaRef ds:uri="http://schemas.microsoft.com/office/2006/documentManagement/types"/>
    <ds:schemaRef ds:uri="951fb4ba-5d5d-4f38-81cd-d6cbb08664b3"/>
    <ds:schemaRef ds:uri="http://purl.org/dc/terms/"/>
    <ds:schemaRef ds:uri="http://schemas.openxmlformats.org/package/2006/metadata/core-properties"/>
    <ds:schemaRef ds:uri="http://purl.org/dc/dcmitype/"/>
    <ds:schemaRef ds:uri="http://schemas.microsoft.com/office/infopath/2007/PartnerControls"/>
    <ds:schemaRef ds:uri="fa276554-a315-4eb0-8828-08adb05f0a88"/>
    <ds:schemaRef ds:uri="http://www.w3.org/XML/1998/namespace"/>
  </ds:schemaRefs>
</ds:datastoreItem>
</file>

<file path=customXml/itemProps2.xml><?xml version="1.0" encoding="utf-8"?>
<ds:datastoreItem xmlns:ds="http://schemas.openxmlformats.org/officeDocument/2006/customXml" ds:itemID="{93D9C867-6D43-4300-B8D8-2C883BC462F2}">
  <ds:schemaRefs>
    <ds:schemaRef ds:uri="http://schemas.microsoft.com/sharepoint/v3/contenttype/forms"/>
  </ds:schemaRefs>
</ds:datastoreItem>
</file>

<file path=customXml/itemProps3.xml><?xml version="1.0" encoding="utf-8"?>
<ds:datastoreItem xmlns:ds="http://schemas.openxmlformats.org/officeDocument/2006/customXml" ds:itemID="{B59A0344-C2BF-4783-8AF8-59A052D82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TotalTime>
  <Words>770</Words>
  <Application>Microsoft Office PowerPoint</Application>
  <PresentationFormat>Widescreen</PresentationFormat>
  <Paragraphs>123</Paragraphs>
  <Slides>31</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Andika</vt:lpstr>
      <vt:lpstr>Calibri</vt:lpstr>
      <vt:lpstr>Jungle Boy</vt:lpstr>
      <vt:lpstr>Calibri Light</vt:lpstr>
      <vt:lpstr>Arial</vt:lpstr>
      <vt:lpstr>Cavolini</vt:lpstr>
      <vt:lpstr>Office Theme</vt:lpstr>
      <vt:lpstr>1_Office Theme</vt:lpstr>
      <vt:lpstr>The World Around Us</vt:lpstr>
      <vt:lpstr>Notes for the Educator</vt:lpstr>
      <vt:lpstr>I am learning how to read and respond to a non-fiction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Is this a fiction or a non-fiction text?</vt:lpstr>
      <vt:lpstr>2. Why did the author write this text?</vt:lpstr>
      <vt:lpstr>PowerPoint Presentation</vt:lpstr>
      <vt:lpstr>PowerPoint Presentation</vt:lpstr>
      <vt:lpstr>Task 3.  Match the words that have the same meaning.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World Around Us</dc:title>
  <dc:creator>urieth aquilina</dc:creator>
  <cp:lastModifiedBy>urieth aquilina</cp:lastModifiedBy>
  <cp:revision>1</cp:revision>
  <dcterms:created xsi:type="dcterms:W3CDTF">2021-05-25T12:41:27Z</dcterms:created>
  <dcterms:modified xsi:type="dcterms:W3CDTF">2021-07-01T08:39:14Z</dcterms:modified>
</cp:coreProperties>
</file>